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7"/>
  </p:notesMasterIdLst>
  <p:handoutMasterIdLst>
    <p:handoutMasterId r:id="rId8"/>
  </p:handoutMasterIdLst>
  <p:sldIdLst>
    <p:sldId id="256" r:id="rId2"/>
    <p:sldId id="269" r:id="rId3"/>
    <p:sldId id="271" r:id="rId4"/>
    <p:sldId id="266" r:id="rId5"/>
    <p:sldId id="267" r:id="rId6"/>
  </p:sldIdLst>
  <p:sldSz cx="9144000" cy="6858000" type="screen4x3"/>
  <p:notesSz cx="6799263"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42"/>
    <p:restoredTop sz="85012" autoAdjust="0"/>
  </p:normalViewPr>
  <p:slideViewPr>
    <p:cSldViewPr snapToGrid="0" snapToObjects="1">
      <p:cViewPr varScale="1">
        <p:scale>
          <a:sx n="98" d="100"/>
          <a:sy n="98" d="100"/>
        </p:scale>
        <p:origin x="2154" y="7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99" d="100"/>
          <a:sy n="99" d="100"/>
        </p:scale>
        <p:origin x="4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0A46EE22-BC94-D64C-AFB7-BC024BCA85D9}" type="datetimeFigureOut">
              <a:rPr lang="fr-FR" smtClean="0"/>
              <a:t>28/03/2023</a:t>
            </a:fld>
            <a:endParaRPr lang="fr-FR" dirty="0"/>
          </a:p>
        </p:txBody>
      </p:sp>
      <p:sp>
        <p:nvSpPr>
          <p:cNvPr id="4" name="Espace réservé du pied de page 3"/>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8B278A88-77FB-1441-9BC3-907F2DFFC52B}" type="slidenum">
              <a:rPr lang="fr-FR" smtClean="0"/>
              <a:t>‹N°›</a:t>
            </a:fld>
            <a:endParaRPr lang="fr-FR" dirty="0"/>
          </a:p>
        </p:txBody>
      </p:sp>
    </p:spTree>
    <p:extLst>
      <p:ext uri="{BB962C8B-B14F-4D97-AF65-F5344CB8AC3E}">
        <p14:creationId xmlns:p14="http://schemas.microsoft.com/office/powerpoint/2010/main" val="15222664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77D20E52-AF0C-E545-9656-CD4831621811}" type="datetimeFigureOut">
              <a:rPr lang="fr-FR" smtClean="0"/>
              <a:t>28/03/2023</a:t>
            </a:fld>
            <a:endParaRPr lang="fr-FR" dirty="0"/>
          </a:p>
        </p:txBody>
      </p:sp>
      <p:sp>
        <p:nvSpPr>
          <p:cNvPr id="4" name="Espace réservé de l’image des diapositives 3"/>
          <p:cNvSpPr>
            <a:spLocks noGrp="1" noRot="1" noChangeAspect="1"/>
          </p:cNvSpPr>
          <p:nvPr>
            <p:ph type="sldImg" idx="2"/>
          </p:nvPr>
        </p:nvSpPr>
        <p:spPr>
          <a:xfrm>
            <a:off x="1166813" y="1241425"/>
            <a:ext cx="4465637" cy="3351213"/>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795FB062-5D5D-9545-8B80-D1B22F391723}" type="slidenum">
              <a:rPr lang="fr-FR" smtClean="0"/>
              <a:t>‹N°›</a:t>
            </a:fld>
            <a:endParaRPr lang="fr-FR" dirty="0"/>
          </a:p>
        </p:txBody>
      </p:sp>
    </p:spTree>
    <p:extLst>
      <p:ext uri="{BB962C8B-B14F-4D97-AF65-F5344CB8AC3E}">
        <p14:creationId xmlns:p14="http://schemas.microsoft.com/office/powerpoint/2010/main" val="633034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95FB062-5D5D-9545-8B80-D1B22F391723}" type="slidenum">
              <a:rPr lang="fr-FR" smtClean="0"/>
              <a:t>1</a:t>
            </a:fld>
            <a:endParaRPr lang="fr-FR" dirty="0"/>
          </a:p>
        </p:txBody>
      </p:sp>
    </p:spTree>
    <p:extLst>
      <p:ext uri="{BB962C8B-B14F-4D97-AF65-F5344CB8AC3E}">
        <p14:creationId xmlns:p14="http://schemas.microsoft.com/office/powerpoint/2010/main" val="2470018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smtClean="0"/>
          </a:p>
        </p:txBody>
      </p:sp>
      <p:sp>
        <p:nvSpPr>
          <p:cNvPr id="7172" name="Espace réservé du pied de page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fr-FR" altLang="fr-FR" dirty="0" smtClean="0"/>
          </a:p>
        </p:txBody>
      </p:sp>
      <p:sp>
        <p:nvSpPr>
          <p:cNvPr id="7173"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F52E260-2FCE-4213-8E59-0317A0AF006D}" type="slidenum">
              <a:rPr lang="fr-FR" altLang="fr-FR" smtClean="0"/>
              <a:pPr/>
              <a:t>2</a:t>
            </a:fld>
            <a:endParaRPr lang="fr-FR" altLang="fr-FR" dirty="0" smtClean="0"/>
          </a:p>
        </p:txBody>
      </p:sp>
    </p:spTree>
    <p:extLst>
      <p:ext uri="{BB962C8B-B14F-4D97-AF65-F5344CB8AC3E}">
        <p14:creationId xmlns:p14="http://schemas.microsoft.com/office/powerpoint/2010/main" val="1635511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95FB062-5D5D-9545-8B80-D1B22F391723}" type="slidenum">
              <a:rPr lang="fr-FR" smtClean="0"/>
              <a:t>4</a:t>
            </a:fld>
            <a:endParaRPr lang="fr-FR" dirty="0"/>
          </a:p>
        </p:txBody>
      </p:sp>
    </p:spTree>
    <p:extLst>
      <p:ext uri="{BB962C8B-B14F-4D97-AF65-F5344CB8AC3E}">
        <p14:creationId xmlns:p14="http://schemas.microsoft.com/office/powerpoint/2010/main" val="15081200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userDrawn="1"/>
        </p:nvSpPr>
        <p:spPr>
          <a:xfrm>
            <a:off x="0" y="1"/>
            <a:ext cx="9144000" cy="55201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dirty="0">
              <a:solidFill>
                <a:schemeClr val="bg1"/>
              </a:solidFill>
            </a:endParaRPr>
          </a:p>
        </p:txBody>
      </p:sp>
      <p:pic>
        <p:nvPicPr>
          <p:cNvPr id="12" name="Imag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15250" y="4961293"/>
            <a:ext cx="571500" cy="571500"/>
          </a:xfrm>
          <a:prstGeom prst="rect">
            <a:avLst/>
          </a:prstGeom>
        </p:spPr>
      </p:pic>
      <p:sp>
        <p:nvSpPr>
          <p:cNvPr id="2" name="Titre 1"/>
          <p:cNvSpPr>
            <a:spLocks noGrp="1"/>
          </p:cNvSpPr>
          <p:nvPr>
            <p:ph type="ctrTitle" hasCustomPrompt="1"/>
          </p:nvPr>
        </p:nvSpPr>
        <p:spPr>
          <a:xfrm>
            <a:off x="1143000" y="1122363"/>
            <a:ext cx="6858000" cy="2387600"/>
          </a:xfrm>
        </p:spPr>
        <p:txBody>
          <a:bodyPr anchor="b"/>
          <a:lstStyle>
            <a:lvl1pPr algn="ctr">
              <a:defRPr sz="4500">
                <a:solidFill>
                  <a:schemeClr val="tx1"/>
                </a:solidFill>
              </a:defRPr>
            </a:lvl1pPr>
          </a:lstStyle>
          <a:p>
            <a:r>
              <a:rPr lang="fr-FR" dirty="0" smtClean="0"/>
              <a:t>Cliquez et modifiez </a:t>
            </a:r>
            <a:br>
              <a:rPr lang="fr-FR" dirty="0" smtClean="0"/>
            </a:br>
            <a:r>
              <a:rPr lang="fr-FR" dirty="0" smtClean="0"/>
              <a:t>le titre</a:t>
            </a:r>
            <a:endParaRPr lang="fr-FR" dirty="0"/>
          </a:p>
        </p:txBody>
      </p:sp>
      <p:sp>
        <p:nvSpPr>
          <p:cNvPr id="3" name="Sous-titre 2"/>
          <p:cNvSpPr>
            <a:spLocks noGrp="1"/>
          </p:cNvSpPr>
          <p:nvPr>
            <p:ph type="subTitle" idx="1" hasCustomPrompt="1"/>
          </p:nvPr>
        </p:nvSpPr>
        <p:spPr>
          <a:xfrm>
            <a:off x="1143000" y="3602038"/>
            <a:ext cx="6858000" cy="1329726"/>
          </a:xfrm>
        </p:spPr>
        <p:txBody>
          <a:bodyPr>
            <a:normAutofit/>
          </a:bodyPr>
          <a:lstStyle>
            <a:lvl1pPr marL="0" indent="0" algn="ctr">
              <a:buNone/>
              <a:defRPr sz="240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dirty="0" smtClean="0"/>
              <a:t>Cliquez pour modifier le style </a:t>
            </a:r>
            <a:br>
              <a:rPr lang="fr-FR" dirty="0" smtClean="0"/>
            </a:br>
            <a:r>
              <a:rPr lang="fr-FR" dirty="0" smtClean="0"/>
              <a:t>des sous-titres du masque</a:t>
            </a:r>
            <a:endParaRPr lang="fr-FR" dirty="0"/>
          </a:p>
        </p:txBody>
      </p:sp>
      <p:sp>
        <p:nvSpPr>
          <p:cNvPr id="4" name="Espace réservé de la date 3"/>
          <p:cNvSpPr>
            <a:spLocks noGrp="1"/>
          </p:cNvSpPr>
          <p:nvPr>
            <p:ph type="dt" sz="half" idx="10"/>
          </p:nvPr>
        </p:nvSpPr>
        <p:spPr>
          <a:xfrm>
            <a:off x="3543300" y="6012829"/>
            <a:ext cx="2057400" cy="365125"/>
          </a:xfrm>
          <a:ln>
            <a:noFill/>
          </a:ln>
        </p:spPr>
        <p:txBody>
          <a:bodyPr/>
          <a:lstStyle>
            <a:lvl1pPr algn="ctr">
              <a:defRPr/>
            </a:lvl1pPr>
          </a:lstStyle>
          <a:p>
            <a:fld id="{7959BCFB-2F95-DD48-8197-99A352C08C5B}" type="datetime4">
              <a:rPr lang="fr-FR" smtClean="0"/>
              <a:t>28 mars 2023</a:t>
            </a:fld>
            <a:endParaRPr lang="fr-FR" dirty="0"/>
          </a:p>
        </p:txBody>
      </p:sp>
      <p:pic>
        <p:nvPicPr>
          <p:cNvPr id="5" name="Imag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92226" y="5907523"/>
            <a:ext cx="2473452" cy="609600"/>
          </a:xfrm>
          <a:prstGeom prst="rect">
            <a:avLst/>
          </a:prstGeom>
        </p:spPr>
      </p:pic>
      <p:pic>
        <p:nvPicPr>
          <p:cNvPr id="9" name="Imag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54190" y="5520174"/>
            <a:ext cx="2293620" cy="1333500"/>
          </a:xfrm>
          <a:prstGeom prst="rect">
            <a:avLst/>
          </a:prstGeom>
        </p:spPr>
      </p:pic>
    </p:spTree>
    <p:extLst>
      <p:ext uri="{BB962C8B-B14F-4D97-AF65-F5344CB8AC3E}">
        <p14:creationId xmlns:p14="http://schemas.microsoft.com/office/powerpoint/2010/main" val="2798282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365125"/>
            <a:ext cx="1971675" cy="5488346"/>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628650" y="365125"/>
            <a:ext cx="5800725" cy="5488346"/>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pied de page 4"/>
          <p:cNvSpPr>
            <a:spLocks noGrp="1"/>
          </p:cNvSpPr>
          <p:nvPr>
            <p:ph type="ftr" sz="quarter" idx="11"/>
          </p:nvPr>
        </p:nvSpPr>
        <p:spPr>
          <a:xfrm>
            <a:off x="3028950" y="6198575"/>
            <a:ext cx="3086100" cy="365125"/>
          </a:xfrm>
        </p:spPr>
        <p:txBody>
          <a:bodyPr/>
          <a:lstStyle/>
          <a:p>
            <a:endParaRPr lang="fr-FR" dirty="0"/>
          </a:p>
        </p:txBody>
      </p:sp>
      <p:sp>
        <p:nvSpPr>
          <p:cNvPr id="9" name="Espace réservé de la date 3"/>
          <p:cNvSpPr>
            <a:spLocks noGrp="1"/>
          </p:cNvSpPr>
          <p:nvPr>
            <p:ph type="dt" sz="half" idx="10"/>
          </p:nvPr>
        </p:nvSpPr>
        <p:spPr>
          <a:xfrm>
            <a:off x="628650" y="6198575"/>
            <a:ext cx="2057400" cy="365125"/>
          </a:xfrm>
        </p:spPr>
        <p:txBody>
          <a:bodyPr/>
          <a:lstStyle/>
          <a:p>
            <a:fld id="{AA66DCB0-A10D-A040-938D-E7169F128A94}" type="datetime4">
              <a:rPr lang="fr-FR" smtClean="0"/>
              <a:t>28 mars 2023</a:t>
            </a:fld>
            <a:endParaRPr lang="fr-FR" dirty="0"/>
          </a:p>
        </p:txBody>
      </p:sp>
      <p:sp>
        <p:nvSpPr>
          <p:cNvPr id="10" name="Espace réservé du numéro de diapositive 5"/>
          <p:cNvSpPr>
            <a:spLocks noGrp="1"/>
          </p:cNvSpPr>
          <p:nvPr>
            <p:ph type="sldNum" sz="quarter" idx="12"/>
          </p:nvPr>
        </p:nvSpPr>
        <p:spPr>
          <a:xfrm>
            <a:off x="6457950" y="6198575"/>
            <a:ext cx="413905" cy="365125"/>
          </a:xfrm>
        </p:spPr>
        <p:txBody>
          <a:bodyPr/>
          <a:lstStyle/>
          <a:p>
            <a:fld id="{EED327C1-9B52-E84F-AA7C-00A6A3646B94}" type="slidenum">
              <a:rPr lang="fr-FR" smtClean="0"/>
              <a:t>‹N°›</a:t>
            </a:fld>
            <a:endParaRPr lang="fr-FR" dirty="0"/>
          </a:p>
        </p:txBody>
      </p:sp>
      <p:pic>
        <p:nvPicPr>
          <p:cNvPr id="8" name="Image 7"/>
          <p:cNvPicPr>
            <a:picLocks noChangeAspect="1"/>
          </p:cNvPicPr>
          <p:nvPr userDrawn="1"/>
        </p:nvPicPr>
        <p:blipFill>
          <a:blip r:embed="rId2">
            <a:alphaModFix amt="70000"/>
            <a:extLst>
              <a:ext uri="{28A0092B-C50C-407E-A947-70E740481C1C}">
                <a14:useLocalDpi xmlns:a14="http://schemas.microsoft.com/office/drawing/2010/main" val="0"/>
              </a:ext>
            </a:extLst>
          </a:blip>
          <a:stretch>
            <a:fillRect/>
          </a:stretch>
        </p:blipFill>
        <p:spPr>
          <a:xfrm>
            <a:off x="7734218" y="6084805"/>
            <a:ext cx="1417320" cy="762000"/>
          </a:xfrm>
          <a:prstGeom prst="rect">
            <a:avLst/>
          </a:prstGeom>
        </p:spPr>
      </p:pic>
    </p:spTree>
    <p:extLst>
      <p:ext uri="{BB962C8B-B14F-4D97-AF65-F5344CB8AC3E}">
        <p14:creationId xmlns:p14="http://schemas.microsoft.com/office/powerpoint/2010/main" val="91023456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tête de sec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9"/>
            <a:ext cx="7886700" cy="2852737"/>
          </a:xfrm>
        </p:spPr>
        <p:txBody>
          <a:bodyPr anchor="b"/>
          <a:lstStyle>
            <a:lvl1pPr>
              <a:defRPr sz="4500">
                <a:solidFill>
                  <a:schemeClr val="tx1"/>
                </a:solidFill>
              </a:defRPr>
            </a:lvl1pPr>
          </a:lstStyle>
          <a:p>
            <a:r>
              <a:rPr lang="fr-FR" dirty="0" smtClean="0"/>
              <a:t>Cliquez et modifiez le titre</a:t>
            </a:r>
            <a:endParaRPr lang="fr-FR" dirty="0"/>
          </a:p>
        </p:txBody>
      </p:sp>
      <p:sp>
        <p:nvSpPr>
          <p:cNvPr id="3" name="Espace réservé du texte 2"/>
          <p:cNvSpPr>
            <a:spLocks noGrp="1"/>
          </p:cNvSpPr>
          <p:nvPr>
            <p:ph type="body" idx="1"/>
          </p:nvPr>
        </p:nvSpPr>
        <p:spPr>
          <a:xfrm>
            <a:off x="623888" y="4589464"/>
            <a:ext cx="7886700" cy="1500187"/>
          </a:xfrm>
        </p:spPr>
        <p:txBody>
          <a:bodyPr>
            <a:normAutofit/>
          </a:bodyPr>
          <a:lstStyle>
            <a:lvl1pPr marL="0" indent="0">
              <a:buNone/>
              <a:defRPr sz="21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dirty="0" smtClean="0"/>
              <a:t>Cliquez pour modifier les styles du texte du masque</a:t>
            </a:r>
          </a:p>
        </p:txBody>
      </p:sp>
      <p:sp>
        <p:nvSpPr>
          <p:cNvPr id="4" name="Espace réservé de la date 3"/>
          <p:cNvSpPr>
            <a:spLocks noGrp="1"/>
          </p:cNvSpPr>
          <p:nvPr>
            <p:ph type="dt" sz="half" idx="10"/>
          </p:nvPr>
        </p:nvSpPr>
        <p:spPr>
          <a:xfrm>
            <a:off x="628650" y="6198575"/>
            <a:ext cx="2057400" cy="365125"/>
          </a:xfrm>
        </p:spPr>
        <p:txBody>
          <a:bodyPr/>
          <a:lstStyle>
            <a:lvl1pPr>
              <a:defRPr>
                <a:solidFill>
                  <a:schemeClr val="tx1"/>
                </a:solidFill>
              </a:defRPr>
            </a:lvl1pPr>
          </a:lstStyle>
          <a:p>
            <a:fld id="{5CE4EBF7-3A3A-3C4D-AD6D-CA741A70FD6F}" type="datetime4">
              <a:rPr lang="fr-FR" smtClean="0"/>
              <a:t>28 mars 2023</a:t>
            </a:fld>
            <a:endParaRPr lang="fr-FR" dirty="0"/>
          </a:p>
        </p:txBody>
      </p:sp>
      <p:sp>
        <p:nvSpPr>
          <p:cNvPr id="5" name="Espace réservé du pied de page 4"/>
          <p:cNvSpPr>
            <a:spLocks noGrp="1"/>
          </p:cNvSpPr>
          <p:nvPr>
            <p:ph type="ftr" sz="quarter" idx="11"/>
          </p:nvPr>
        </p:nvSpPr>
        <p:spPr>
          <a:xfrm>
            <a:off x="3028950" y="6198575"/>
            <a:ext cx="3086100" cy="365125"/>
          </a:xfrm>
        </p:spPr>
        <p:txBody>
          <a:bodyPr/>
          <a:lstStyle>
            <a:lvl1pPr>
              <a:defRPr>
                <a:solidFill>
                  <a:schemeClr val="tx1"/>
                </a:solidFill>
              </a:defRPr>
            </a:lvl1pPr>
          </a:lstStyle>
          <a:p>
            <a:endParaRPr lang="fr-FR" dirty="0"/>
          </a:p>
        </p:txBody>
      </p:sp>
      <p:sp>
        <p:nvSpPr>
          <p:cNvPr id="6" name="Espace réservé du numéro de diapositive 5"/>
          <p:cNvSpPr>
            <a:spLocks noGrp="1"/>
          </p:cNvSpPr>
          <p:nvPr>
            <p:ph type="sldNum" sz="quarter" idx="12"/>
          </p:nvPr>
        </p:nvSpPr>
        <p:spPr>
          <a:xfrm>
            <a:off x="6457950" y="6198575"/>
            <a:ext cx="2057400" cy="365125"/>
          </a:xfrm>
        </p:spPr>
        <p:txBody>
          <a:bodyPr/>
          <a:lstStyle>
            <a:lvl1pPr>
              <a:defRPr>
                <a:solidFill>
                  <a:schemeClr val="tx1"/>
                </a:solidFill>
              </a:defRPr>
            </a:lvl1pPr>
          </a:lstStyle>
          <a:p>
            <a:fld id="{EED327C1-9B52-E84F-AA7C-00A6A3646B94}" type="slidenum">
              <a:rPr lang="fr-FR" smtClean="0"/>
              <a:pPr/>
              <a:t>‹N°›</a:t>
            </a:fld>
            <a:endParaRPr lang="fr-FR" dirty="0"/>
          </a:p>
        </p:txBody>
      </p:sp>
    </p:spTree>
    <p:extLst>
      <p:ext uri="{BB962C8B-B14F-4D97-AF65-F5344CB8AC3E}">
        <p14:creationId xmlns:p14="http://schemas.microsoft.com/office/powerpoint/2010/main" val="200453676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tête de sous-partie">
    <p:spTree>
      <p:nvGrpSpPr>
        <p:cNvPr id="1" name=""/>
        <p:cNvGrpSpPr/>
        <p:nvPr/>
      </p:nvGrpSpPr>
      <p:grpSpPr>
        <a:xfrm>
          <a:off x="0" y="0"/>
          <a:ext cx="0" cy="0"/>
          <a:chOff x="0" y="0"/>
          <a:chExt cx="0" cy="0"/>
        </a:xfrm>
      </p:grpSpPr>
      <p:pic>
        <p:nvPicPr>
          <p:cNvPr id="2" name="Image 1"/>
          <p:cNvPicPr>
            <a:picLocks noChangeAspect="1"/>
          </p:cNvPicPr>
          <p:nvPr userDrawn="1"/>
        </p:nvPicPr>
        <p:blipFill rotWithShape="1">
          <a:blip r:embed="rId2">
            <a:extLst>
              <a:ext uri="{28A0092B-C50C-407E-A947-70E740481C1C}">
                <a14:useLocalDpi xmlns:a14="http://schemas.microsoft.com/office/drawing/2010/main" val="0"/>
              </a:ext>
            </a:extLst>
          </a:blip>
          <a:srcRect l="12241" r="8851"/>
          <a:stretch/>
        </p:blipFill>
        <p:spPr>
          <a:xfrm>
            <a:off x="0" y="0"/>
            <a:ext cx="3547534" cy="6858000"/>
          </a:xfrm>
          <a:prstGeom prst="rect">
            <a:avLst/>
          </a:prstGeom>
        </p:spPr>
      </p:pic>
      <p:sp>
        <p:nvSpPr>
          <p:cNvPr id="12" name="Titre 1"/>
          <p:cNvSpPr>
            <a:spLocks noGrp="1"/>
          </p:cNvSpPr>
          <p:nvPr>
            <p:ph type="title"/>
          </p:nvPr>
        </p:nvSpPr>
        <p:spPr>
          <a:xfrm>
            <a:off x="3990112" y="1577976"/>
            <a:ext cx="4551219" cy="1600200"/>
          </a:xfrm>
        </p:spPr>
        <p:txBody>
          <a:bodyPr anchor="b">
            <a:normAutofit/>
          </a:bodyPr>
          <a:lstStyle>
            <a:lvl1pPr>
              <a:defRPr sz="3300"/>
            </a:lvl1pPr>
          </a:lstStyle>
          <a:p>
            <a:r>
              <a:rPr lang="fr-FR" dirty="0" smtClean="0"/>
              <a:t>Cliquez et modifiez le titre</a:t>
            </a:r>
            <a:endParaRPr lang="fr-FR" dirty="0"/>
          </a:p>
        </p:txBody>
      </p:sp>
      <p:sp>
        <p:nvSpPr>
          <p:cNvPr id="13" name="Espace réservé du texte 3"/>
          <p:cNvSpPr>
            <a:spLocks noGrp="1"/>
          </p:cNvSpPr>
          <p:nvPr>
            <p:ph type="body" sz="half" idx="2"/>
          </p:nvPr>
        </p:nvSpPr>
        <p:spPr>
          <a:xfrm>
            <a:off x="3990112" y="3429001"/>
            <a:ext cx="4551219" cy="2287947"/>
          </a:xfrm>
        </p:spPr>
        <p:txBody>
          <a:bodyPr>
            <a:normAutofit/>
          </a:bodyPr>
          <a:lstStyle>
            <a:lvl1pPr marL="0" indent="0">
              <a:buNone/>
              <a:defRPr sz="21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fr-FR" dirty="0" smtClean="0"/>
              <a:t>Cliquez pour modifier les styles du texte du masque</a:t>
            </a:r>
          </a:p>
        </p:txBody>
      </p:sp>
      <p:pic>
        <p:nvPicPr>
          <p:cNvPr id="17" name="Image 16"/>
          <p:cNvPicPr>
            <a:picLocks noChangeAspect="1"/>
          </p:cNvPicPr>
          <p:nvPr userDrawn="1"/>
        </p:nvPicPr>
        <p:blipFill>
          <a:blip r:embed="rId3">
            <a:alphaModFix amt="70000"/>
            <a:extLst>
              <a:ext uri="{28A0092B-C50C-407E-A947-70E740481C1C}">
                <a14:useLocalDpi xmlns:a14="http://schemas.microsoft.com/office/drawing/2010/main" val="0"/>
              </a:ext>
            </a:extLst>
          </a:blip>
          <a:stretch>
            <a:fillRect/>
          </a:stretch>
        </p:blipFill>
        <p:spPr>
          <a:xfrm>
            <a:off x="7734218" y="6084805"/>
            <a:ext cx="1417320" cy="762000"/>
          </a:xfrm>
          <a:prstGeom prst="rect">
            <a:avLst/>
          </a:prstGeom>
        </p:spPr>
      </p:pic>
      <p:sp>
        <p:nvSpPr>
          <p:cNvPr id="19" name="Espace réservé du pied de page 5"/>
          <p:cNvSpPr>
            <a:spLocks noGrp="1"/>
          </p:cNvSpPr>
          <p:nvPr>
            <p:ph type="ftr" sz="quarter" idx="11"/>
          </p:nvPr>
        </p:nvSpPr>
        <p:spPr>
          <a:xfrm>
            <a:off x="3990112" y="6198575"/>
            <a:ext cx="2505941" cy="365125"/>
          </a:xfrm>
        </p:spPr>
        <p:txBody>
          <a:bodyPr/>
          <a:lstStyle>
            <a:lvl1pPr algn="l">
              <a:defRPr/>
            </a:lvl1pPr>
          </a:lstStyle>
          <a:p>
            <a:endParaRPr lang="fr-FR" dirty="0"/>
          </a:p>
        </p:txBody>
      </p:sp>
      <p:sp>
        <p:nvSpPr>
          <p:cNvPr id="14" name="Espace réservé de la date 3"/>
          <p:cNvSpPr txBox="1">
            <a:spLocks/>
          </p:cNvSpPr>
          <p:nvPr userDrawn="1"/>
        </p:nvSpPr>
        <p:spPr>
          <a:xfrm>
            <a:off x="628650" y="6198575"/>
            <a:ext cx="2057400" cy="365125"/>
          </a:xfrm>
          <a:prstGeom prst="rect">
            <a:avLst/>
          </a:prstGeom>
        </p:spPr>
        <p:txBody>
          <a:bodyPr vert="horz" lIns="68580" tIns="34290" rIns="68580" bIns="34290" rtlCol="0" anchor="ctr"/>
          <a:lstStyle>
            <a:defPPr>
              <a:defRPr lang="fr-FR"/>
            </a:defPPr>
            <a:lvl1pPr marL="0" algn="l" defTabSz="914400" rtl="0" eaLnBrk="1" latinLnBrk="0" hangingPunct="1">
              <a:defRPr sz="1600"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A66DCB0-A10D-A040-938D-E7169F128A94}" type="datetime4">
              <a:rPr lang="fr-FR" sz="1200" smtClean="0">
                <a:solidFill>
                  <a:schemeClr val="tx1"/>
                </a:solidFill>
              </a:rPr>
              <a:pPr/>
              <a:t>28 mars 2023</a:t>
            </a:fld>
            <a:endParaRPr lang="fr-FR" sz="1200" dirty="0">
              <a:solidFill>
                <a:schemeClr val="tx1"/>
              </a:solidFill>
            </a:endParaRPr>
          </a:p>
        </p:txBody>
      </p:sp>
      <p:sp>
        <p:nvSpPr>
          <p:cNvPr id="15" name="Espace réservé du numéro de diapositive 5"/>
          <p:cNvSpPr txBox="1">
            <a:spLocks/>
          </p:cNvSpPr>
          <p:nvPr userDrawn="1"/>
        </p:nvSpPr>
        <p:spPr>
          <a:xfrm>
            <a:off x="6805084" y="6198575"/>
            <a:ext cx="413905" cy="365125"/>
          </a:xfrm>
          <a:prstGeom prst="rect">
            <a:avLst/>
          </a:prstGeom>
        </p:spPr>
        <p:txBody>
          <a:bodyPr vert="horz" lIns="68580" tIns="34290" rIns="68580" bIns="34290" rtlCol="0" anchor="ctr"/>
          <a:lstStyle>
            <a:defPPr>
              <a:defRPr lang="fr-FR"/>
            </a:defPPr>
            <a:lvl1pPr marL="0" algn="r" defTabSz="914400" rtl="0" eaLnBrk="1" latinLnBrk="0" hangingPunct="1">
              <a:defRPr sz="1600"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ED327C1-9B52-E84F-AA7C-00A6A3646B94}" type="slidenum">
              <a:rPr lang="fr-FR" sz="1200" smtClean="0"/>
              <a:pPr/>
              <a:t>‹N°›</a:t>
            </a:fld>
            <a:endParaRPr lang="fr-FR" sz="1200" dirty="0"/>
          </a:p>
        </p:txBody>
      </p:sp>
    </p:spTree>
    <p:extLst>
      <p:ext uri="{BB962C8B-B14F-4D97-AF65-F5344CB8AC3E}">
        <p14:creationId xmlns:p14="http://schemas.microsoft.com/office/powerpoint/2010/main" val="12459198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et modifiez le titre</a:t>
            </a:r>
            <a:endParaRPr lang="fr-FR" dirty="0"/>
          </a:p>
        </p:txBody>
      </p:sp>
      <p:sp>
        <p:nvSpPr>
          <p:cNvPr id="3" name="Espace réservé du contenu 2"/>
          <p:cNvSpPr>
            <a:spLocks noGrp="1"/>
          </p:cNvSpPr>
          <p:nvPr>
            <p:ph idx="1"/>
          </p:nvPr>
        </p:nvSpPr>
        <p:spPr>
          <a:xfrm>
            <a:off x="628650" y="1825625"/>
            <a:ext cx="7886700" cy="4027846"/>
          </a:xfrm>
        </p:spPr>
        <p:txBody>
          <a:bodyPr/>
          <a:lstStyle>
            <a:lvl1pPr>
              <a:defRPr sz="2250"/>
            </a:lvl1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10"/>
          </p:nvPr>
        </p:nvSpPr>
        <p:spPr>
          <a:xfrm>
            <a:off x="628650" y="6198575"/>
            <a:ext cx="2057400" cy="365125"/>
          </a:xfrm>
        </p:spPr>
        <p:txBody>
          <a:bodyPr/>
          <a:lstStyle/>
          <a:p>
            <a:fld id="{44995B23-346A-404A-816C-D18543CBEBF2}" type="datetime4">
              <a:rPr lang="fr-FR" smtClean="0"/>
              <a:t>28 mars 2023</a:t>
            </a:fld>
            <a:endParaRPr lang="fr-FR" dirty="0"/>
          </a:p>
        </p:txBody>
      </p:sp>
      <p:sp>
        <p:nvSpPr>
          <p:cNvPr id="5" name="Espace réservé du pied de page 4"/>
          <p:cNvSpPr>
            <a:spLocks noGrp="1"/>
          </p:cNvSpPr>
          <p:nvPr>
            <p:ph type="ftr" sz="quarter" idx="11"/>
          </p:nvPr>
        </p:nvSpPr>
        <p:spPr>
          <a:xfrm>
            <a:off x="3028950" y="6198575"/>
            <a:ext cx="3086100" cy="365125"/>
          </a:xfrm>
        </p:spPr>
        <p:txBody>
          <a:bodyPr/>
          <a:lstStyle/>
          <a:p>
            <a:endParaRPr lang="fr-FR" dirty="0"/>
          </a:p>
        </p:txBody>
      </p:sp>
      <p:sp>
        <p:nvSpPr>
          <p:cNvPr id="6" name="Espace réservé du numéro de diapositive 5"/>
          <p:cNvSpPr>
            <a:spLocks noGrp="1"/>
          </p:cNvSpPr>
          <p:nvPr>
            <p:ph type="sldNum" sz="quarter" idx="12"/>
          </p:nvPr>
        </p:nvSpPr>
        <p:spPr>
          <a:xfrm>
            <a:off x="6457950" y="6198575"/>
            <a:ext cx="413905" cy="365125"/>
          </a:xfrm>
        </p:spPr>
        <p:txBody>
          <a:bodyPr/>
          <a:lstStyle/>
          <a:p>
            <a:fld id="{EED327C1-9B52-E84F-AA7C-00A6A3646B94}" type="slidenum">
              <a:rPr lang="fr-FR" smtClean="0"/>
              <a:t>‹N°›</a:t>
            </a:fld>
            <a:endParaRPr lang="fr-FR" dirty="0"/>
          </a:p>
        </p:txBody>
      </p:sp>
      <p:pic>
        <p:nvPicPr>
          <p:cNvPr id="8" name="Image 7"/>
          <p:cNvPicPr>
            <a:picLocks noChangeAspect="1"/>
          </p:cNvPicPr>
          <p:nvPr userDrawn="1"/>
        </p:nvPicPr>
        <p:blipFill>
          <a:blip r:embed="rId2">
            <a:alphaModFix amt="70000"/>
            <a:extLst>
              <a:ext uri="{28A0092B-C50C-407E-A947-70E740481C1C}">
                <a14:useLocalDpi xmlns:a14="http://schemas.microsoft.com/office/drawing/2010/main" val="0"/>
              </a:ext>
            </a:extLst>
          </a:blip>
          <a:stretch>
            <a:fillRect/>
          </a:stretch>
        </p:blipFill>
        <p:spPr>
          <a:xfrm>
            <a:off x="7734218" y="6084805"/>
            <a:ext cx="1417320" cy="762000"/>
          </a:xfrm>
          <a:prstGeom prst="rect">
            <a:avLst/>
          </a:prstGeom>
        </p:spPr>
      </p:pic>
    </p:spTree>
    <p:extLst>
      <p:ext uri="{BB962C8B-B14F-4D97-AF65-F5344CB8AC3E}">
        <p14:creationId xmlns:p14="http://schemas.microsoft.com/office/powerpoint/2010/main" val="841940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lonn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628650" y="1825625"/>
            <a:ext cx="3886200" cy="4027846"/>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29150" y="1825625"/>
            <a:ext cx="3886200" cy="4027846"/>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628650" y="6198575"/>
            <a:ext cx="2057400" cy="365125"/>
          </a:xfrm>
        </p:spPr>
        <p:txBody>
          <a:bodyPr/>
          <a:lstStyle/>
          <a:p>
            <a:fld id="{F2301E9F-670D-CF4F-9690-7106E581061E}" type="datetime4">
              <a:rPr lang="fr-FR" smtClean="0"/>
              <a:t>28 mars 2023</a:t>
            </a:fld>
            <a:endParaRPr lang="fr-FR" dirty="0"/>
          </a:p>
        </p:txBody>
      </p:sp>
      <p:sp>
        <p:nvSpPr>
          <p:cNvPr id="6" name="Espace réservé du pied de page 5"/>
          <p:cNvSpPr>
            <a:spLocks noGrp="1"/>
          </p:cNvSpPr>
          <p:nvPr>
            <p:ph type="ftr" sz="quarter" idx="11"/>
          </p:nvPr>
        </p:nvSpPr>
        <p:spPr>
          <a:xfrm>
            <a:off x="3028950" y="6198575"/>
            <a:ext cx="3086100" cy="365125"/>
          </a:xfrm>
        </p:spPr>
        <p:txBody>
          <a:bodyPr/>
          <a:lstStyle/>
          <a:p>
            <a:endParaRPr lang="fr-FR" dirty="0"/>
          </a:p>
        </p:txBody>
      </p:sp>
      <p:sp>
        <p:nvSpPr>
          <p:cNvPr id="9" name="Espace réservé du numéro de diapositive 5"/>
          <p:cNvSpPr>
            <a:spLocks noGrp="1"/>
          </p:cNvSpPr>
          <p:nvPr>
            <p:ph type="sldNum" sz="quarter" idx="12"/>
          </p:nvPr>
        </p:nvSpPr>
        <p:spPr>
          <a:xfrm>
            <a:off x="6457950" y="6198575"/>
            <a:ext cx="413905" cy="365125"/>
          </a:xfrm>
        </p:spPr>
        <p:txBody>
          <a:bodyPr/>
          <a:lstStyle/>
          <a:p>
            <a:fld id="{EED327C1-9B52-E84F-AA7C-00A6A3646B94}" type="slidenum">
              <a:rPr lang="fr-FR" smtClean="0"/>
              <a:t>‹N°›</a:t>
            </a:fld>
            <a:endParaRPr lang="fr-FR" dirty="0"/>
          </a:p>
        </p:txBody>
      </p:sp>
      <p:pic>
        <p:nvPicPr>
          <p:cNvPr id="10" name="Image 9"/>
          <p:cNvPicPr>
            <a:picLocks noChangeAspect="1"/>
          </p:cNvPicPr>
          <p:nvPr userDrawn="1"/>
        </p:nvPicPr>
        <p:blipFill>
          <a:blip r:embed="rId2">
            <a:alphaModFix amt="70000"/>
            <a:extLst>
              <a:ext uri="{28A0092B-C50C-407E-A947-70E740481C1C}">
                <a14:useLocalDpi xmlns:a14="http://schemas.microsoft.com/office/drawing/2010/main" val="0"/>
              </a:ext>
            </a:extLst>
          </a:blip>
          <a:stretch>
            <a:fillRect/>
          </a:stretch>
        </p:blipFill>
        <p:spPr>
          <a:xfrm>
            <a:off x="7734218" y="6084805"/>
            <a:ext cx="1417320" cy="762000"/>
          </a:xfrm>
          <a:prstGeom prst="rect">
            <a:avLst/>
          </a:prstGeom>
        </p:spPr>
      </p:pic>
    </p:spTree>
    <p:extLst>
      <p:ext uri="{BB962C8B-B14F-4D97-AF65-F5344CB8AC3E}">
        <p14:creationId xmlns:p14="http://schemas.microsoft.com/office/powerpoint/2010/main" val="52595521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8" name="Espace réservé de la date 3"/>
          <p:cNvSpPr>
            <a:spLocks noGrp="1"/>
          </p:cNvSpPr>
          <p:nvPr>
            <p:ph type="dt" sz="half" idx="10"/>
          </p:nvPr>
        </p:nvSpPr>
        <p:spPr>
          <a:xfrm>
            <a:off x="628650" y="6198575"/>
            <a:ext cx="2057400" cy="365125"/>
          </a:xfrm>
        </p:spPr>
        <p:txBody>
          <a:bodyPr/>
          <a:lstStyle/>
          <a:p>
            <a:fld id="{FE7D09F4-783F-0A4B-BBD1-26BA78CD1B09}" type="datetime4">
              <a:rPr lang="fr-FR" smtClean="0"/>
              <a:t>28 mars 2023</a:t>
            </a:fld>
            <a:endParaRPr lang="fr-FR" dirty="0"/>
          </a:p>
        </p:txBody>
      </p:sp>
      <p:sp>
        <p:nvSpPr>
          <p:cNvPr id="9" name="Espace réservé du pied de page 4"/>
          <p:cNvSpPr>
            <a:spLocks noGrp="1"/>
          </p:cNvSpPr>
          <p:nvPr>
            <p:ph type="ftr" sz="quarter" idx="11"/>
          </p:nvPr>
        </p:nvSpPr>
        <p:spPr>
          <a:xfrm>
            <a:off x="3028950" y="6198575"/>
            <a:ext cx="3086100" cy="365125"/>
          </a:xfrm>
        </p:spPr>
        <p:txBody>
          <a:bodyPr/>
          <a:lstStyle/>
          <a:p>
            <a:endParaRPr lang="fr-FR" dirty="0"/>
          </a:p>
        </p:txBody>
      </p:sp>
      <p:sp>
        <p:nvSpPr>
          <p:cNvPr id="10" name="Espace réservé du numéro de diapositive 5"/>
          <p:cNvSpPr>
            <a:spLocks noGrp="1"/>
          </p:cNvSpPr>
          <p:nvPr>
            <p:ph type="sldNum" sz="quarter" idx="12"/>
          </p:nvPr>
        </p:nvSpPr>
        <p:spPr>
          <a:xfrm>
            <a:off x="6457950" y="6198575"/>
            <a:ext cx="413905" cy="365125"/>
          </a:xfrm>
        </p:spPr>
        <p:txBody>
          <a:bodyPr/>
          <a:lstStyle/>
          <a:p>
            <a:fld id="{EED327C1-9B52-E84F-AA7C-00A6A3646B94}" type="slidenum">
              <a:rPr lang="fr-FR" smtClean="0"/>
              <a:t>‹N°›</a:t>
            </a:fld>
            <a:endParaRPr lang="fr-FR" dirty="0"/>
          </a:p>
        </p:txBody>
      </p:sp>
      <p:pic>
        <p:nvPicPr>
          <p:cNvPr id="7" name="Image 6"/>
          <p:cNvPicPr>
            <a:picLocks noChangeAspect="1"/>
          </p:cNvPicPr>
          <p:nvPr userDrawn="1"/>
        </p:nvPicPr>
        <p:blipFill>
          <a:blip r:embed="rId2">
            <a:alphaModFix amt="70000"/>
            <a:extLst>
              <a:ext uri="{28A0092B-C50C-407E-A947-70E740481C1C}">
                <a14:useLocalDpi xmlns:a14="http://schemas.microsoft.com/office/drawing/2010/main" val="0"/>
              </a:ext>
            </a:extLst>
          </a:blip>
          <a:stretch>
            <a:fillRect/>
          </a:stretch>
        </p:blipFill>
        <p:spPr>
          <a:xfrm>
            <a:off x="7734218" y="6084805"/>
            <a:ext cx="1417320" cy="762000"/>
          </a:xfrm>
          <a:prstGeom prst="rect">
            <a:avLst/>
          </a:prstGeom>
        </p:spPr>
      </p:pic>
    </p:spTree>
    <p:extLst>
      <p:ext uri="{BB962C8B-B14F-4D97-AF65-F5344CB8AC3E}">
        <p14:creationId xmlns:p14="http://schemas.microsoft.com/office/powerpoint/2010/main" val="36424458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Espace réservé de la date 3"/>
          <p:cNvSpPr>
            <a:spLocks noGrp="1"/>
          </p:cNvSpPr>
          <p:nvPr>
            <p:ph type="dt" sz="half" idx="10"/>
          </p:nvPr>
        </p:nvSpPr>
        <p:spPr>
          <a:xfrm>
            <a:off x="628650" y="6198575"/>
            <a:ext cx="2057400" cy="365125"/>
          </a:xfrm>
        </p:spPr>
        <p:txBody>
          <a:bodyPr/>
          <a:lstStyle/>
          <a:p>
            <a:fld id="{62C6D1C3-8A04-AF43-BA60-E3D10251014F}" type="datetime4">
              <a:rPr lang="fr-FR" smtClean="0"/>
              <a:t>28 mars 2023</a:t>
            </a:fld>
            <a:endParaRPr lang="fr-FR" dirty="0"/>
          </a:p>
        </p:txBody>
      </p:sp>
      <p:sp>
        <p:nvSpPr>
          <p:cNvPr id="8" name="Espace réservé du pied de page 4"/>
          <p:cNvSpPr>
            <a:spLocks noGrp="1"/>
          </p:cNvSpPr>
          <p:nvPr>
            <p:ph type="ftr" sz="quarter" idx="11"/>
          </p:nvPr>
        </p:nvSpPr>
        <p:spPr>
          <a:xfrm>
            <a:off x="3028950" y="6198575"/>
            <a:ext cx="3086100" cy="365125"/>
          </a:xfrm>
        </p:spPr>
        <p:txBody>
          <a:bodyPr/>
          <a:lstStyle/>
          <a:p>
            <a:endParaRPr lang="fr-FR" dirty="0"/>
          </a:p>
        </p:txBody>
      </p:sp>
      <p:sp>
        <p:nvSpPr>
          <p:cNvPr id="9" name="Espace réservé du numéro de diapositive 5"/>
          <p:cNvSpPr>
            <a:spLocks noGrp="1"/>
          </p:cNvSpPr>
          <p:nvPr>
            <p:ph type="sldNum" sz="quarter" idx="12"/>
          </p:nvPr>
        </p:nvSpPr>
        <p:spPr>
          <a:xfrm>
            <a:off x="6457950" y="6198575"/>
            <a:ext cx="413905" cy="365125"/>
          </a:xfrm>
        </p:spPr>
        <p:txBody>
          <a:bodyPr/>
          <a:lstStyle/>
          <a:p>
            <a:fld id="{EED327C1-9B52-E84F-AA7C-00A6A3646B94}" type="slidenum">
              <a:rPr lang="fr-FR" smtClean="0"/>
              <a:t>‹N°›</a:t>
            </a:fld>
            <a:endParaRPr lang="fr-FR" dirty="0"/>
          </a:p>
        </p:txBody>
      </p:sp>
      <p:pic>
        <p:nvPicPr>
          <p:cNvPr id="6" name="Image 5"/>
          <p:cNvPicPr>
            <a:picLocks noChangeAspect="1"/>
          </p:cNvPicPr>
          <p:nvPr userDrawn="1"/>
        </p:nvPicPr>
        <p:blipFill>
          <a:blip r:embed="rId2">
            <a:alphaModFix amt="70000"/>
            <a:extLst>
              <a:ext uri="{28A0092B-C50C-407E-A947-70E740481C1C}">
                <a14:useLocalDpi xmlns:a14="http://schemas.microsoft.com/office/drawing/2010/main" val="0"/>
              </a:ext>
            </a:extLst>
          </a:blip>
          <a:stretch>
            <a:fillRect/>
          </a:stretch>
        </p:blipFill>
        <p:spPr>
          <a:xfrm>
            <a:off x="7734218" y="6084805"/>
            <a:ext cx="1417320" cy="762000"/>
          </a:xfrm>
          <a:prstGeom prst="rect">
            <a:avLst/>
          </a:prstGeom>
        </p:spPr>
      </p:pic>
    </p:spTree>
    <p:extLst>
      <p:ext uri="{BB962C8B-B14F-4D97-AF65-F5344CB8AC3E}">
        <p14:creationId xmlns:p14="http://schemas.microsoft.com/office/powerpoint/2010/main" val="15304133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xergue image">
    <p:spTree>
      <p:nvGrpSpPr>
        <p:cNvPr id="1" name=""/>
        <p:cNvGrpSpPr/>
        <p:nvPr/>
      </p:nvGrpSpPr>
      <p:grpSpPr>
        <a:xfrm>
          <a:off x="0" y="0"/>
          <a:ext cx="0" cy="0"/>
          <a:chOff x="0" y="0"/>
          <a:chExt cx="0" cy="0"/>
        </a:xfrm>
      </p:grpSpPr>
      <p:sp>
        <p:nvSpPr>
          <p:cNvPr id="13" name="Espace réservé pour une image  2"/>
          <p:cNvSpPr>
            <a:spLocks noGrp="1"/>
          </p:cNvSpPr>
          <p:nvPr>
            <p:ph type="pic" idx="1"/>
          </p:nvPr>
        </p:nvSpPr>
        <p:spPr>
          <a:xfrm>
            <a:off x="0" y="1"/>
            <a:ext cx="9144000" cy="685799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dirty="0"/>
          </a:p>
        </p:txBody>
      </p:sp>
      <p:sp>
        <p:nvSpPr>
          <p:cNvPr id="12" name="Titre 1"/>
          <p:cNvSpPr>
            <a:spLocks noGrp="1"/>
          </p:cNvSpPr>
          <p:nvPr>
            <p:ph type="title"/>
          </p:nvPr>
        </p:nvSpPr>
        <p:spPr>
          <a:xfrm>
            <a:off x="629841" y="1507066"/>
            <a:ext cx="2949178" cy="2133600"/>
          </a:xfrm>
          <a:solidFill>
            <a:schemeClr val="tx1"/>
          </a:solidFill>
        </p:spPr>
        <p:txBody>
          <a:bodyPr anchor="b">
            <a:noAutofit/>
          </a:bodyPr>
          <a:lstStyle>
            <a:lvl1pPr>
              <a:defRPr sz="3600"/>
            </a:lvl1pPr>
          </a:lstStyle>
          <a:p>
            <a:r>
              <a:rPr lang="fr-FR" dirty="0" smtClean="0"/>
              <a:t>Cliquez et modifiez le titre</a:t>
            </a:r>
            <a:endParaRPr lang="fr-FR" dirty="0"/>
          </a:p>
        </p:txBody>
      </p:sp>
      <p:sp>
        <p:nvSpPr>
          <p:cNvPr id="14" name="Espace réservé du texte 3"/>
          <p:cNvSpPr>
            <a:spLocks noGrp="1"/>
          </p:cNvSpPr>
          <p:nvPr>
            <p:ph type="body" sz="half" idx="2"/>
          </p:nvPr>
        </p:nvSpPr>
        <p:spPr>
          <a:xfrm>
            <a:off x="629841" y="3759205"/>
            <a:ext cx="2949178" cy="2228321"/>
          </a:xfrm>
          <a:solidFill>
            <a:schemeClr val="tx1"/>
          </a:solidFill>
        </p:spPr>
        <p:txBody>
          <a:bodyPr>
            <a:normAutofit/>
          </a:bodyPr>
          <a:lstStyle>
            <a:lvl1pPr marL="0" indent="0">
              <a:buNone/>
              <a:defRPr sz="2400">
                <a:solidFill>
                  <a:schemeClr val="accent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dirty="0" smtClean="0"/>
              <a:t>Cliquez pour modifier les styles du texte du masque</a:t>
            </a:r>
          </a:p>
        </p:txBody>
      </p:sp>
      <p:sp>
        <p:nvSpPr>
          <p:cNvPr id="15" name="Espace réservé de la date 4"/>
          <p:cNvSpPr>
            <a:spLocks noGrp="1"/>
          </p:cNvSpPr>
          <p:nvPr>
            <p:ph type="dt" sz="half" idx="10"/>
          </p:nvPr>
        </p:nvSpPr>
        <p:spPr>
          <a:xfrm>
            <a:off x="628650" y="6356351"/>
            <a:ext cx="2057400" cy="365125"/>
          </a:xfrm>
        </p:spPr>
        <p:txBody>
          <a:bodyPr/>
          <a:lstStyle>
            <a:lvl1pPr>
              <a:defRPr>
                <a:solidFill>
                  <a:schemeClr val="tx1"/>
                </a:solidFill>
              </a:defRPr>
            </a:lvl1pPr>
          </a:lstStyle>
          <a:p>
            <a:fld id="{D8173738-ABC6-2B41-B231-76D9FABF46CE}" type="datetimeFigureOut">
              <a:rPr lang="fr-FR" smtClean="0"/>
              <a:pPr/>
              <a:t>28/03/2023</a:t>
            </a:fld>
            <a:endParaRPr lang="fr-FR" dirty="0"/>
          </a:p>
        </p:txBody>
      </p:sp>
      <p:sp>
        <p:nvSpPr>
          <p:cNvPr id="17" name="Espace réservé du pied de page 5"/>
          <p:cNvSpPr>
            <a:spLocks noGrp="1"/>
          </p:cNvSpPr>
          <p:nvPr>
            <p:ph type="ftr" sz="quarter" idx="11"/>
          </p:nvPr>
        </p:nvSpPr>
        <p:spPr>
          <a:xfrm>
            <a:off x="3028950" y="6356351"/>
            <a:ext cx="3086100" cy="365125"/>
          </a:xfrm>
        </p:spPr>
        <p:txBody>
          <a:bodyPr/>
          <a:lstStyle>
            <a:lvl1pPr>
              <a:defRPr>
                <a:solidFill>
                  <a:schemeClr val="tx1"/>
                </a:solidFill>
              </a:defRPr>
            </a:lvl1pPr>
          </a:lstStyle>
          <a:p>
            <a:endParaRPr lang="fr-FR" dirty="0"/>
          </a:p>
        </p:txBody>
      </p:sp>
      <p:sp>
        <p:nvSpPr>
          <p:cNvPr id="18" name="Espace réservé du numéro de diapositive 6"/>
          <p:cNvSpPr>
            <a:spLocks noGrp="1"/>
          </p:cNvSpPr>
          <p:nvPr>
            <p:ph type="sldNum" sz="quarter" idx="12"/>
          </p:nvPr>
        </p:nvSpPr>
        <p:spPr>
          <a:xfrm>
            <a:off x="6457950" y="6356351"/>
            <a:ext cx="2057400" cy="365125"/>
          </a:xfrm>
        </p:spPr>
        <p:txBody>
          <a:bodyPr/>
          <a:lstStyle>
            <a:lvl1pPr>
              <a:defRPr>
                <a:solidFill>
                  <a:schemeClr val="tx1"/>
                </a:solidFill>
              </a:defRPr>
            </a:lvl1pPr>
          </a:lstStyle>
          <a:p>
            <a:fld id="{B6ABE047-5C08-824D-BD88-D5D9434FEB84}" type="slidenum">
              <a:rPr lang="fr-FR" smtClean="0"/>
              <a:pPr/>
              <a:t>‹N°›</a:t>
            </a:fld>
            <a:endParaRPr lang="fr-FR" dirty="0"/>
          </a:p>
        </p:txBody>
      </p:sp>
    </p:spTree>
    <p:extLst>
      <p:ext uri="{BB962C8B-B14F-4D97-AF65-F5344CB8AC3E}">
        <p14:creationId xmlns:p14="http://schemas.microsoft.com/office/powerpoint/2010/main" val="6258294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a:xfrm>
            <a:off x="628650" y="1825625"/>
            <a:ext cx="7886700" cy="4027846"/>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pied de page 4"/>
          <p:cNvSpPr>
            <a:spLocks noGrp="1"/>
          </p:cNvSpPr>
          <p:nvPr>
            <p:ph type="ftr" sz="quarter" idx="11"/>
          </p:nvPr>
        </p:nvSpPr>
        <p:spPr>
          <a:xfrm>
            <a:off x="3028950" y="6198575"/>
            <a:ext cx="3086100" cy="365125"/>
          </a:xfrm>
        </p:spPr>
        <p:txBody>
          <a:bodyPr/>
          <a:lstStyle/>
          <a:p>
            <a:endParaRPr lang="fr-FR" dirty="0"/>
          </a:p>
        </p:txBody>
      </p:sp>
      <p:sp>
        <p:nvSpPr>
          <p:cNvPr id="9" name="Espace réservé de la date 3"/>
          <p:cNvSpPr txBox="1">
            <a:spLocks/>
          </p:cNvSpPr>
          <p:nvPr userDrawn="1"/>
        </p:nvSpPr>
        <p:spPr>
          <a:xfrm>
            <a:off x="628650" y="6198575"/>
            <a:ext cx="2057400" cy="365125"/>
          </a:xfrm>
          <a:prstGeom prst="rect">
            <a:avLst/>
          </a:prstGeom>
        </p:spPr>
        <p:txBody>
          <a:bodyPr vert="horz" lIns="68580" tIns="34290" rIns="68580" bIns="34290" rtlCol="0" anchor="ctr"/>
          <a:lstStyle>
            <a:defPPr>
              <a:defRPr lang="fr-FR"/>
            </a:defPPr>
            <a:lvl1pPr marL="0" algn="l" defTabSz="914400" rtl="0" eaLnBrk="1" latinLnBrk="0" hangingPunct="1">
              <a:defRPr sz="1600"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A66DCB0-A10D-A040-938D-E7169F128A94}" type="datetime4">
              <a:rPr lang="fr-FR" sz="1200" smtClean="0"/>
              <a:pPr/>
              <a:t>28 mars 2023</a:t>
            </a:fld>
            <a:endParaRPr lang="fr-FR" sz="1200" dirty="0"/>
          </a:p>
        </p:txBody>
      </p:sp>
      <p:sp>
        <p:nvSpPr>
          <p:cNvPr id="10" name="Espace réservé du numéro de diapositive 5"/>
          <p:cNvSpPr txBox="1">
            <a:spLocks/>
          </p:cNvSpPr>
          <p:nvPr userDrawn="1"/>
        </p:nvSpPr>
        <p:spPr>
          <a:xfrm>
            <a:off x="6457950" y="6198575"/>
            <a:ext cx="413905" cy="365125"/>
          </a:xfrm>
          <a:prstGeom prst="rect">
            <a:avLst/>
          </a:prstGeom>
        </p:spPr>
        <p:txBody>
          <a:bodyPr vert="horz" lIns="68580" tIns="34290" rIns="68580" bIns="34290" rtlCol="0" anchor="ctr"/>
          <a:lstStyle>
            <a:defPPr>
              <a:defRPr lang="fr-FR"/>
            </a:defPPr>
            <a:lvl1pPr marL="0" algn="r" defTabSz="914400" rtl="0" eaLnBrk="1" latinLnBrk="0" hangingPunct="1">
              <a:defRPr sz="1600"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ED327C1-9B52-E84F-AA7C-00A6A3646B94}" type="slidenum">
              <a:rPr lang="fr-FR" sz="1200" smtClean="0"/>
              <a:pPr/>
              <a:t>‹N°›</a:t>
            </a:fld>
            <a:endParaRPr lang="fr-FR" sz="1200" dirty="0"/>
          </a:p>
        </p:txBody>
      </p:sp>
      <p:pic>
        <p:nvPicPr>
          <p:cNvPr id="8" name="Image 7"/>
          <p:cNvPicPr>
            <a:picLocks noChangeAspect="1"/>
          </p:cNvPicPr>
          <p:nvPr userDrawn="1"/>
        </p:nvPicPr>
        <p:blipFill>
          <a:blip r:embed="rId2">
            <a:alphaModFix amt="70000"/>
            <a:extLst>
              <a:ext uri="{28A0092B-C50C-407E-A947-70E740481C1C}">
                <a14:useLocalDpi xmlns:a14="http://schemas.microsoft.com/office/drawing/2010/main" val="0"/>
              </a:ext>
            </a:extLst>
          </a:blip>
          <a:stretch>
            <a:fillRect/>
          </a:stretch>
        </p:blipFill>
        <p:spPr>
          <a:xfrm>
            <a:off x="7734218" y="6084805"/>
            <a:ext cx="1417320" cy="762000"/>
          </a:xfrm>
          <a:prstGeom prst="rect">
            <a:avLst/>
          </a:prstGeom>
        </p:spPr>
      </p:pic>
    </p:spTree>
    <p:extLst>
      <p:ext uri="{BB962C8B-B14F-4D97-AF65-F5344CB8AC3E}">
        <p14:creationId xmlns:p14="http://schemas.microsoft.com/office/powerpoint/2010/main" val="17120868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texte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2"/>
                </a:solidFill>
                <a:latin typeface="+mj-lt"/>
              </a:defRPr>
            </a:lvl1pPr>
          </a:lstStyle>
          <a:p>
            <a:fld id="{409F2C12-D71F-E740-8353-F72D4D55BF0E}" type="datetime4">
              <a:rPr lang="fr-FR" smtClean="0"/>
              <a:t>28 mars 2023</a:t>
            </a:fld>
            <a:endParaRPr lang="fr-FR" dirty="0"/>
          </a:p>
        </p:txBody>
      </p:sp>
      <p:sp>
        <p:nvSpPr>
          <p:cNvPr id="5" name="Espace réservé du pied de page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2"/>
                </a:solidFill>
                <a:latin typeface="+mj-lt"/>
              </a:defRPr>
            </a:lvl1pPr>
          </a:lstStyle>
          <a:p>
            <a:endParaRPr lang="fr-FR" dirty="0"/>
          </a:p>
        </p:txBody>
      </p:sp>
      <p:sp>
        <p:nvSpPr>
          <p:cNvPr id="6" name="Espace réservé du numéro de diapositive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2"/>
                </a:solidFill>
                <a:latin typeface="+mj-lt"/>
              </a:defRPr>
            </a:lvl1pPr>
          </a:lstStyle>
          <a:p>
            <a:fld id="{EED327C1-9B52-E84F-AA7C-00A6A3646B94}" type="slidenum">
              <a:rPr lang="fr-FR" smtClean="0"/>
              <a:pPr/>
              <a:t>‹N°›</a:t>
            </a:fld>
            <a:endParaRPr lang="fr-FR" dirty="0"/>
          </a:p>
        </p:txBody>
      </p:sp>
    </p:spTree>
    <p:extLst>
      <p:ext uri="{BB962C8B-B14F-4D97-AF65-F5344CB8AC3E}">
        <p14:creationId xmlns:p14="http://schemas.microsoft.com/office/powerpoint/2010/main" val="1479246624"/>
      </p:ext>
    </p:extLst>
  </p:cSld>
  <p:clrMap bg1="dk1" tx1="lt1" bg2="dk2" tx2="lt2" accent1="accent1" accent2="accent2" accent3="accent3" accent4="accent4" accent5="accent5" accent6="accent6" hlink="hlink" folHlink="folHlink"/>
  <p:sldLayoutIdLst>
    <p:sldLayoutId id="2147483673" r:id="rId1"/>
    <p:sldLayoutId id="2147483675" r:id="rId2"/>
    <p:sldLayoutId id="2147483680" r:id="rId3"/>
    <p:sldLayoutId id="2147483674" r:id="rId4"/>
    <p:sldLayoutId id="2147483676" r:id="rId5"/>
    <p:sldLayoutId id="2147483678" r:id="rId6"/>
    <p:sldLayoutId id="2147483679" r:id="rId7"/>
    <p:sldLayoutId id="2147483681" r:id="rId8"/>
    <p:sldLayoutId id="2147483682" r:id="rId9"/>
    <p:sldLayoutId id="2147483683" r:id="rId10"/>
  </p:sldLayoutIdLst>
  <p:timing>
    <p:tnLst>
      <p:par>
        <p:cTn id="1" dur="indefinite" restart="never" nodeType="tmRoot"/>
      </p:par>
    </p:tnLst>
  </p:timing>
  <p:hf hdr="0"/>
  <p:txStyles>
    <p:titleStyle>
      <a:lvl1pPr algn="l" defTabSz="685800" rtl="0" eaLnBrk="1" latinLnBrk="0" hangingPunct="1">
        <a:lnSpc>
          <a:spcPct val="90000"/>
        </a:lnSpc>
        <a:spcBef>
          <a:spcPct val="0"/>
        </a:spcBef>
        <a:buNone/>
        <a:defRPr sz="3600" b="1"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71450" indent="-171450" algn="l" defTabSz="685800" rtl="0" eaLnBrk="1" latinLnBrk="0" hangingPunct="1">
        <a:lnSpc>
          <a:spcPct val="90000"/>
        </a:lnSpc>
        <a:spcBef>
          <a:spcPts val="750"/>
        </a:spcBef>
        <a:buFontTx/>
        <a:buBlip>
          <a:blip r:embed="rId12"/>
        </a:buBlip>
        <a:defRPr sz="2400" b="1" kern="1200">
          <a:solidFill>
            <a:schemeClr val="bg1"/>
          </a:solidFill>
          <a:latin typeface="+mj-lt"/>
          <a:ea typeface="+mn-ea"/>
          <a:cs typeface="+mn-cs"/>
        </a:defRPr>
      </a:lvl1pPr>
      <a:lvl2pPr marL="514350" indent="-171450" algn="l" defTabSz="685800" rtl="0" eaLnBrk="1" latinLnBrk="0" hangingPunct="1">
        <a:lnSpc>
          <a:spcPct val="90000"/>
        </a:lnSpc>
        <a:spcBef>
          <a:spcPts val="375"/>
        </a:spcBef>
        <a:buClr>
          <a:schemeClr val="bg1"/>
        </a:buClr>
        <a:buSzPct val="50000"/>
        <a:buFont typeface="ArialUnicodeMS" charset="0"/>
        <a:buChar char="〉"/>
        <a:defRPr sz="2400" kern="1200">
          <a:solidFill>
            <a:schemeClr val="bg1"/>
          </a:solidFill>
          <a:latin typeface="+mj-lt"/>
          <a:ea typeface="+mn-ea"/>
          <a:cs typeface="+mn-cs"/>
        </a:defRPr>
      </a:lvl2pPr>
      <a:lvl3pPr marL="1028700" indent="-342900" algn="l" defTabSz="685800" rtl="0" eaLnBrk="1" latinLnBrk="0" hangingPunct="1">
        <a:lnSpc>
          <a:spcPct val="90000"/>
        </a:lnSpc>
        <a:spcBef>
          <a:spcPts val="375"/>
        </a:spcBef>
        <a:buFont typeface="+mj-lt"/>
        <a:buAutoNum type="arabicPeriod"/>
        <a:defRPr sz="2250" i="1" kern="1200">
          <a:solidFill>
            <a:schemeClr val="bg1"/>
          </a:solidFill>
          <a:latin typeface="+mj-lt"/>
          <a:ea typeface="+mn-ea"/>
          <a:cs typeface="+mn-cs"/>
        </a:defRPr>
      </a:lvl3pPr>
      <a:lvl4pPr marL="1285875" indent="-257175" algn="l" defTabSz="685800" rtl="0" eaLnBrk="1" latinLnBrk="0" hangingPunct="1">
        <a:lnSpc>
          <a:spcPct val="90000"/>
        </a:lnSpc>
        <a:spcBef>
          <a:spcPts val="375"/>
        </a:spcBef>
        <a:buFont typeface="+mj-lt"/>
        <a:buAutoNum type="alphaLcPeriod"/>
        <a:defRPr sz="2025" kern="1200">
          <a:solidFill>
            <a:schemeClr val="bg1"/>
          </a:solidFill>
          <a:latin typeface="+mj-lt"/>
          <a:ea typeface="+mn-ea"/>
          <a:cs typeface="+mn-cs"/>
        </a:defRPr>
      </a:lvl4pPr>
      <a:lvl5pPr marL="1543050" indent="-171450" algn="l" defTabSz="685800" rtl="0" eaLnBrk="1" latinLnBrk="0" hangingPunct="1">
        <a:lnSpc>
          <a:spcPct val="90000"/>
        </a:lnSpc>
        <a:spcBef>
          <a:spcPts val="375"/>
        </a:spcBef>
        <a:buFont typeface="Wingdings" charset="2"/>
        <a:buChar char="§"/>
        <a:defRPr sz="2025" kern="1200">
          <a:solidFill>
            <a:schemeClr val="bg1"/>
          </a:solidFill>
          <a:latin typeface="+mj-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4"/>
            <a:ext cx="6858000" cy="1482292"/>
          </a:xfrm>
        </p:spPr>
        <p:txBody>
          <a:bodyPr>
            <a:normAutofit fontScale="90000"/>
          </a:bodyPr>
          <a:lstStyle/>
          <a:p>
            <a:r>
              <a:rPr lang="fr-FR" dirty="0" smtClean="0"/>
              <a:t/>
            </a:r>
            <a:br>
              <a:rPr lang="fr-FR" dirty="0" smtClean="0"/>
            </a:br>
            <a:r>
              <a:rPr lang="fr-FR" dirty="0" smtClean="0"/>
              <a:t>Logiciel</a:t>
            </a:r>
            <a:br>
              <a:rPr lang="fr-FR" dirty="0" smtClean="0"/>
            </a:br>
            <a:r>
              <a:rPr lang="fr-FR" dirty="0" smtClean="0"/>
              <a:t>Département Notaire</a:t>
            </a:r>
            <a:endParaRPr lang="fr-FR" dirty="0"/>
          </a:p>
        </p:txBody>
      </p:sp>
      <p:sp>
        <p:nvSpPr>
          <p:cNvPr id="3" name="Sous-titre 2"/>
          <p:cNvSpPr>
            <a:spLocks noGrp="1"/>
          </p:cNvSpPr>
          <p:nvPr>
            <p:ph type="subTitle" idx="1"/>
          </p:nvPr>
        </p:nvSpPr>
        <p:spPr>
          <a:xfrm>
            <a:off x="1143000" y="3232583"/>
            <a:ext cx="6858000" cy="1557625"/>
          </a:xfrm>
        </p:spPr>
        <p:txBody>
          <a:bodyPr/>
          <a:lstStyle/>
          <a:p>
            <a:endParaRPr lang="fr-FR" dirty="0" smtClean="0"/>
          </a:p>
          <a:p>
            <a:r>
              <a:rPr lang="fr-FR" sz="2000" dirty="0" smtClean="0"/>
              <a:t>Service réglementation, récupération, contentieux  </a:t>
            </a:r>
            <a:endParaRPr lang="fr-FR" sz="2000" dirty="0"/>
          </a:p>
        </p:txBody>
      </p:sp>
      <p:sp>
        <p:nvSpPr>
          <p:cNvPr id="4" name="Espace réservé de la date 3"/>
          <p:cNvSpPr>
            <a:spLocks noGrp="1"/>
          </p:cNvSpPr>
          <p:nvPr>
            <p:ph type="dt" sz="half" idx="10"/>
          </p:nvPr>
        </p:nvSpPr>
        <p:spPr/>
        <p:txBody>
          <a:bodyPr/>
          <a:lstStyle/>
          <a:p>
            <a:endParaRPr lang="fr-FR" dirty="0"/>
          </a:p>
        </p:txBody>
      </p:sp>
    </p:spTree>
    <p:extLst>
      <p:ext uri="{BB962C8B-B14F-4D97-AF65-F5344CB8AC3E}">
        <p14:creationId xmlns:p14="http://schemas.microsoft.com/office/powerpoint/2010/main" val="35715181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bwMode="auto">
          <a:xfrm>
            <a:off x="444500" y="53975"/>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gn="ctr"/>
            <a:r>
              <a:rPr lang="fr-FR" sz="2800" dirty="0" smtClean="0"/>
              <a:t/>
            </a:r>
            <a:br>
              <a:rPr lang="fr-FR" sz="2800" dirty="0" smtClean="0"/>
            </a:br>
            <a:r>
              <a:rPr lang="fr-FR" sz="2800" dirty="0" smtClean="0"/>
              <a:t>Logiciel Département Notaire</a:t>
            </a:r>
            <a:endParaRPr lang="es-ES" altLang="fr-FR" sz="2800" dirty="0" smtClean="0">
              <a:solidFill>
                <a:srgbClr val="FF0000"/>
              </a:solidFill>
            </a:endParaRPr>
          </a:p>
        </p:txBody>
      </p:sp>
      <p:sp>
        <p:nvSpPr>
          <p:cNvPr id="6152" name="ZoneTexte 4"/>
          <p:cNvSpPr txBox="1">
            <a:spLocks noGrp="1" noChangeArrowheads="1"/>
          </p:cNvSpPr>
          <p:nvPr>
            <p:ph idx="1"/>
          </p:nvPr>
        </p:nvSpPr>
        <p:spPr bwMode="auto">
          <a:xfrm>
            <a:off x="755650" y="1473200"/>
            <a:ext cx="8229600" cy="341632"/>
          </a:xfrm>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spAutoFit/>
          </a:bodyPr>
          <a:lstStyle/>
          <a:p>
            <a:pPr algn="ctr">
              <a:spcBef>
                <a:spcPct val="0"/>
              </a:spcBef>
              <a:buFontTx/>
              <a:buNone/>
            </a:pPr>
            <a:r>
              <a:rPr lang="fr-FR" altLang="fr-FR" sz="1800" b="0" dirty="0" smtClean="0">
                <a:ln w="0"/>
                <a:solidFill>
                  <a:schemeClr val="accent1"/>
                </a:solidFill>
                <a:effectLst>
                  <a:outerShdw blurRad="38100" dist="25400" dir="5400000" algn="ctr" rotWithShape="0">
                    <a:srgbClr val="6E747A">
                      <a:alpha val="43000"/>
                    </a:srgbClr>
                  </a:outerShdw>
                </a:effectLst>
                <a:latin typeface="Calibri" panose="020F0502020204030204" pitchFamily="34" charset="0"/>
              </a:rPr>
              <a:t>Aide sociale   =   Avance et aide subsidiaire   =   récupérable</a:t>
            </a:r>
            <a:endParaRPr lang="fr-FR" altLang="fr-FR" sz="1800" b="0" dirty="0" smtClean="0">
              <a:ln w="0"/>
              <a:solidFill>
                <a:schemeClr val="accent1"/>
              </a:solidFill>
              <a:effectLst>
                <a:outerShdw blurRad="38100" dist="25400" dir="5400000" algn="ctr" rotWithShape="0">
                  <a:srgbClr val="6E747A">
                    <a:alpha val="43000"/>
                  </a:srgbClr>
                </a:outerShdw>
              </a:effectLst>
            </a:endParaRPr>
          </a:p>
        </p:txBody>
      </p:sp>
      <p:sp>
        <p:nvSpPr>
          <p:cNvPr id="14" name="Rectangle 13"/>
          <p:cNvSpPr/>
          <p:nvPr/>
        </p:nvSpPr>
        <p:spPr>
          <a:xfrm>
            <a:off x="6227763" y="1447800"/>
            <a:ext cx="300082" cy="400110"/>
          </a:xfrm>
          <a:prstGeom prst="rect">
            <a:avLst/>
          </a:prstGeom>
        </p:spPr>
        <p:txBody>
          <a:bodyPr wrap="none">
            <a:spAutoFit/>
          </a:bodyPr>
          <a:lstStyle/>
          <a:p>
            <a:pPr marL="342900" indent="-342900" eaLnBrk="1" hangingPunct="1">
              <a:defRPr/>
            </a:pPr>
            <a:r>
              <a:rPr lang="fr-FR" altLang="fr-FR" sz="2000" kern="0" dirty="0" smtClean="0">
                <a:ln w="0"/>
                <a:solidFill>
                  <a:schemeClr val="accent1"/>
                </a:solidFill>
                <a:effectLst>
                  <a:outerShdw blurRad="38100" dist="25400" dir="5400000" algn="ctr" rotWithShape="0">
                    <a:srgbClr val="6E747A">
                      <a:alpha val="43000"/>
                    </a:srgbClr>
                  </a:outerShdw>
                </a:effectLst>
                <a:latin typeface="Calibri" pitchFamily="34" charset="0"/>
                <a:cs typeface="Arial"/>
              </a:rPr>
              <a:t>  </a:t>
            </a:r>
            <a:endParaRPr lang="fr-FR" altLang="fr-FR" sz="2000" kern="0" dirty="0">
              <a:ln w="0"/>
              <a:solidFill>
                <a:schemeClr val="accent1"/>
              </a:solidFill>
              <a:effectLst>
                <a:outerShdw blurRad="38100" dist="25400" dir="5400000" algn="ctr" rotWithShape="0">
                  <a:srgbClr val="6E747A">
                    <a:alpha val="43000"/>
                  </a:srgbClr>
                </a:outerShdw>
              </a:effectLst>
              <a:latin typeface="Calibri" pitchFamily="34" charset="0"/>
              <a:cs typeface="Arial"/>
            </a:endParaRPr>
          </a:p>
        </p:txBody>
      </p:sp>
      <p:sp>
        <p:nvSpPr>
          <p:cNvPr id="16" name="Text Box 11"/>
          <p:cNvSpPr txBox="1">
            <a:spLocks noChangeArrowheads="1"/>
          </p:cNvSpPr>
          <p:nvPr/>
        </p:nvSpPr>
        <p:spPr bwMode="auto">
          <a:xfrm>
            <a:off x="228600" y="2859088"/>
            <a:ext cx="1470025" cy="284162"/>
          </a:xfrm>
          <a:prstGeom prst="rect">
            <a:avLst/>
          </a:prstGeom>
          <a:gradFill rotWithShape="0">
            <a:gsLst>
              <a:gs pos="0">
                <a:srgbClr val="C0BE64"/>
              </a:gs>
              <a:gs pos="50000">
                <a:srgbClr val="E6DCAC"/>
              </a:gs>
              <a:gs pos="100000">
                <a:srgbClr val="C0BE64"/>
              </a:gs>
            </a:gsLst>
            <a:lin ang="5400000" scaled="1"/>
          </a:gradFill>
          <a:ln w="9525">
            <a:solidFill>
              <a:schemeClr val="tx1"/>
            </a:solidFill>
            <a:miter lim="800000"/>
            <a:headEnd/>
            <a:tailEnd/>
          </a:ln>
          <a:effectLst/>
        </p:spPr>
        <p:txBody>
          <a:bodyPr>
            <a:spAutoFit/>
          </a:bodyPr>
          <a:lstStyle/>
          <a:p>
            <a:pPr algn="ctr" eaLnBrk="1" hangingPunct="1">
              <a:spcBef>
                <a:spcPct val="50000"/>
              </a:spcBef>
              <a:defRPr/>
            </a:pPr>
            <a:r>
              <a:rPr lang="fr-FR" sz="1200" dirty="0">
                <a:ln w="0"/>
                <a:solidFill>
                  <a:schemeClr val="accent1"/>
                </a:solidFill>
                <a:effectLst>
                  <a:outerShdw blurRad="38100" dist="25400" dir="5400000" algn="ctr" rotWithShape="0">
                    <a:srgbClr val="6E747A">
                      <a:alpha val="43000"/>
                    </a:srgbClr>
                  </a:outerShdw>
                </a:effectLst>
                <a:latin typeface="Tahoma" pitchFamily="34" charset="0"/>
                <a:ea typeface="ＭＳ Ｐゴシック" charset="-128"/>
                <a:cs typeface="+mn-cs"/>
              </a:rPr>
              <a:t>Succession</a:t>
            </a:r>
          </a:p>
        </p:txBody>
      </p:sp>
      <p:sp>
        <p:nvSpPr>
          <p:cNvPr id="17" name="Text Box 12"/>
          <p:cNvSpPr txBox="1">
            <a:spLocks noChangeArrowheads="1"/>
          </p:cNvSpPr>
          <p:nvPr/>
        </p:nvSpPr>
        <p:spPr bwMode="auto">
          <a:xfrm>
            <a:off x="1698625" y="3143250"/>
            <a:ext cx="1449388" cy="284163"/>
          </a:xfrm>
          <a:prstGeom prst="rect">
            <a:avLst/>
          </a:prstGeom>
          <a:gradFill rotWithShape="0">
            <a:gsLst>
              <a:gs pos="0">
                <a:srgbClr val="C0BE64"/>
              </a:gs>
              <a:gs pos="50000">
                <a:srgbClr val="E6DCAC"/>
              </a:gs>
              <a:gs pos="100000">
                <a:srgbClr val="C0BE64"/>
              </a:gs>
            </a:gsLst>
            <a:lin ang="5400000" scaled="1"/>
          </a:gradFill>
          <a:ln w="9525">
            <a:solidFill>
              <a:schemeClr val="tx1"/>
            </a:solidFill>
            <a:miter lim="800000"/>
            <a:headEnd/>
            <a:tailEnd/>
          </a:ln>
          <a:effectLst/>
        </p:spPr>
        <p:txBody>
          <a:bodyPr>
            <a:spAutoFit/>
          </a:bodyPr>
          <a:lstStyle/>
          <a:p>
            <a:pPr algn="ctr" eaLnBrk="1" hangingPunct="1">
              <a:spcBef>
                <a:spcPct val="50000"/>
              </a:spcBef>
              <a:defRPr/>
            </a:pPr>
            <a:r>
              <a:rPr lang="fr-FR" sz="1200" dirty="0">
                <a:ln w="0"/>
                <a:solidFill>
                  <a:schemeClr val="accent1"/>
                </a:solidFill>
                <a:effectLst>
                  <a:outerShdw blurRad="38100" dist="25400" dir="5400000" algn="ctr" rotWithShape="0">
                    <a:srgbClr val="6E747A">
                      <a:alpha val="43000"/>
                    </a:srgbClr>
                  </a:outerShdw>
                </a:effectLst>
                <a:latin typeface="Tahoma" pitchFamily="34" charset="0"/>
                <a:ea typeface="ＭＳ Ｐゴシック" charset="-128"/>
                <a:cs typeface="+mn-cs"/>
              </a:rPr>
              <a:t>Donation</a:t>
            </a:r>
            <a:endParaRPr lang="fr-FR" sz="1200" b="1" dirty="0">
              <a:effectLst>
                <a:outerShdw blurRad="38100" dist="38100" dir="2700000" algn="tl">
                  <a:srgbClr val="FFFFFF"/>
                </a:outerShdw>
              </a:effectLst>
              <a:latin typeface="Tahoma" pitchFamily="34" charset="0"/>
              <a:ea typeface="ＭＳ Ｐゴシック" charset="-128"/>
              <a:cs typeface="+mn-cs"/>
            </a:endParaRPr>
          </a:p>
        </p:txBody>
      </p:sp>
      <p:sp>
        <p:nvSpPr>
          <p:cNvPr id="18" name="Text Box 13"/>
          <p:cNvSpPr txBox="1">
            <a:spLocks noChangeArrowheads="1"/>
          </p:cNvSpPr>
          <p:nvPr/>
        </p:nvSpPr>
        <p:spPr bwMode="auto">
          <a:xfrm>
            <a:off x="3148013" y="3427413"/>
            <a:ext cx="1579562" cy="285750"/>
          </a:xfrm>
          <a:prstGeom prst="rect">
            <a:avLst/>
          </a:prstGeom>
          <a:gradFill rotWithShape="0">
            <a:gsLst>
              <a:gs pos="0">
                <a:srgbClr val="C0BE64"/>
              </a:gs>
              <a:gs pos="50000">
                <a:srgbClr val="E6DCAC"/>
              </a:gs>
              <a:gs pos="100000">
                <a:srgbClr val="C0BE64"/>
              </a:gs>
            </a:gsLst>
            <a:lin ang="5400000" scaled="1"/>
          </a:gradFill>
          <a:ln w="9525">
            <a:solidFill>
              <a:schemeClr val="tx1"/>
            </a:solidFill>
            <a:miter lim="800000"/>
            <a:headEnd/>
            <a:tailEnd/>
          </a:ln>
          <a:effectLst/>
        </p:spPr>
        <p:txBody>
          <a:bodyPr>
            <a:spAutoFit/>
          </a:bodyPr>
          <a:lstStyle/>
          <a:p>
            <a:pPr algn="ctr" eaLnBrk="1" hangingPunct="1">
              <a:spcBef>
                <a:spcPct val="50000"/>
              </a:spcBef>
              <a:defRPr/>
            </a:pPr>
            <a:r>
              <a:rPr lang="fr-FR" sz="1200" dirty="0">
                <a:ln w="0"/>
                <a:solidFill>
                  <a:schemeClr val="accent1"/>
                </a:solidFill>
                <a:effectLst>
                  <a:outerShdw blurRad="38100" dist="25400" dir="5400000" algn="ctr" rotWithShape="0">
                    <a:srgbClr val="6E747A">
                      <a:alpha val="43000"/>
                    </a:srgbClr>
                  </a:outerShdw>
                </a:effectLst>
                <a:latin typeface="Tahoma" pitchFamily="34" charset="0"/>
                <a:ea typeface="ＭＳ Ｐゴシック" charset="-128"/>
                <a:cs typeface="+mn-cs"/>
              </a:rPr>
              <a:t>Legs</a:t>
            </a:r>
            <a:endParaRPr lang="fr-FR" sz="1200" b="1" dirty="0">
              <a:effectLst>
                <a:outerShdw blurRad="38100" dist="38100" dir="2700000" algn="tl">
                  <a:srgbClr val="FFFFFF"/>
                </a:outerShdw>
              </a:effectLst>
              <a:latin typeface="Tahoma" pitchFamily="34" charset="0"/>
              <a:ea typeface="ＭＳ Ｐゴシック" charset="-128"/>
              <a:cs typeface="+mn-cs"/>
            </a:endParaRPr>
          </a:p>
        </p:txBody>
      </p:sp>
      <p:sp>
        <p:nvSpPr>
          <p:cNvPr id="19" name="Text Box 14"/>
          <p:cNvSpPr txBox="1">
            <a:spLocks noChangeArrowheads="1"/>
          </p:cNvSpPr>
          <p:nvPr/>
        </p:nvSpPr>
        <p:spPr bwMode="auto">
          <a:xfrm>
            <a:off x="4727575" y="3708400"/>
            <a:ext cx="2232025" cy="284163"/>
          </a:xfrm>
          <a:prstGeom prst="rect">
            <a:avLst/>
          </a:prstGeom>
          <a:gradFill rotWithShape="0">
            <a:gsLst>
              <a:gs pos="0">
                <a:srgbClr val="C0BE64"/>
              </a:gs>
              <a:gs pos="50000">
                <a:srgbClr val="E6DCAC"/>
              </a:gs>
              <a:gs pos="100000">
                <a:srgbClr val="C0BE64"/>
              </a:gs>
            </a:gsLst>
            <a:lin ang="5400000" scaled="1"/>
          </a:gradFill>
          <a:ln w="9525">
            <a:solidFill>
              <a:schemeClr val="tx1"/>
            </a:solidFill>
            <a:miter lim="800000"/>
            <a:headEnd/>
            <a:tailEnd/>
          </a:ln>
          <a:effectLst/>
        </p:spPr>
        <p:txBody>
          <a:bodyPr>
            <a:spAutoFit/>
          </a:bodyPr>
          <a:lstStyle/>
          <a:p>
            <a:pPr algn="ctr" eaLnBrk="1" hangingPunct="1">
              <a:spcBef>
                <a:spcPct val="50000"/>
              </a:spcBef>
              <a:defRPr/>
            </a:pPr>
            <a:r>
              <a:rPr lang="fr-FR" sz="1200" dirty="0">
                <a:ln w="0"/>
                <a:solidFill>
                  <a:schemeClr val="accent1"/>
                </a:solidFill>
                <a:effectLst>
                  <a:outerShdw blurRad="38100" dist="25400" dir="5400000" algn="ctr" rotWithShape="0">
                    <a:srgbClr val="6E747A">
                      <a:alpha val="43000"/>
                    </a:srgbClr>
                  </a:outerShdw>
                </a:effectLst>
                <a:latin typeface="Tahoma" pitchFamily="34" charset="0"/>
                <a:ea typeface="ＭＳ Ｐゴシック" charset="-128"/>
                <a:cs typeface="+mn-cs"/>
              </a:rPr>
              <a:t>Retour à meilleure fortune</a:t>
            </a:r>
          </a:p>
        </p:txBody>
      </p:sp>
      <p:sp>
        <p:nvSpPr>
          <p:cNvPr id="20" name="Text Box 13"/>
          <p:cNvSpPr txBox="1">
            <a:spLocks noChangeArrowheads="1"/>
          </p:cNvSpPr>
          <p:nvPr/>
        </p:nvSpPr>
        <p:spPr bwMode="auto">
          <a:xfrm>
            <a:off x="6959600" y="3998913"/>
            <a:ext cx="2012950" cy="276225"/>
          </a:xfrm>
          <a:prstGeom prst="rect">
            <a:avLst/>
          </a:prstGeom>
          <a:gradFill rotWithShape="0">
            <a:gsLst>
              <a:gs pos="0">
                <a:srgbClr val="C0BE64"/>
              </a:gs>
              <a:gs pos="50000">
                <a:srgbClr val="E6DCAC"/>
              </a:gs>
              <a:gs pos="100000">
                <a:srgbClr val="C0BE64"/>
              </a:gs>
            </a:gsLst>
            <a:lin ang="5400000" scaled="1"/>
          </a:gradFill>
          <a:ln w="9525">
            <a:solidFill>
              <a:schemeClr val="tx1"/>
            </a:solidFill>
            <a:miter lim="800000"/>
            <a:headEnd/>
            <a:tailEnd/>
          </a:ln>
          <a:effectLst/>
        </p:spPr>
        <p:txBody>
          <a:bodyPr>
            <a:spAutoFit/>
          </a:bodyPr>
          <a:lstStyle/>
          <a:p>
            <a:pPr algn="ctr" eaLnBrk="1" hangingPunct="1">
              <a:spcBef>
                <a:spcPct val="50000"/>
              </a:spcBef>
              <a:defRPr/>
            </a:pPr>
            <a:r>
              <a:rPr lang="fr-FR" sz="1200" dirty="0">
                <a:ln w="0"/>
                <a:solidFill>
                  <a:schemeClr val="accent1"/>
                </a:solidFill>
                <a:effectLst>
                  <a:outerShdw blurRad="38100" dist="25400" dir="5400000" algn="ctr" rotWithShape="0">
                    <a:srgbClr val="6E747A">
                      <a:alpha val="43000"/>
                    </a:srgbClr>
                  </a:outerShdw>
                </a:effectLst>
                <a:latin typeface="Tahoma" pitchFamily="34" charset="0"/>
                <a:ea typeface="ＭＳ Ｐゴシック" charset="-128"/>
                <a:cs typeface="+mn-cs"/>
              </a:rPr>
              <a:t>Contrat d’assurance vie</a:t>
            </a:r>
          </a:p>
        </p:txBody>
      </p:sp>
      <p:sp>
        <p:nvSpPr>
          <p:cNvPr id="6162" name="ZoneTexte 1"/>
          <p:cNvSpPr txBox="1">
            <a:spLocks noChangeArrowheads="1"/>
          </p:cNvSpPr>
          <p:nvPr/>
        </p:nvSpPr>
        <p:spPr bwMode="auto">
          <a:xfrm>
            <a:off x="444500" y="1873311"/>
            <a:ext cx="8540749"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fr-FR" altLang="fr-FR" sz="1600" dirty="0" smtClean="0">
              <a:solidFill>
                <a:schemeClr val="bg1"/>
              </a:solidFill>
              <a:latin typeface="Calibri" panose="020F0502020204030204" pitchFamily="34" charset="0"/>
            </a:endParaRPr>
          </a:p>
          <a:p>
            <a:r>
              <a:rPr lang="fr-FR" altLang="fr-FR" sz="1700" dirty="0" smtClean="0">
                <a:solidFill>
                  <a:schemeClr val="bg1"/>
                </a:solidFill>
                <a:latin typeface="Calibri" panose="020F0502020204030204" pitchFamily="34" charset="0"/>
              </a:rPr>
              <a:t>Le code de l’action sociale et des familles (art. L132-8) prévoit 5 cas possibles de récupération</a:t>
            </a:r>
            <a:r>
              <a:rPr lang="fr-FR" altLang="fr-FR" sz="1700" dirty="0" smtClean="0">
                <a:latin typeface="Calibri" panose="020F0502020204030204" pitchFamily="34" charset="0"/>
              </a:rPr>
              <a:t> </a:t>
            </a:r>
            <a:r>
              <a:rPr lang="fr-FR" altLang="fr-FR" dirty="0">
                <a:latin typeface="Calibri" panose="020F0502020204030204" pitchFamily="34" charset="0"/>
              </a:rPr>
              <a:t>hypothèque légale (L132-2 CASF)</a:t>
            </a:r>
          </a:p>
        </p:txBody>
      </p:sp>
      <p:sp>
        <p:nvSpPr>
          <p:cNvPr id="21" name="Espace réservé de la date 3"/>
          <p:cNvSpPr>
            <a:spLocks noGrp="1"/>
          </p:cNvSpPr>
          <p:nvPr>
            <p:ph type="dt" sz="half" idx="10"/>
          </p:nvPr>
        </p:nvSpPr>
        <p:spPr>
          <a:xfrm>
            <a:off x="716199" y="6286124"/>
            <a:ext cx="2057400" cy="365125"/>
          </a:xfrm>
        </p:spPr>
        <p:txBody>
          <a:bodyPr/>
          <a:lstStyle/>
          <a:p>
            <a:endParaRPr lang="fr-FR" dirty="0"/>
          </a:p>
        </p:txBody>
      </p:sp>
      <p:sp>
        <p:nvSpPr>
          <p:cNvPr id="22" name="Espace réservé du pied de page 4"/>
          <p:cNvSpPr>
            <a:spLocks noGrp="1"/>
          </p:cNvSpPr>
          <p:nvPr>
            <p:ph type="ftr" sz="quarter" idx="11"/>
          </p:nvPr>
        </p:nvSpPr>
        <p:spPr>
          <a:xfrm>
            <a:off x="3028950" y="6198575"/>
            <a:ext cx="3086100" cy="365125"/>
          </a:xfrm>
        </p:spPr>
        <p:txBody>
          <a:bodyPr/>
          <a:lstStyle/>
          <a:p>
            <a:r>
              <a:rPr lang="fr-FR" dirty="0" smtClean="0"/>
              <a:t>Logiciel Département Notaire</a:t>
            </a:r>
            <a:endParaRPr lang="fr-FR" dirty="0"/>
          </a:p>
        </p:txBody>
      </p:sp>
    </p:spTree>
    <p:extLst>
      <p:ext uri="{BB962C8B-B14F-4D97-AF65-F5344CB8AC3E}">
        <p14:creationId xmlns:p14="http://schemas.microsoft.com/office/powerpoint/2010/main" val="2319652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Logiciel Département Notaire</a:t>
            </a:r>
          </a:p>
        </p:txBody>
      </p:sp>
      <p:sp>
        <p:nvSpPr>
          <p:cNvPr id="3" name="Espace réservé du contenu 2"/>
          <p:cNvSpPr>
            <a:spLocks noGrp="1"/>
          </p:cNvSpPr>
          <p:nvPr>
            <p:ph idx="1"/>
          </p:nvPr>
        </p:nvSpPr>
        <p:spPr/>
        <p:txBody>
          <a:bodyPr>
            <a:normAutofit/>
          </a:bodyPr>
          <a:lstStyle/>
          <a:p>
            <a:pPr>
              <a:defRPr/>
            </a:pPr>
            <a:r>
              <a:rPr lang="es-ES" altLang="fr-FR" sz="1700" u="sng" dirty="0"/>
              <a:t>Procédure </a:t>
            </a:r>
            <a:r>
              <a:rPr lang="es-ES" altLang="fr-FR" sz="1700" u="sng" dirty="0" smtClean="0"/>
              <a:t>actuelle du notaire chargé de la succession :</a:t>
            </a:r>
            <a:endParaRPr lang="es-ES" altLang="fr-FR" sz="1700" u="sng" dirty="0"/>
          </a:p>
          <a:p>
            <a:pPr marL="0" indent="0">
              <a:buNone/>
              <a:defRPr/>
            </a:pPr>
            <a:endParaRPr lang="es-ES" altLang="fr-FR" sz="1700" u="sng" dirty="0"/>
          </a:p>
          <a:p>
            <a:pPr algn="just">
              <a:buFont typeface="Wingdings" panose="05000000000000000000" pitchFamily="2" charset="2"/>
              <a:buChar char="Ø"/>
              <a:defRPr/>
            </a:pPr>
            <a:r>
              <a:rPr lang="es-ES" altLang="fr-FR" sz="1700" dirty="0"/>
              <a:t>Le notaire, chargé d’une succession, </a:t>
            </a:r>
            <a:r>
              <a:rPr lang="es-ES" altLang="fr-FR" sz="1700" dirty="0" smtClean="0"/>
              <a:t>interroge le Département par </a:t>
            </a:r>
            <a:r>
              <a:rPr lang="es-ES" altLang="fr-FR" sz="1700" dirty="0"/>
              <a:t>courrier </a:t>
            </a:r>
            <a:r>
              <a:rPr lang="es-ES" altLang="fr-FR" sz="1700" dirty="0" err="1"/>
              <a:t>ou</a:t>
            </a:r>
            <a:r>
              <a:rPr lang="es-ES" altLang="fr-FR" sz="1700" dirty="0"/>
              <a:t> </a:t>
            </a:r>
            <a:r>
              <a:rPr lang="es-ES" altLang="fr-FR" sz="1700" dirty="0" err="1" smtClean="0"/>
              <a:t>courriel</a:t>
            </a:r>
            <a:r>
              <a:rPr lang="es-ES" altLang="fr-FR" sz="1700" dirty="0" smtClean="0"/>
              <a:t> </a:t>
            </a:r>
            <a:r>
              <a:rPr lang="es-ES" altLang="fr-FR" sz="1700" dirty="0"/>
              <a:t>(via </a:t>
            </a:r>
            <a:r>
              <a:rPr lang="es-ES" altLang="fr-FR" sz="1700" dirty="0" smtClean="0"/>
              <a:t>la </a:t>
            </a:r>
            <a:r>
              <a:rPr lang="es-ES" altLang="fr-FR" sz="1700" dirty="0"/>
              <a:t>boite mail générique dédiée) sur l’existence ou non d’une créance </a:t>
            </a:r>
            <a:r>
              <a:rPr lang="es-ES" altLang="fr-FR" sz="1700" dirty="0" smtClean="0"/>
              <a:t>à l’aide sociale </a:t>
            </a:r>
            <a:r>
              <a:rPr lang="es-ES" altLang="fr-FR" sz="1700" dirty="0"/>
              <a:t>à </a:t>
            </a:r>
            <a:r>
              <a:rPr lang="es-ES" altLang="fr-FR" sz="1700" dirty="0" smtClean="0"/>
              <a:t>l’encontre de </a:t>
            </a:r>
            <a:r>
              <a:rPr lang="es-ES" altLang="fr-FR" sz="1700" dirty="0"/>
              <a:t>la succession du défunt.</a:t>
            </a:r>
          </a:p>
          <a:p>
            <a:pPr marL="0" indent="0" algn="just">
              <a:buNone/>
              <a:defRPr/>
            </a:pPr>
            <a:endParaRPr lang="es-ES" altLang="fr-FR" sz="1700" dirty="0"/>
          </a:p>
          <a:p>
            <a:pPr algn="just">
              <a:buFont typeface="Wingdings" panose="05000000000000000000" pitchFamily="2" charset="2"/>
              <a:buChar char="Ø"/>
              <a:defRPr/>
            </a:pPr>
            <a:r>
              <a:rPr lang="es-ES" altLang="fr-FR" sz="1700" dirty="0" smtClean="0"/>
              <a:t>Le service consulte SOLIS ASG (</a:t>
            </a:r>
            <a:r>
              <a:rPr lang="es-ES" altLang="fr-FR" sz="1700" dirty="0" err="1" smtClean="0"/>
              <a:t>logiciel</a:t>
            </a:r>
            <a:r>
              <a:rPr lang="es-ES" altLang="fr-FR" sz="1700" dirty="0" smtClean="0"/>
              <a:t> </a:t>
            </a:r>
            <a:r>
              <a:rPr lang="es-ES" altLang="fr-FR" sz="1700" dirty="0" err="1" smtClean="0"/>
              <a:t>d’aide</a:t>
            </a:r>
            <a:r>
              <a:rPr lang="es-ES" altLang="fr-FR" sz="1700" dirty="0" smtClean="0"/>
              <a:t> </a:t>
            </a:r>
            <a:r>
              <a:rPr lang="es-ES" altLang="fr-FR" sz="1700" dirty="0" err="1" smtClean="0"/>
              <a:t>sociale</a:t>
            </a:r>
            <a:r>
              <a:rPr lang="es-ES" altLang="fr-FR" sz="1700" dirty="0" smtClean="0"/>
              <a:t>) </a:t>
            </a:r>
            <a:r>
              <a:rPr lang="es-ES" altLang="fr-FR" sz="1700" dirty="0"/>
              <a:t>afin de vérifier si le défunt </a:t>
            </a:r>
            <a:r>
              <a:rPr lang="fr-FR" altLang="fr-FR" sz="1700" dirty="0"/>
              <a:t>avait</a:t>
            </a:r>
            <a:r>
              <a:rPr lang="es-ES" altLang="fr-FR" sz="1700" dirty="0"/>
              <a:t> ou non bénéficié de prestations sociales récupérables et </a:t>
            </a:r>
            <a:r>
              <a:rPr lang="es-ES" altLang="fr-FR" sz="1700" dirty="0" smtClean="0"/>
              <a:t>apporte </a:t>
            </a:r>
            <a:r>
              <a:rPr lang="es-ES" altLang="fr-FR" sz="1700" dirty="0"/>
              <a:t>une réponse par </a:t>
            </a:r>
            <a:r>
              <a:rPr lang="es-ES" altLang="fr-FR" sz="1700" dirty="0" err="1"/>
              <a:t>écrit</a:t>
            </a:r>
            <a:r>
              <a:rPr lang="es-ES" altLang="fr-FR" sz="1700" dirty="0"/>
              <a:t> </a:t>
            </a:r>
            <a:r>
              <a:rPr lang="es-ES" altLang="fr-FR" sz="1700" dirty="0" smtClean="0"/>
              <a:t>(</a:t>
            </a:r>
            <a:r>
              <a:rPr lang="es-ES" altLang="fr-FR" sz="1700" dirty="0" err="1" smtClean="0"/>
              <a:t>courriel</a:t>
            </a:r>
            <a:r>
              <a:rPr lang="es-ES" altLang="fr-FR" sz="1700" dirty="0" smtClean="0"/>
              <a:t> </a:t>
            </a:r>
            <a:r>
              <a:rPr lang="es-ES" altLang="fr-FR" sz="1700" dirty="0"/>
              <a:t>ou courrier officiel) à l’étude notariale l’ayant interrogé</a:t>
            </a:r>
            <a:r>
              <a:rPr lang="es-ES" altLang="fr-FR" sz="2400" dirty="0"/>
              <a:t>.</a:t>
            </a:r>
          </a:p>
          <a:p>
            <a:endParaRPr lang="fr-FR" dirty="0"/>
          </a:p>
        </p:txBody>
      </p:sp>
      <p:sp>
        <p:nvSpPr>
          <p:cNvPr id="4" name="Espace réservé de la date 3"/>
          <p:cNvSpPr>
            <a:spLocks noGrp="1"/>
          </p:cNvSpPr>
          <p:nvPr>
            <p:ph type="dt" sz="half" idx="10"/>
          </p:nvPr>
        </p:nvSpPr>
        <p:spPr/>
        <p:txBody>
          <a:bodyPr/>
          <a:lstStyle/>
          <a:p>
            <a:endParaRPr lang="fr-FR" dirty="0"/>
          </a:p>
        </p:txBody>
      </p:sp>
      <p:sp>
        <p:nvSpPr>
          <p:cNvPr id="5" name="Espace réservé du pied de page 4"/>
          <p:cNvSpPr>
            <a:spLocks noGrp="1"/>
          </p:cNvSpPr>
          <p:nvPr>
            <p:ph type="ftr" sz="quarter" idx="11"/>
          </p:nvPr>
        </p:nvSpPr>
        <p:spPr/>
        <p:txBody>
          <a:bodyPr/>
          <a:lstStyle/>
          <a:p>
            <a:r>
              <a:rPr lang="fr-FR" dirty="0"/>
              <a:t>Logiciel Département Notaire</a:t>
            </a:r>
          </a:p>
          <a:p>
            <a:endParaRPr lang="fr-FR" dirty="0"/>
          </a:p>
        </p:txBody>
      </p:sp>
      <p:sp>
        <p:nvSpPr>
          <p:cNvPr id="6" name="Espace réservé du numéro de diapositive 5"/>
          <p:cNvSpPr>
            <a:spLocks noGrp="1"/>
          </p:cNvSpPr>
          <p:nvPr>
            <p:ph type="sldNum" sz="quarter" idx="12"/>
          </p:nvPr>
        </p:nvSpPr>
        <p:spPr/>
        <p:txBody>
          <a:bodyPr/>
          <a:lstStyle/>
          <a:p>
            <a:fld id="{EED327C1-9B52-E84F-AA7C-00A6A3646B94}" type="slidenum">
              <a:rPr lang="fr-FR" smtClean="0"/>
              <a:t>3</a:t>
            </a:fld>
            <a:endParaRPr lang="fr-FR" dirty="0"/>
          </a:p>
        </p:txBody>
      </p:sp>
    </p:spTree>
    <p:extLst>
      <p:ext uri="{BB962C8B-B14F-4D97-AF65-F5344CB8AC3E}">
        <p14:creationId xmlns:p14="http://schemas.microsoft.com/office/powerpoint/2010/main" val="304022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6199" y="350026"/>
            <a:ext cx="7886700" cy="1162326"/>
          </a:xfrm>
        </p:spPr>
        <p:txBody>
          <a:bodyPr>
            <a:noAutofit/>
          </a:bodyPr>
          <a:lstStyle/>
          <a:p>
            <a:r>
              <a:rPr lang="fr-FR" sz="2800" dirty="0" smtClean="0"/>
              <a:t>Logiciel Département Notaire</a:t>
            </a:r>
            <a:endParaRPr lang="fr-FR" sz="2800" dirty="0"/>
          </a:p>
        </p:txBody>
      </p:sp>
      <p:sp>
        <p:nvSpPr>
          <p:cNvPr id="4" name="Espace réservé de la date 3"/>
          <p:cNvSpPr>
            <a:spLocks noGrp="1"/>
          </p:cNvSpPr>
          <p:nvPr>
            <p:ph type="dt" sz="half" idx="10"/>
          </p:nvPr>
        </p:nvSpPr>
        <p:spPr>
          <a:xfrm>
            <a:off x="716199" y="6286124"/>
            <a:ext cx="2057400" cy="365125"/>
          </a:xfrm>
        </p:spPr>
        <p:txBody>
          <a:bodyPr/>
          <a:lstStyle/>
          <a:p>
            <a:endParaRPr lang="fr-FR" dirty="0"/>
          </a:p>
        </p:txBody>
      </p:sp>
      <p:sp>
        <p:nvSpPr>
          <p:cNvPr id="5" name="Espace réservé du pied de page 4"/>
          <p:cNvSpPr>
            <a:spLocks noGrp="1"/>
          </p:cNvSpPr>
          <p:nvPr>
            <p:ph type="ftr" sz="quarter" idx="11"/>
          </p:nvPr>
        </p:nvSpPr>
        <p:spPr/>
        <p:txBody>
          <a:bodyPr/>
          <a:lstStyle/>
          <a:p>
            <a:r>
              <a:rPr lang="fr-FR" dirty="0"/>
              <a:t>Logiciel Département Notaire</a:t>
            </a:r>
          </a:p>
        </p:txBody>
      </p:sp>
      <p:sp>
        <p:nvSpPr>
          <p:cNvPr id="6" name="Espace réservé du numéro de diapositive 5"/>
          <p:cNvSpPr>
            <a:spLocks noGrp="1"/>
          </p:cNvSpPr>
          <p:nvPr>
            <p:ph type="sldNum" sz="quarter" idx="12"/>
          </p:nvPr>
        </p:nvSpPr>
        <p:spPr/>
        <p:txBody>
          <a:bodyPr/>
          <a:lstStyle/>
          <a:p>
            <a:fld id="{EED327C1-9B52-E84F-AA7C-00A6A3646B94}" type="slidenum">
              <a:rPr lang="fr-FR" smtClean="0"/>
              <a:t>4</a:t>
            </a:fld>
            <a:endParaRPr lang="fr-FR" dirty="0"/>
          </a:p>
        </p:txBody>
      </p:sp>
      <p:sp>
        <p:nvSpPr>
          <p:cNvPr id="3" name="Espace réservé du contenu 2"/>
          <p:cNvSpPr>
            <a:spLocks noGrp="1"/>
          </p:cNvSpPr>
          <p:nvPr>
            <p:ph idx="1"/>
          </p:nvPr>
        </p:nvSpPr>
        <p:spPr>
          <a:xfrm>
            <a:off x="628650" y="1512352"/>
            <a:ext cx="7886700" cy="4186652"/>
          </a:xfrm>
        </p:spPr>
        <p:txBody>
          <a:bodyPr>
            <a:normAutofit fontScale="25000" lnSpcReduction="20000"/>
          </a:bodyPr>
          <a:lstStyle/>
          <a:p>
            <a:pPr marL="0" indent="0" algn="just">
              <a:buNone/>
            </a:pPr>
            <a:endParaRPr lang="fr-FR" sz="1400" dirty="0" smtClean="0"/>
          </a:p>
          <a:p>
            <a:pPr marL="0" indent="0" algn="just">
              <a:buNone/>
            </a:pPr>
            <a:r>
              <a:rPr lang="fr-FR" sz="6400" dirty="0" smtClean="0"/>
              <a:t>Les objectifs de cette évolution et de ce logiciel Département Notaire sont : </a:t>
            </a:r>
            <a:r>
              <a:rPr lang="fr-FR" sz="6400" dirty="0" smtClean="0">
                <a:latin typeface="Palatino Linotype" panose="02040502050505030304" pitchFamily="18" charset="0"/>
              </a:rPr>
              <a:t> </a:t>
            </a:r>
          </a:p>
          <a:p>
            <a:pPr marL="0" indent="0" algn="just">
              <a:buNone/>
            </a:pPr>
            <a:endParaRPr lang="fr-FR" sz="6400" dirty="0" smtClean="0">
              <a:latin typeface="Palatino Linotype" panose="02040502050505030304" pitchFamily="18" charset="0"/>
            </a:endParaRPr>
          </a:p>
          <a:p>
            <a:pPr lvl="0" algn="just"/>
            <a:r>
              <a:rPr lang="fr-FR" sz="6400" dirty="0" smtClean="0"/>
              <a:t>permettre de donner de manière autonome une information en temps réel sur l’existence ou non d’une créance d’aide sociale (et non sur le montant de la créance et la nature de la créance) aux Etudes Notariales par ce logiciel, qui informe le Département de la demande du Notaire</a:t>
            </a:r>
          </a:p>
          <a:p>
            <a:pPr marL="0" indent="0" algn="just">
              <a:buNone/>
            </a:pPr>
            <a:endParaRPr lang="fr-FR" sz="6400" dirty="0" smtClean="0"/>
          </a:p>
          <a:p>
            <a:pPr lvl="0" algn="just"/>
            <a:r>
              <a:rPr lang="fr-FR" sz="6400" dirty="0" smtClean="0"/>
              <a:t>éviter d’avoir à traiter de nombreuses demandes alors même qu’il n’y a pas de créances d’aides sociales : enregistrement des courriers, réponses à ces demandes, envoi, gestion d’archivage, traitement de mails, d’appels téléphoniques… </a:t>
            </a:r>
          </a:p>
          <a:p>
            <a:pPr marL="0" indent="0" algn="just">
              <a:buNone/>
            </a:pPr>
            <a:endParaRPr lang="fr-FR" sz="6400" dirty="0" smtClean="0"/>
          </a:p>
          <a:p>
            <a:pPr lvl="0" algn="just"/>
            <a:r>
              <a:rPr lang="fr-FR" sz="6400" dirty="0" smtClean="0"/>
              <a:t>éviter de recevoir des relances inutiles des Etudes Notariales alors que des réponses ont été déjà apportées</a:t>
            </a:r>
          </a:p>
          <a:p>
            <a:pPr marL="0" indent="0" algn="just">
              <a:buNone/>
            </a:pPr>
            <a:endParaRPr lang="fr-FR" sz="6400" dirty="0" smtClean="0"/>
          </a:p>
          <a:p>
            <a:pPr lvl="0" algn="just"/>
            <a:r>
              <a:rPr lang="fr-FR" sz="6400" dirty="0" smtClean="0"/>
              <a:t>S’inscrire dans une démarche de développement de la e-administration et de développement durable (moins de papier, moins d’envoi), et de simplification</a:t>
            </a:r>
          </a:p>
          <a:p>
            <a:pPr marL="0" indent="0" algn="just">
              <a:buNone/>
            </a:pPr>
            <a:endParaRPr lang="fr-FR" sz="4000" b="0" dirty="0">
              <a:latin typeface="Palatino Linotype" panose="02040502050505030304" pitchFamily="18" charset="0"/>
            </a:endParaRPr>
          </a:p>
          <a:p>
            <a:pPr marL="0" indent="0" algn="just">
              <a:buNone/>
            </a:pPr>
            <a:endParaRPr lang="fr-FR" sz="5600" b="0" dirty="0">
              <a:latin typeface="Palatino Linotype" panose="02040502050505030304" pitchFamily="18" charset="0"/>
            </a:endParaRPr>
          </a:p>
          <a:p>
            <a:pPr marL="0" indent="0" algn="just">
              <a:buNone/>
            </a:pPr>
            <a:r>
              <a:rPr lang="fr-FR" sz="3500" b="0" dirty="0">
                <a:latin typeface="Palatino Linotype" panose="02040502050505030304" pitchFamily="18" charset="0"/>
              </a:rPr>
              <a:t> </a:t>
            </a:r>
          </a:p>
          <a:p>
            <a:pPr marL="0" indent="0">
              <a:buNone/>
            </a:pPr>
            <a:endParaRPr lang="fr-FR" dirty="0"/>
          </a:p>
        </p:txBody>
      </p:sp>
    </p:spTree>
    <p:extLst>
      <p:ext uri="{BB962C8B-B14F-4D97-AF65-F5344CB8AC3E}">
        <p14:creationId xmlns:p14="http://schemas.microsoft.com/office/powerpoint/2010/main" val="2605466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8650" y="1329679"/>
            <a:ext cx="7886700" cy="4868895"/>
          </a:xfrm>
        </p:spPr>
        <p:txBody>
          <a:bodyPr>
            <a:noAutofit/>
          </a:bodyPr>
          <a:lstStyle/>
          <a:p>
            <a:pPr marL="0" indent="0" algn="just">
              <a:buNone/>
            </a:pPr>
            <a:r>
              <a:rPr lang="fr-FR" sz="1600" u="sng" dirty="0" smtClean="0">
                <a:latin typeface="Palatino Linotype" panose="02040502050505030304" pitchFamily="18" charset="0"/>
              </a:rPr>
              <a:t>Une évolution marquée par les caractéristiques suivantes :</a:t>
            </a:r>
          </a:p>
          <a:p>
            <a:pPr marL="0" indent="0" algn="just">
              <a:buNone/>
            </a:pPr>
            <a:endParaRPr lang="fr-FR" sz="800" b="0" dirty="0">
              <a:latin typeface="Palatino Linotype" panose="02040502050505030304" pitchFamily="18" charset="0"/>
            </a:endParaRPr>
          </a:p>
          <a:p>
            <a:pPr marL="0" indent="0" algn="just">
              <a:buNone/>
            </a:pPr>
            <a:r>
              <a:rPr lang="fr-FR" sz="1400" b="0" dirty="0" smtClean="0">
                <a:latin typeface="Palatino Linotype" panose="02040502050505030304" pitchFamily="18" charset="0"/>
              </a:rPr>
              <a:t>Elle </a:t>
            </a:r>
            <a:r>
              <a:rPr lang="fr-FR" sz="1400" b="0" dirty="0">
                <a:latin typeface="Palatino Linotype" panose="02040502050505030304" pitchFamily="18" charset="0"/>
              </a:rPr>
              <a:t>s’inscrit </a:t>
            </a:r>
            <a:r>
              <a:rPr lang="fr-FR" sz="1400" b="0" dirty="0" smtClean="0">
                <a:latin typeface="Palatino Linotype" panose="02040502050505030304" pitchFamily="18" charset="0"/>
              </a:rPr>
              <a:t>pleinement </a:t>
            </a:r>
            <a:r>
              <a:rPr lang="fr-FR" sz="1400" b="0" dirty="0">
                <a:latin typeface="Palatino Linotype" panose="02040502050505030304" pitchFamily="18" charset="0"/>
              </a:rPr>
              <a:t>dans un projet d’innovation </a:t>
            </a:r>
            <a:r>
              <a:rPr lang="fr-FR" sz="1400" b="0" dirty="0" smtClean="0">
                <a:latin typeface="Palatino Linotype" panose="02040502050505030304" pitchFamily="18" charset="0"/>
              </a:rPr>
              <a:t>territorial.</a:t>
            </a:r>
          </a:p>
          <a:p>
            <a:pPr marL="0" indent="0" algn="just">
              <a:buNone/>
            </a:pPr>
            <a:endParaRPr lang="fr-FR" sz="800" b="0" dirty="0">
              <a:latin typeface="Palatino Linotype" panose="02040502050505030304" pitchFamily="18" charset="0"/>
            </a:endParaRPr>
          </a:p>
          <a:p>
            <a:pPr marL="0" indent="0" algn="just">
              <a:buNone/>
            </a:pPr>
            <a:r>
              <a:rPr lang="fr-FR" sz="1400" b="0" dirty="0" smtClean="0">
                <a:latin typeface="Palatino Linotype" panose="02040502050505030304" pitchFamily="18" charset="0"/>
              </a:rPr>
              <a:t>Une baisse très significative du nombre de demandes des notaires dans les Départements bénéficiant de ce logiciel.</a:t>
            </a:r>
          </a:p>
          <a:p>
            <a:pPr marL="0" indent="0" algn="just">
              <a:buNone/>
            </a:pPr>
            <a:endParaRPr lang="fr-FR" sz="800" b="0" dirty="0">
              <a:latin typeface="Palatino Linotype" panose="02040502050505030304" pitchFamily="18" charset="0"/>
            </a:endParaRPr>
          </a:p>
          <a:p>
            <a:pPr marL="0" indent="0" algn="just">
              <a:buNone/>
            </a:pPr>
            <a:r>
              <a:rPr lang="fr-FR" sz="1400" b="0" dirty="0" smtClean="0">
                <a:latin typeface="Palatino Linotype" panose="02040502050505030304" pitchFamily="18" charset="0"/>
              </a:rPr>
              <a:t>Une grande satisfaction des études notariales, qui reçoivent instantanément l’information suite à leur demande par un courrier généré par le logiciel leur indiquant :</a:t>
            </a:r>
          </a:p>
          <a:p>
            <a:pPr marL="0" indent="0" algn="just">
              <a:buNone/>
            </a:pPr>
            <a:r>
              <a:rPr lang="fr-FR" sz="1400" b="0" dirty="0">
                <a:latin typeface="Palatino Linotype" panose="02040502050505030304" pitchFamily="18" charset="0"/>
              </a:rPr>
              <a:t>	</a:t>
            </a:r>
            <a:r>
              <a:rPr lang="fr-FR" sz="1400" b="0" dirty="0" smtClean="0">
                <a:latin typeface="Palatino Linotype" panose="02040502050505030304" pitchFamily="18" charset="0"/>
              </a:rPr>
              <a:t>-</a:t>
            </a:r>
            <a:r>
              <a:rPr lang="fr-FR" sz="1400" b="0" dirty="0">
                <a:latin typeface="Palatino Linotype" panose="02040502050505030304" pitchFamily="18" charset="0"/>
              </a:rPr>
              <a:t> </a:t>
            </a:r>
            <a:r>
              <a:rPr lang="fr-FR" sz="1400" b="0" dirty="0" smtClean="0">
                <a:latin typeface="Palatino Linotype" panose="02040502050505030304" pitchFamily="18" charset="0"/>
              </a:rPr>
              <a:t>l’absence de créances d’aide sociale</a:t>
            </a:r>
          </a:p>
          <a:p>
            <a:pPr marL="0" indent="0" algn="just">
              <a:buNone/>
            </a:pPr>
            <a:r>
              <a:rPr lang="fr-FR" sz="1400" b="0" dirty="0">
                <a:latin typeface="Palatino Linotype" panose="02040502050505030304" pitchFamily="18" charset="0"/>
              </a:rPr>
              <a:t>	</a:t>
            </a:r>
            <a:r>
              <a:rPr lang="fr-FR" sz="1400" b="0" dirty="0" smtClean="0">
                <a:latin typeface="Palatino Linotype" panose="02040502050505030304" pitchFamily="18" charset="0"/>
              </a:rPr>
              <a:t>- l’existence d’un indu APA, PCH…</a:t>
            </a:r>
          </a:p>
          <a:p>
            <a:pPr marL="0" indent="0" algn="just">
              <a:buNone/>
            </a:pPr>
            <a:r>
              <a:rPr lang="fr-FR" sz="1400" b="0" dirty="0">
                <a:latin typeface="Palatino Linotype" panose="02040502050505030304" pitchFamily="18" charset="0"/>
              </a:rPr>
              <a:t>	</a:t>
            </a:r>
            <a:r>
              <a:rPr lang="fr-FR" sz="1400" b="0" dirty="0" smtClean="0">
                <a:latin typeface="Palatino Linotype" panose="02040502050505030304" pitchFamily="18" charset="0"/>
              </a:rPr>
              <a:t>- l’existence d’une créance d’aide sociale</a:t>
            </a:r>
          </a:p>
          <a:p>
            <a:pPr marL="0" indent="0" algn="just">
              <a:buNone/>
            </a:pPr>
            <a:r>
              <a:rPr lang="fr-FR" sz="1400" b="0" dirty="0">
                <a:latin typeface="Palatino Linotype" panose="02040502050505030304" pitchFamily="18" charset="0"/>
              </a:rPr>
              <a:t>	</a:t>
            </a:r>
            <a:r>
              <a:rPr lang="fr-FR" sz="1400" b="0" dirty="0" smtClean="0">
                <a:latin typeface="Palatino Linotype" panose="02040502050505030304" pitchFamily="18" charset="0"/>
              </a:rPr>
              <a:t>- un courrier non reconnu nécessitant un traitement manuel</a:t>
            </a:r>
          </a:p>
          <a:p>
            <a:pPr marL="0" indent="0" algn="just">
              <a:buNone/>
            </a:pPr>
            <a:endParaRPr lang="fr-FR" sz="800" b="0" dirty="0" smtClean="0">
              <a:latin typeface="Palatino Linotype" panose="02040502050505030304" pitchFamily="18" charset="0"/>
            </a:endParaRPr>
          </a:p>
          <a:p>
            <a:pPr marL="0" indent="0" algn="just">
              <a:buNone/>
            </a:pPr>
            <a:r>
              <a:rPr lang="fr-FR" sz="1400" b="0" dirty="0" smtClean="0">
                <a:latin typeface="Palatino Linotype" panose="02040502050505030304" pitchFamily="18" charset="0"/>
              </a:rPr>
              <a:t>Un gain de temps pour se consacrer davantage aux dossiers de récupération,</a:t>
            </a:r>
          </a:p>
          <a:p>
            <a:pPr marL="0" indent="0" algn="just">
              <a:buNone/>
            </a:pPr>
            <a:endParaRPr lang="fr-FR" sz="800" b="0" dirty="0">
              <a:latin typeface="Palatino Linotype" panose="02040502050505030304" pitchFamily="18" charset="0"/>
            </a:endParaRPr>
          </a:p>
          <a:p>
            <a:pPr marL="0" indent="0" algn="just">
              <a:buNone/>
            </a:pPr>
            <a:r>
              <a:rPr lang="fr-FR" sz="1400" b="0" dirty="0" smtClean="0">
                <a:latin typeface="Palatino Linotype" panose="02040502050505030304" pitchFamily="18" charset="0"/>
              </a:rPr>
              <a:t>Un logiciel susceptible d’évolution accessible aux Chambres Notariales concluant une convention avec le Département.</a:t>
            </a:r>
            <a:endParaRPr lang="fr-FR" sz="1400" b="0" dirty="0">
              <a:latin typeface="Palatino Linotype" panose="02040502050505030304" pitchFamily="18" charset="0"/>
            </a:endParaRPr>
          </a:p>
        </p:txBody>
      </p:sp>
      <p:sp>
        <p:nvSpPr>
          <p:cNvPr id="4" name="Espace réservé de la date 3"/>
          <p:cNvSpPr>
            <a:spLocks noGrp="1"/>
          </p:cNvSpPr>
          <p:nvPr>
            <p:ph type="dt" sz="half" idx="10"/>
          </p:nvPr>
        </p:nvSpPr>
        <p:spPr/>
        <p:txBody>
          <a:bodyPr/>
          <a:lstStyle/>
          <a:p>
            <a:endParaRPr lang="fr-FR" dirty="0"/>
          </a:p>
        </p:txBody>
      </p:sp>
      <p:sp>
        <p:nvSpPr>
          <p:cNvPr id="5" name="Espace réservé du pied de page 4"/>
          <p:cNvSpPr>
            <a:spLocks noGrp="1"/>
          </p:cNvSpPr>
          <p:nvPr>
            <p:ph type="ftr" sz="quarter" idx="11"/>
          </p:nvPr>
        </p:nvSpPr>
        <p:spPr/>
        <p:txBody>
          <a:bodyPr/>
          <a:lstStyle/>
          <a:p>
            <a:r>
              <a:rPr lang="fr-FR" dirty="0"/>
              <a:t>Logiciel Département Notaire</a:t>
            </a:r>
          </a:p>
          <a:p>
            <a:endParaRPr lang="fr-FR" dirty="0"/>
          </a:p>
        </p:txBody>
      </p:sp>
      <p:sp>
        <p:nvSpPr>
          <p:cNvPr id="6" name="Espace réservé du numéro de diapositive 5"/>
          <p:cNvSpPr>
            <a:spLocks noGrp="1"/>
          </p:cNvSpPr>
          <p:nvPr>
            <p:ph type="sldNum" sz="quarter" idx="12"/>
          </p:nvPr>
        </p:nvSpPr>
        <p:spPr/>
        <p:txBody>
          <a:bodyPr/>
          <a:lstStyle/>
          <a:p>
            <a:fld id="{EED327C1-9B52-E84F-AA7C-00A6A3646B94}" type="slidenum">
              <a:rPr lang="fr-FR" smtClean="0"/>
              <a:t>5</a:t>
            </a:fld>
            <a:endParaRPr lang="fr-FR" dirty="0"/>
          </a:p>
        </p:txBody>
      </p:sp>
      <p:sp>
        <p:nvSpPr>
          <p:cNvPr id="9" name="Titre 1"/>
          <p:cNvSpPr>
            <a:spLocks noGrp="1"/>
          </p:cNvSpPr>
          <p:nvPr>
            <p:ph type="title"/>
          </p:nvPr>
        </p:nvSpPr>
        <p:spPr>
          <a:xfrm>
            <a:off x="628650" y="246375"/>
            <a:ext cx="7886700" cy="869504"/>
          </a:xfrm>
        </p:spPr>
        <p:txBody>
          <a:bodyPr>
            <a:noAutofit/>
          </a:bodyPr>
          <a:lstStyle/>
          <a:p>
            <a:pPr algn="ctr"/>
            <a:r>
              <a:rPr lang="fr-FR" sz="2800" dirty="0"/>
              <a:t>Logiciel </a:t>
            </a:r>
            <a:r>
              <a:rPr lang="fr-FR" sz="2800" dirty="0" smtClean="0"/>
              <a:t>Département Notaire</a:t>
            </a:r>
            <a:endParaRPr lang="fr-FR" sz="2800" dirty="0"/>
          </a:p>
        </p:txBody>
      </p:sp>
    </p:spTree>
    <p:extLst>
      <p:ext uri="{BB962C8B-B14F-4D97-AF65-F5344CB8AC3E}">
        <p14:creationId xmlns:p14="http://schemas.microsoft.com/office/powerpoint/2010/main" val="39698863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_DPT49_couleurs_typo">
  <a:themeElements>
    <a:clrScheme name="Couleurs_DPT49">
      <a:dk1>
        <a:srgbClr val="142846"/>
      </a:dk1>
      <a:lt1>
        <a:srgbClr val="FFFFFF"/>
      </a:lt1>
      <a:dk2>
        <a:srgbClr val="0E4A7D"/>
      </a:dk2>
      <a:lt2>
        <a:srgbClr val="E7E6E6"/>
      </a:lt2>
      <a:accent1>
        <a:srgbClr val="C73D13"/>
      </a:accent1>
      <a:accent2>
        <a:srgbClr val="ED7D31"/>
      </a:accent2>
      <a:accent3>
        <a:srgbClr val="4B95CB"/>
      </a:accent3>
      <a:accent4>
        <a:srgbClr val="85BD4B"/>
      </a:accent4>
      <a:accent5>
        <a:srgbClr val="4472C4"/>
      </a:accent5>
      <a:accent6>
        <a:srgbClr val="954B97"/>
      </a:accent6>
      <a:hlink>
        <a:srgbClr val="C73D13"/>
      </a:hlink>
      <a:folHlink>
        <a:srgbClr val="0E4A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1824</TotalTime>
  <Words>444</Words>
  <Application>Microsoft Office PowerPoint</Application>
  <PresentationFormat>Affichage à l'écran (4:3)</PresentationFormat>
  <Paragraphs>59</Paragraphs>
  <Slides>5</Slides>
  <Notes>3</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5</vt:i4>
      </vt:variant>
    </vt:vector>
  </HeadingPairs>
  <TitlesOfParts>
    <vt:vector size="14" baseType="lpstr">
      <vt:lpstr>ＭＳ Ｐゴシック</vt:lpstr>
      <vt:lpstr>Arial</vt:lpstr>
      <vt:lpstr>ArialUnicodeMS</vt:lpstr>
      <vt:lpstr>Calibri</vt:lpstr>
      <vt:lpstr>Century Gothic</vt:lpstr>
      <vt:lpstr>Palatino Linotype</vt:lpstr>
      <vt:lpstr>Tahoma</vt:lpstr>
      <vt:lpstr>Wingdings</vt:lpstr>
      <vt:lpstr>Theme_DPT49_couleurs_typo</vt:lpstr>
      <vt:lpstr> Logiciel Département Notaire</vt:lpstr>
      <vt:lpstr> Logiciel Département Notaire</vt:lpstr>
      <vt:lpstr>Logiciel Département Notaire</vt:lpstr>
      <vt:lpstr>Logiciel Département Notaire</vt:lpstr>
      <vt:lpstr>Logiciel Département Notaire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tsvetoukhine, anne</dc:creator>
  <cp:lastModifiedBy>maingot, luc</cp:lastModifiedBy>
  <cp:revision>174</cp:revision>
  <cp:lastPrinted>2021-06-17T16:30:00Z</cp:lastPrinted>
  <dcterms:created xsi:type="dcterms:W3CDTF">2017-10-24T12:11:32Z</dcterms:created>
  <dcterms:modified xsi:type="dcterms:W3CDTF">2023-03-28T15:59:09Z</dcterms:modified>
</cp:coreProperties>
</file>