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97" r:id="rId2"/>
    <p:sldId id="300" r:id="rId3"/>
    <p:sldId id="310" r:id="rId4"/>
    <p:sldId id="311" r:id="rId5"/>
    <p:sldId id="312" r:id="rId6"/>
    <p:sldId id="282" r:id="rId7"/>
    <p:sldId id="305" r:id="rId8"/>
    <p:sldId id="268" r:id="rId9"/>
    <p:sldId id="302" r:id="rId10"/>
    <p:sldId id="295" r:id="rId11"/>
    <p:sldId id="306" r:id="rId12"/>
    <p:sldId id="298" r:id="rId13"/>
  </p:sldIdLst>
  <p:sldSz cx="13893800" cy="7874000"/>
  <p:notesSz cx="13893800" cy="7874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6" autoAdjust="0"/>
    <p:restoredTop sz="96163" autoAdjust="0"/>
  </p:normalViewPr>
  <p:slideViewPr>
    <p:cSldViewPr>
      <p:cViewPr varScale="1">
        <p:scale>
          <a:sx n="95" d="100"/>
          <a:sy n="95" d="100"/>
        </p:scale>
        <p:origin x="804" y="7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fr-FR" sz="2000" b="1" dirty="0"/>
              <a:t>Répartition des professionnels</a:t>
            </a:r>
            <a:r>
              <a:rPr lang="fr-FR" sz="2000" b="1" baseline="0" dirty="0"/>
              <a:t> formés par Direction </a:t>
            </a:r>
            <a:r>
              <a:rPr lang="fr-FR" sz="2000" b="1" baseline="0" dirty="0" smtClean="0"/>
              <a:t>territoriale</a:t>
            </a:r>
            <a:endParaRPr lang="fr-FR" sz="2000" b="1" dirty="0"/>
          </a:p>
        </c:rich>
      </c:tx>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5817552955887455E-2"/>
          <c:y val="0.11206237501388734"/>
          <c:w val="0.96624296610111438"/>
          <c:h val="0.8666613431840906"/>
        </c:manualLayout>
      </c:layout>
      <c:pie3DChart>
        <c:varyColors val="1"/>
        <c:ser>
          <c:idx val="0"/>
          <c:order val="0"/>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1A4A-4C02-B72E-DF5797326F55}"/>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1A4A-4C02-B72E-DF5797326F5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1A4A-4C02-B72E-DF5797326F55}"/>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1A4A-4C02-B72E-DF5797326F55}"/>
              </c:ext>
            </c:extLst>
          </c:dPt>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'[Répertoire professionnels formés à la démarche et calendrier des formations.xlsx]Liste des professionnels formés'!$H$2:$H$5</c:f>
              <c:strCache>
                <c:ptCount val="4"/>
                <c:pt idx="0">
                  <c:v>AFMB</c:v>
                </c:pt>
                <c:pt idx="1">
                  <c:v>Bassin annécien</c:v>
                </c:pt>
                <c:pt idx="2">
                  <c:v>Chablais</c:v>
                </c:pt>
                <c:pt idx="3">
                  <c:v>Genevois</c:v>
                </c:pt>
              </c:strCache>
            </c:strRef>
          </c:cat>
          <c:val>
            <c:numRef>
              <c:f>'[Répertoire professionnels formés à la démarche et calendrier des formations.xlsx]Liste des professionnels formés'!$I$2:$I$5</c:f>
              <c:numCache>
                <c:formatCode>General</c:formatCode>
                <c:ptCount val="4"/>
                <c:pt idx="0">
                  <c:v>53</c:v>
                </c:pt>
                <c:pt idx="1">
                  <c:v>46</c:v>
                </c:pt>
                <c:pt idx="2">
                  <c:v>37</c:v>
                </c:pt>
                <c:pt idx="3">
                  <c:v>39</c:v>
                </c:pt>
              </c:numCache>
            </c:numRef>
          </c:val>
          <c:extLst>
            <c:ext xmlns:c16="http://schemas.microsoft.com/office/drawing/2014/chart" uri="{C3380CC4-5D6E-409C-BE32-E72D297353CC}">
              <c16:uniqueId val="{00000008-1A4A-4C02-B72E-DF5797326F55}"/>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5.png"/></Relationships>
</file>

<file path=ppt/diagrams/_rels/drawing2.xml.rels><?xml version="1.0" encoding="UTF-8" standalone="yes"?>
<Relationships xmlns="http://schemas.openxmlformats.org/package/2006/relationships"><Relationship Id="rId1"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55160E-DE93-46DE-8F6F-CAF8CA03D401}" type="doc">
      <dgm:prSet loTypeId="urn:microsoft.com/office/officeart/2005/8/layout/matrix1" loCatId="matrix" qsTypeId="urn:microsoft.com/office/officeart/2005/8/quickstyle/simple3" qsCatId="simple" csTypeId="urn:microsoft.com/office/officeart/2005/8/colors/colorful1" csCatId="colorful" phldr="1"/>
      <dgm:spPr/>
      <dgm:t>
        <a:bodyPr/>
        <a:lstStyle/>
        <a:p>
          <a:endParaRPr lang="fr-FR"/>
        </a:p>
      </dgm:t>
    </dgm:pt>
    <dgm:pt modelId="{4A0BC520-DCC4-4321-9CC4-A83D1090B094}">
      <dgm:prSet phldrT="[Texte]"/>
      <dgm:spPr/>
      <dgm:t>
        <a:bodyPr/>
        <a:lstStyle/>
        <a:p>
          <a:r>
            <a:rPr lang="fr-FR" dirty="0"/>
            <a:t>Démarche de référent de parcours</a:t>
          </a:r>
        </a:p>
      </dgm:t>
    </dgm:pt>
    <dgm:pt modelId="{1389C8FD-A9F9-4083-92AF-8720D6F9CC46}" type="parTrans" cxnId="{BC5A150B-DA37-4900-B6AB-A2FD9C97A247}">
      <dgm:prSet/>
      <dgm:spPr/>
      <dgm:t>
        <a:bodyPr/>
        <a:lstStyle/>
        <a:p>
          <a:endParaRPr lang="fr-FR"/>
        </a:p>
      </dgm:t>
    </dgm:pt>
    <dgm:pt modelId="{2272400A-AE7A-4670-B7F8-3BC3DF0EB5F8}" type="sibTrans" cxnId="{BC5A150B-DA37-4900-B6AB-A2FD9C97A247}">
      <dgm:prSet/>
      <dgm:spPr/>
      <dgm:t>
        <a:bodyPr/>
        <a:lstStyle/>
        <a:p>
          <a:endParaRPr lang="fr-FR"/>
        </a:p>
      </dgm:t>
    </dgm:pt>
    <dgm:pt modelId="{DB5D56EE-79A7-4FD2-822D-3AF97ECA62CE}">
      <dgm:prSet phldrT="[Texte]"/>
      <dgm:spPr/>
      <dgm:t>
        <a:bodyPr/>
        <a:lstStyle/>
        <a:p>
          <a:r>
            <a:rPr lang="fr-FR"/>
            <a:t>Participation active de la personne</a:t>
          </a:r>
          <a:endParaRPr lang="fr-FR" dirty="0"/>
        </a:p>
      </dgm:t>
    </dgm:pt>
    <dgm:pt modelId="{2EE3F6BC-CAF9-4B6B-B264-F14A1DE5E998}" type="parTrans" cxnId="{6A382678-7C92-4F9F-879F-7E8359EBD323}">
      <dgm:prSet/>
      <dgm:spPr/>
      <dgm:t>
        <a:bodyPr/>
        <a:lstStyle/>
        <a:p>
          <a:endParaRPr lang="fr-FR"/>
        </a:p>
      </dgm:t>
    </dgm:pt>
    <dgm:pt modelId="{B5EA7E44-F4DB-414F-9306-62258C152D1F}" type="sibTrans" cxnId="{6A382678-7C92-4F9F-879F-7E8359EBD323}">
      <dgm:prSet/>
      <dgm:spPr/>
      <dgm:t>
        <a:bodyPr/>
        <a:lstStyle/>
        <a:p>
          <a:endParaRPr lang="fr-FR"/>
        </a:p>
      </dgm:t>
    </dgm:pt>
    <dgm:pt modelId="{69EA5143-811E-40B7-BADA-149EBAC30397}">
      <dgm:prSet phldrT="[Texte]"/>
      <dgm:spPr/>
      <dgm:t>
        <a:bodyPr/>
        <a:lstStyle/>
        <a:p>
          <a:r>
            <a:rPr lang="fr-FR"/>
            <a:t>Portage institutionnel</a:t>
          </a:r>
          <a:endParaRPr lang="fr-FR" dirty="0"/>
        </a:p>
      </dgm:t>
    </dgm:pt>
    <dgm:pt modelId="{A8D27E1A-53A4-4B34-A899-F2BD3F79E9F8}" type="parTrans" cxnId="{83DD3AB1-4CCE-412A-AC1B-679EC2E74AA3}">
      <dgm:prSet/>
      <dgm:spPr/>
      <dgm:t>
        <a:bodyPr/>
        <a:lstStyle/>
        <a:p>
          <a:endParaRPr lang="fr-FR"/>
        </a:p>
      </dgm:t>
    </dgm:pt>
    <dgm:pt modelId="{A4A662CD-9AC5-4214-9B37-16D4FF50110D}" type="sibTrans" cxnId="{83DD3AB1-4CCE-412A-AC1B-679EC2E74AA3}">
      <dgm:prSet/>
      <dgm:spPr/>
      <dgm:t>
        <a:bodyPr/>
        <a:lstStyle/>
        <a:p>
          <a:endParaRPr lang="fr-FR"/>
        </a:p>
      </dgm:t>
    </dgm:pt>
    <dgm:pt modelId="{5768DADA-2673-4E21-8C58-EB312A5DFDA4}">
      <dgm:prSet phldrT="[Texte]"/>
      <dgm:spPr/>
      <dgm:t>
        <a:bodyPr/>
        <a:lstStyle/>
        <a:p>
          <a:r>
            <a:rPr lang="fr-FR"/>
            <a:t>Coordination des acteurs</a:t>
          </a:r>
          <a:endParaRPr lang="fr-FR" dirty="0"/>
        </a:p>
      </dgm:t>
    </dgm:pt>
    <dgm:pt modelId="{DC7A1220-F2CF-4EC2-8CB2-B209871F4A15}" type="parTrans" cxnId="{B69D40C2-5CAB-43D5-A4D4-6E80D22B0D24}">
      <dgm:prSet/>
      <dgm:spPr/>
      <dgm:t>
        <a:bodyPr/>
        <a:lstStyle/>
        <a:p>
          <a:endParaRPr lang="fr-FR"/>
        </a:p>
      </dgm:t>
    </dgm:pt>
    <dgm:pt modelId="{4388F3D6-FCF8-425C-A91D-7BF7C6FC58A0}" type="sibTrans" cxnId="{B69D40C2-5CAB-43D5-A4D4-6E80D22B0D24}">
      <dgm:prSet/>
      <dgm:spPr/>
      <dgm:t>
        <a:bodyPr/>
        <a:lstStyle/>
        <a:p>
          <a:endParaRPr lang="fr-FR"/>
        </a:p>
      </dgm:t>
    </dgm:pt>
    <dgm:pt modelId="{E3B25103-61ED-461E-84E1-9AE5AD26CFCC}">
      <dgm:prSet phldrT="[Texte]"/>
      <dgm:spPr/>
      <dgm:t>
        <a:bodyPr/>
        <a:lstStyle/>
        <a:p>
          <a:r>
            <a:rPr lang="fr-FR"/>
            <a:t>Collégialité des prises de décisions autour du projet de parcours de la personne accompagnée</a:t>
          </a:r>
          <a:endParaRPr lang="fr-FR" dirty="0"/>
        </a:p>
      </dgm:t>
    </dgm:pt>
    <dgm:pt modelId="{8A61EB59-8FF8-4E7B-A386-0E6EF41BDF53}" type="parTrans" cxnId="{8F6EB2E3-2652-414B-8622-6D0459FD9290}">
      <dgm:prSet/>
      <dgm:spPr/>
      <dgm:t>
        <a:bodyPr/>
        <a:lstStyle/>
        <a:p>
          <a:endParaRPr lang="fr-FR"/>
        </a:p>
      </dgm:t>
    </dgm:pt>
    <dgm:pt modelId="{657F5D12-3290-4108-8AA4-0FCE270C7CA1}" type="sibTrans" cxnId="{8F6EB2E3-2652-414B-8622-6D0459FD9290}">
      <dgm:prSet/>
      <dgm:spPr/>
      <dgm:t>
        <a:bodyPr/>
        <a:lstStyle/>
        <a:p>
          <a:endParaRPr lang="fr-FR"/>
        </a:p>
      </dgm:t>
    </dgm:pt>
    <dgm:pt modelId="{5FC64ECC-6A55-49DA-9EBF-AAB1BC55EC92}" type="pres">
      <dgm:prSet presAssocID="{1B55160E-DE93-46DE-8F6F-CAF8CA03D401}" presName="diagram" presStyleCnt="0">
        <dgm:presLayoutVars>
          <dgm:chMax val="1"/>
          <dgm:dir/>
          <dgm:animLvl val="ctr"/>
          <dgm:resizeHandles val="exact"/>
        </dgm:presLayoutVars>
      </dgm:prSet>
      <dgm:spPr/>
      <dgm:t>
        <a:bodyPr/>
        <a:lstStyle/>
        <a:p>
          <a:endParaRPr lang="fr-FR"/>
        </a:p>
      </dgm:t>
    </dgm:pt>
    <dgm:pt modelId="{EE9E079B-0403-4C14-A92D-174D50B4D30E}" type="pres">
      <dgm:prSet presAssocID="{1B55160E-DE93-46DE-8F6F-CAF8CA03D401}" presName="matrix" presStyleCnt="0"/>
      <dgm:spPr/>
    </dgm:pt>
    <dgm:pt modelId="{3268AE9D-DC4D-43FB-8321-2BCF3EE50D17}" type="pres">
      <dgm:prSet presAssocID="{1B55160E-DE93-46DE-8F6F-CAF8CA03D401}" presName="tile1" presStyleLbl="node1" presStyleIdx="0" presStyleCnt="4"/>
      <dgm:spPr/>
      <dgm:t>
        <a:bodyPr/>
        <a:lstStyle/>
        <a:p>
          <a:endParaRPr lang="fr-FR"/>
        </a:p>
      </dgm:t>
    </dgm:pt>
    <dgm:pt modelId="{B9690279-949E-4CC1-8220-7477F865471A}" type="pres">
      <dgm:prSet presAssocID="{1B55160E-DE93-46DE-8F6F-CAF8CA03D401}" presName="tile1text" presStyleLbl="node1" presStyleIdx="0" presStyleCnt="4">
        <dgm:presLayoutVars>
          <dgm:chMax val="0"/>
          <dgm:chPref val="0"/>
          <dgm:bulletEnabled val="1"/>
        </dgm:presLayoutVars>
      </dgm:prSet>
      <dgm:spPr/>
      <dgm:t>
        <a:bodyPr/>
        <a:lstStyle/>
        <a:p>
          <a:endParaRPr lang="fr-FR"/>
        </a:p>
      </dgm:t>
    </dgm:pt>
    <dgm:pt modelId="{10DA45A9-7D09-49F0-95C8-9F7EB3AA944D}" type="pres">
      <dgm:prSet presAssocID="{1B55160E-DE93-46DE-8F6F-CAF8CA03D401}" presName="tile2" presStyleLbl="node1" presStyleIdx="1" presStyleCnt="4" custLinFactNeighborX="11092" custLinFactNeighborY="932"/>
      <dgm:spPr/>
      <dgm:t>
        <a:bodyPr/>
        <a:lstStyle/>
        <a:p>
          <a:endParaRPr lang="fr-FR"/>
        </a:p>
      </dgm:t>
    </dgm:pt>
    <dgm:pt modelId="{A4BB8711-5088-417A-9156-113953078631}" type="pres">
      <dgm:prSet presAssocID="{1B55160E-DE93-46DE-8F6F-CAF8CA03D401}" presName="tile2text" presStyleLbl="node1" presStyleIdx="1" presStyleCnt="4">
        <dgm:presLayoutVars>
          <dgm:chMax val="0"/>
          <dgm:chPref val="0"/>
          <dgm:bulletEnabled val="1"/>
        </dgm:presLayoutVars>
      </dgm:prSet>
      <dgm:spPr/>
      <dgm:t>
        <a:bodyPr/>
        <a:lstStyle/>
        <a:p>
          <a:endParaRPr lang="fr-FR"/>
        </a:p>
      </dgm:t>
    </dgm:pt>
    <dgm:pt modelId="{8AE602CD-F3E4-4F5E-BCA2-F518A9A3030E}" type="pres">
      <dgm:prSet presAssocID="{1B55160E-DE93-46DE-8F6F-CAF8CA03D401}" presName="tile3" presStyleLbl="node1" presStyleIdx="2" presStyleCnt="4" custScaleX="100000"/>
      <dgm:spPr/>
      <dgm:t>
        <a:bodyPr/>
        <a:lstStyle/>
        <a:p>
          <a:endParaRPr lang="fr-FR"/>
        </a:p>
      </dgm:t>
    </dgm:pt>
    <dgm:pt modelId="{D11E4774-17BE-4533-8922-8AE0C5C6CC97}" type="pres">
      <dgm:prSet presAssocID="{1B55160E-DE93-46DE-8F6F-CAF8CA03D401}" presName="tile3text" presStyleLbl="node1" presStyleIdx="2" presStyleCnt="4">
        <dgm:presLayoutVars>
          <dgm:chMax val="0"/>
          <dgm:chPref val="0"/>
          <dgm:bulletEnabled val="1"/>
        </dgm:presLayoutVars>
      </dgm:prSet>
      <dgm:spPr/>
      <dgm:t>
        <a:bodyPr/>
        <a:lstStyle/>
        <a:p>
          <a:endParaRPr lang="fr-FR"/>
        </a:p>
      </dgm:t>
    </dgm:pt>
    <dgm:pt modelId="{2D3166D4-92AA-429B-A077-AA830A15DFCB}" type="pres">
      <dgm:prSet presAssocID="{1B55160E-DE93-46DE-8F6F-CAF8CA03D401}" presName="tile4" presStyleLbl="node1" presStyleIdx="3" presStyleCnt="4"/>
      <dgm:spPr/>
      <dgm:t>
        <a:bodyPr/>
        <a:lstStyle/>
        <a:p>
          <a:endParaRPr lang="fr-FR"/>
        </a:p>
      </dgm:t>
    </dgm:pt>
    <dgm:pt modelId="{D6E24E4A-0638-4FC0-918A-AF712890D7DF}" type="pres">
      <dgm:prSet presAssocID="{1B55160E-DE93-46DE-8F6F-CAF8CA03D401}" presName="tile4text" presStyleLbl="node1" presStyleIdx="3" presStyleCnt="4">
        <dgm:presLayoutVars>
          <dgm:chMax val="0"/>
          <dgm:chPref val="0"/>
          <dgm:bulletEnabled val="1"/>
        </dgm:presLayoutVars>
      </dgm:prSet>
      <dgm:spPr/>
      <dgm:t>
        <a:bodyPr/>
        <a:lstStyle/>
        <a:p>
          <a:endParaRPr lang="fr-FR"/>
        </a:p>
      </dgm:t>
    </dgm:pt>
    <dgm:pt modelId="{D058EF89-63E2-417A-B6C9-B8529EAE45F7}" type="pres">
      <dgm:prSet presAssocID="{1B55160E-DE93-46DE-8F6F-CAF8CA03D401}" presName="centerTile" presStyleLbl="fgShp" presStyleIdx="0" presStyleCnt="1">
        <dgm:presLayoutVars>
          <dgm:chMax val="0"/>
          <dgm:chPref val="0"/>
        </dgm:presLayoutVars>
      </dgm:prSet>
      <dgm:spPr/>
      <dgm:t>
        <a:bodyPr/>
        <a:lstStyle/>
        <a:p>
          <a:endParaRPr lang="fr-FR"/>
        </a:p>
      </dgm:t>
    </dgm:pt>
  </dgm:ptLst>
  <dgm:cxnLst>
    <dgm:cxn modelId="{13EFC00B-BABA-4D07-AA49-5879F0B49C73}" type="presOf" srcId="{E3B25103-61ED-461E-84E1-9AE5AD26CFCC}" destId="{D6E24E4A-0638-4FC0-918A-AF712890D7DF}" srcOrd="1" destOrd="0" presId="urn:microsoft.com/office/officeart/2005/8/layout/matrix1"/>
    <dgm:cxn modelId="{739D23C2-8CC2-4158-86A3-B0E17BB8D696}" type="presOf" srcId="{DB5D56EE-79A7-4FD2-822D-3AF97ECA62CE}" destId="{B9690279-949E-4CC1-8220-7477F865471A}" srcOrd="1" destOrd="0" presId="urn:microsoft.com/office/officeart/2005/8/layout/matrix1"/>
    <dgm:cxn modelId="{EE9B206E-8719-424A-AF30-EFA25399A42A}" type="presOf" srcId="{5768DADA-2673-4E21-8C58-EB312A5DFDA4}" destId="{8AE602CD-F3E4-4F5E-BCA2-F518A9A3030E}" srcOrd="0" destOrd="0" presId="urn:microsoft.com/office/officeart/2005/8/layout/matrix1"/>
    <dgm:cxn modelId="{B69D40C2-5CAB-43D5-A4D4-6E80D22B0D24}" srcId="{4A0BC520-DCC4-4321-9CC4-A83D1090B094}" destId="{5768DADA-2673-4E21-8C58-EB312A5DFDA4}" srcOrd="2" destOrd="0" parTransId="{DC7A1220-F2CF-4EC2-8CB2-B209871F4A15}" sibTransId="{4388F3D6-FCF8-425C-A91D-7BF7C6FC58A0}"/>
    <dgm:cxn modelId="{A7A2F378-7F25-4963-9867-4F15D99EDBEA}" type="presOf" srcId="{DB5D56EE-79A7-4FD2-822D-3AF97ECA62CE}" destId="{3268AE9D-DC4D-43FB-8321-2BCF3EE50D17}" srcOrd="0" destOrd="0" presId="urn:microsoft.com/office/officeart/2005/8/layout/matrix1"/>
    <dgm:cxn modelId="{35D49E80-84AD-413E-9086-E0263152A53C}" type="presOf" srcId="{1B55160E-DE93-46DE-8F6F-CAF8CA03D401}" destId="{5FC64ECC-6A55-49DA-9EBF-AAB1BC55EC92}" srcOrd="0" destOrd="0" presId="urn:microsoft.com/office/officeart/2005/8/layout/matrix1"/>
    <dgm:cxn modelId="{AB5AABFE-3FF5-40D3-A3B6-4E53CD7C66DD}" type="presOf" srcId="{4A0BC520-DCC4-4321-9CC4-A83D1090B094}" destId="{D058EF89-63E2-417A-B6C9-B8529EAE45F7}" srcOrd="0" destOrd="0" presId="urn:microsoft.com/office/officeart/2005/8/layout/matrix1"/>
    <dgm:cxn modelId="{6A382678-7C92-4F9F-879F-7E8359EBD323}" srcId="{4A0BC520-DCC4-4321-9CC4-A83D1090B094}" destId="{DB5D56EE-79A7-4FD2-822D-3AF97ECA62CE}" srcOrd="0" destOrd="0" parTransId="{2EE3F6BC-CAF9-4B6B-B264-F14A1DE5E998}" sibTransId="{B5EA7E44-F4DB-414F-9306-62258C152D1F}"/>
    <dgm:cxn modelId="{D9FAE566-6041-4C26-8506-F2C3BC1F786B}" type="presOf" srcId="{5768DADA-2673-4E21-8C58-EB312A5DFDA4}" destId="{D11E4774-17BE-4533-8922-8AE0C5C6CC97}" srcOrd="1" destOrd="0" presId="urn:microsoft.com/office/officeart/2005/8/layout/matrix1"/>
    <dgm:cxn modelId="{83DD3AB1-4CCE-412A-AC1B-679EC2E74AA3}" srcId="{4A0BC520-DCC4-4321-9CC4-A83D1090B094}" destId="{69EA5143-811E-40B7-BADA-149EBAC30397}" srcOrd="1" destOrd="0" parTransId="{A8D27E1A-53A4-4B34-A899-F2BD3F79E9F8}" sibTransId="{A4A662CD-9AC5-4214-9B37-16D4FF50110D}"/>
    <dgm:cxn modelId="{8F6EB2E3-2652-414B-8622-6D0459FD9290}" srcId="{4A0BC520-DCC4-4321-9CC4-A83D1090B094}" destId="{E3B25103-61ED-461E-84E1-9AE5AD26CFCC}" srcOrd="3" destOrd="0" parTransId="{8A61EB59-8FF8-4E7B-A386-0E6EF41BDF53}" sibTransId="{657F5D12-3290-4108-8AA4-0FCE270C7CA1}"/>
    <dgm:cxn modelId="{264C65E6-DBB2-473E-9EA5-608EDA9DFA1C}" type="presOf" srcId="{69EA5143-811E-40B7-BADA-149EBAC30397}" destId="{A4BB8711-5088-417A-9156-113953078631}" srcOrd="1" destOrd="0" presId="urn:microsoft.com/office/officeart/2005/8/layout/matrix1"/>
    <dgm:cxn modelId="{BC5A150B-DA37-4900-B6AB-A2FD9C97A247}" srcId="{1B55160E-DE93-46DE-8F6F-CAF8CA03D401}" destId="{4A0BC520-DCC4-4321-9CC4-A83D1090B094}" srcOrd="0" destOrd="0" parTransId="{1389C8FD-A9F9-4083-92AF-8720D6F9CC46}" sibTransId="{2272400A-AE7A-4670-B7F8-3BC3DF0EB5F8}"/>
    <dgm:cxn modelId="{FCAF3C5C-7576-457C-9672-B46462B5F6B1}" type="presOf" srcId="{69EA5143-811E-40B7-BADA-149EBAC30397}" destId="{10DA45A9-7D09-49F0-95C8-9F7EB3AA944D}" srcOrd="0" destOrd="0" presId="urn:microsoft.com/office/officeart/2005/8/layout/matrix1"/>
    <dgm:cxn modelId="{B8D86FAE-FBDE-41DD-BB0F-DB86271352D1}" type="presOf" srcId="{E3B25103-61ED-461E-84E1-9AE5AD26CFCC}" destId="{2D3166D4-92AA-429B-A077-AA830A15DFCB}" srcOrd="0" destOrd="0" presId="urn:microsoft.com/office/officeart/2005/8/layout/matrix1"/>
    <dgm:cxn modelId="{93F2C656-E071-49AF-A9A6-BE9BA63D17F9}" type="presParOf" srcId="{5FC64ECC-6A55-49DA-9EBF-AAB1BC55EC92}" destId="{EE9E079B-0403-4C14-A92D-174D50B4D30E}" srcOrd="0" destOrd="0" presId="urn:microsoft.com/office/officeart/2005/8/layout/matrix1"/>
    <dgm:cxn modelId="{EAED8692-A221-4B19-B7D2-991C4FB2850D}" type="presParOf" srcId="{EE9E079B-0403-4C14-A92D-174D50B4D30E}" destId="{3268AE9D-DC4D-43FB-8321-2BCF3EE50D17}" srcOrd="0" destOrd="0" presId="urn:microsoft.com/office/officeart/2005/8/layout/matrix1"/>
    <dgm:cxn modelId="{6FEBAB13-CFD9-48B0-BE61-772DE3CAFE3C}" type="presParOf" srcId="{EE9E079B-0403-4C14-A92D-174D50B4D30E}" destId="{B9690279-949E-4CC1-8220-7477F865471A}" srcOrd="1" destOrd="0" presId="urn:microsoft.com/office/officeart/2005/8/layout/matrix1"/>
    <dgm:cxn modelId="{8435512F-F2E5-4222-AAB6-64A1582AEF42}" type="presParOf" srcId="{EE9E079B-0403-4C14-A92D-174D50B4D30E}" destId="{10DA45A9-7D09-49F0-95C8-9F7EB3AA944D}" srcOrd="2" destOrd="0" presId="urn:microsoft.com/office/officeart/2005/8/layout/matrix1"/>
    <dgm:cxn modelId="{CCC13919-7613-4294-9B6C-F9F1E6E96878}" type="presParOf" srcId="{EE9E079B-0403-4C14-A92D-174D50B4D30E}" destId="{A4BB8711-5088-417A-9156-113953078631}" srcOrd="3" destOrd="0" presId="urn:microsoft.com/office/officeart/2005/8/layout/matrix1"/>
    <dgm:cxn modelId="{F8344AA5-C00D-48F0-A1C0-F1C497E98F18}" type="presParOf" srcId="{EE9E079B-0403-4C14-A92D-174D50B4D30E}" destId="{8AE602CD-F3E4-4F5E-BCA2-F518A9A3030E}" srcOrd="4" destOrd="0" presId="urn:microsoft.com/office/officeart/2005/8/layout/matrix1"/>
    <dgm:cxn modelId="{67F07953-BEF7-4763-9509-136D1F382073}" type="presParOf" srcId="{EE9E079B-0403-4C14-A92D-174D50B4D30E}" destId="{D11E4774-17BE-4533-8922-8AE0C5C6CC97}" srcOrd="5" destOrd="0" presId="urn:microsoft.com/office/officeart/2005/8/layout/matrix1"/>
    <dgm:cxn modelId="{42E55CA8-018C-4B46-9C3A-89DA52B39B4C}" type="presParOf" srcId="{EE9E079B-0403-4C14-A92D-174D50B4D30E}" destId="{2D3166D4-92AA-429B-A077-AA830A15DFCB}" srcOrd="6" destOrd="0" presId="urn:microsoft.com/office/officeart/2005/8/layout/matrix1"/>
    <dgm:cxn modelId="{C63F1B62-7C88-454F-919E-FF3E54130C6A}" type="presParOf" srcId="{EE9E079B-0403-4C14-A92D-174D50B4D30E}" destId="{D6E24E4A-0638-4FC0-918A-AF712890D7DF}" srcOrd="7" destOrd="0" presId="urn:microsoft.com/office/officeart/2005/8/layout/matrix1"/>
    <dgm:cxn modelId="{ED4CA3B8-B758-4A8F-9C7B-E6C7579C0403}" type="presParOf" srcId="{5FC64ECC-6A55-49DA-9EBF-AAB1BC55EC92}" destId="{D058EF89-63E2-417A-B6C9-B8529EAE45F7}"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8D36569-07F2-AF43-A9C1-1A6A3F193975}" type="doc">
      <dgm:prSet loTypeId="urn:microsoft.com/office/officeart/2005/8/layout/radial2" loCatId="list" qsTypeId="urn:microsoft.com/office/officeart/2005/8/quickstyle/simple1" qsCatId="simple" csTypeId="urn:microsoft.com/office/officeart/2005/8/colors/accent1_2" csCatId="accent1" phldr="1"/>
      <dgm:spPr/>
      <dgm:t>
        <a:bodyPr/>
        <a:lstStyle/>
        <a:p>
          <a:endParaRPr lang="fr-FR"/>
        </a:p>
      </dgm:t>
    </dgm:pt>
    <dgm:pt modelId="{5FE92D88-F457-4446-9048-CBD99F9FAFCB}">
      <dgm:prSet/>
      <dgm:spPr/>
      <dgm:t>
        <a:bodyPr/>
        <a:lstStyle/>
        <a:p>
          <a:r>
            <a:rPr lang="fr-FR" dirty="0"/>
            <a:t>Se donner du cadre</a:t>
          </a:r>
        </a:p>
      </dgm:t>
    </dgm:pt>
    <dgm:pt modelId="{F1C946E0-99EB-A943-9821-13159B78CADE}" type="parTrans" cxnId="{CFE309EF-58AC-244B-8EC4-33A732693F9D}">
      <dgm:prSet/>
      <dgm:spPr/>
      <dgm:t>
        <a:bodyPr/>
        <a:lstStyle/>
        <a:p>
          <a:endParaRPr lang="fr-FR"/>
        </a:p>
      </dgm:t>
    </dgm:pt>
    <dgm:pt modelId="{33A4AFD6-6C59-3440-BAA1-4BCDB0E384FF}" type="sibTrans" cxnId="{CFE309EF-58AC-244B-8EC4-33A732693F9D}">
      <dgm:prSet/>
      <dgm:spPr/>
      <dgm:t>
        <a:bodyPr/>
        <a:lstStyle/>
        <a:p>
          <a:endParaRPr lang="fr-FR"/>
        </a:p>
      </dgm:t>
    </dgm:pt>
    <dgm:pt modelId="{6C427EDA-07CB-8648-8FDB-40A0C7C8026C}">
      <dgm:prSet/>
      <dgm:spPr/>
      <dgm:t>
        <a:bodyPr/>
        <a:lstStyle/>
        <a:p>
          <a:r>
            <a:rPr lang="fr-FR"/>
            <a:t>Se sécuriser</a:t>
          </a:r>
        </a:p>
      </dgm:t>
    </dgm:pt>
    <dgm:pt modelId="{7B6FE54B-F9E8-A249-A540-2598AAC3FB58}" type="parTrans" cxnId="{25F2BBDB-3ED8-D54D-8FB5-E903ABEFA219}">
      <dgm:prSet/>
      <dgm:spPr/>
      <dgm:t>
        <a:bodyPr/>
        <a:lstStyle/>
        <a:p>
          <a:endParaRPr lang="fr-FR"/>
        </a:p>
      </dgm:t>
    </dgm:pt>
    <dgm:pt modelId="{7BB8B964-B157-204E-9E26-76FC3B498121}" type="sibTrans" cxnId="{25F2BBDB-3ED8-D54D-8FB5-E903ABEFA219}">
      <dgm:prSet/>
      <dgm:spPr/>
      <dgm:t>
        <a:bodyPr/>
        <a:lstStyle/>
        <a:p>
          <a:endParaRPr lang="fr-FR"/>
        </a:p>
      </dgm:t>
    </dgm:pt>
    <dgm:pt modelId="{567E409F-D705-0548-A216-A22B0ABF5D66}">
      <dgm:prSet/>
      <dgm:spPr/>
      <dgm:t>
        <a:bodyPr/>
        <a:lstStyle/>
        <a:p>
          <a:r>
            <a:rPr lang="fr-FR" dirty="0"/>
            <a:t>Se donner des repères dans le temps</a:t>
          </a:r>
        </a:p>
      </dgm:t>
    </dgm:pt>
    <dgm:pt modelId="{17652971-8B16-CA48-947C-7E4836235999}" type="parTrans" cxnId="{19D22C5A-8BFB-E941-9200-3332F28B23A2}">
      <dgm:prSet/>
      <dgm:spPr/>
      <dgm:t>
        <a:bodyPr/>
        <a:lstStyle/>
        <a:p>
          <a:endParaRPr lang="fr-FR"/>
        </a:p>
      </dgm:t>
    </dgm:pt>
    <dgm:pt modelId="{FCF7090F-3DC7-C34C-9D6B-7750D75EE39A}" type="sibTrans" cxnId="{19D22C5A-8BFB-E941-9200-3332F28B23A2}">
      <dgm:prSet/>
      <dgm:spPr/>
      <dgm:t>
        <a:bodyPr/>
        <a:lstStyle/>
        <a:p>
          <a:endParaRPr lang="fr-FR"/>
        </a:p>
      </dgm:t>
    </dgm:pt>
    <dgm:pt modelId="{9AD41201-2062-CB45-9900-63E19F839ADD}">
      <dgm:prSet/>
      <dgm:spPr/>
      <dgm:t>
        <a:bodyPr/>
        <a:lstStyle/>
        <a:p>
          <a:r>
            <a:rPr lang="fr-FR" dirty="0"/>
            <a:t>S’organiser</a:t>
          </a:r>
        </a:p>
      </dgm:t>
    </dgm:pt>
    <dgm:pt modelId="{ECFBC667-60E5-274B-9205-A461C71F0A4D}" type="parTrans" cxnId="{AAE6715E-4C57-4245-BF17-DE3969A1CC5A}">
      <dgm:prSet/>
      <dgm:spPr/>
      <dgm:t>
        <a:bodyPr/>
        <a:lstStyle/>
        <a:p>
          <a:endParaRPr lang="fr-FR"/>
        </a:p>
      </dgm:t>
    </dgm:pt>
    <dgm:pt modelId="{A24C3CDE-2839-7B48-A03B-6C3FA4F76C8B}" type="sibTrans" cxnId="{AAE6715E-4C57-4245-BF17-DE3969A1CC5A}">
      <dgm:prSet/>
      <dgm:spPr/>
      <dgm:t>
        <a:bodyPr/>
        <a:lstStyle/>
        <a:p>
          <a:endParaRPr lang="fr-FR"/>
        </a:p>
      </dgm:t>
    </dgm:pt>
    <dgm:pt modelId="{225705C1-FA5A-1346-995F-9E984644F44F}">
      <dgm:prSet/>
      <dgm:spPr/>
      <dgm:t>
        <a:bodyPr/>
        <a:lstStyle/>
        <a:p>
          <a:r>
            <a:rPr lang="fr-FR"/>
            <a:t>Évaluer les résultats</a:t>
          </a:r>
        </a:p>
      </dgm:t>
    </dgm:pt>
    <dgm:pt modelId="{C410F6C2-9B14-E84A-B812-2CA7B0F07D0D}" type="parTrans" cxnId="{4E6FB45D-F5C1-F14C-B689-126C4A03E030}">
      <dgm:prSet/>
      <dgm:spPr/>
      <dgm:t>
        <a:bodyPr/>
        <a:lstStyle/>
        <a:p>
          <a:endParaRPr lang="fr-FR"/>
        </a:p>
      </dgm:t>
    </dgm:pt>
    <dgm:pt modelId="{B63643AB-19BE-F74D-93E6-CAA833A2E1D6}" type="sibTrans" cxnId="{4E6FB45D-F5C1-F14C-B689-126C4A03E030}">
      <dgm:prSet/>
      <dgm:spPr/>
      <dgm:t>
        <a:bodyPr/>
        <a:lstStyle/>
        <a:p>
          <a:endParaRPr lang="fr-FR"/>
        </a:p>
      </dgm:t>
    </dgm:pt>
    <dgm:pt modelId="{A97677C5-21FB-D946-A348-9C9F68F7093E}">
      <dgm:prSet/>
      <dgm:spPr/>
      <dgm:t>
        <a:bodyPr/>
        <a:lstStyle/>
        <a:p>
          <a:r>
            <a:rPr lang="fr-FR"/>
            <a:t>Prendre des décisions en situation</a:t>
          </a:r>
        </a:p>
      </dgm:t>
    </dgm:pt>
    <dgm:pt modelId="{098D1C71-136D-4643-B41B-9763FE98197A}" type="parTrans" cxnId="{3CF51161-C9D7-7342-8435-2D6DBC5D673A}">
      <dgm:prSet/>
      <dgm:spPr/>
      <dgm:t>
        <a:bodyPr/>
        <a:lstStyle/>
        <a:p>
          <a:endParaRPr lang="fr-FR"/>
        </a:p>
      </dgm:t>
    </dgm:pt>
    <dgm:pt modelId="{E85FEA67-A56D-8741-B654-1C28DE391302}" type="sibTrans" cxnId="{3CF51161-C9D7-7342-8435-2D6DBC5D673A}">
      <dgm:prSet/>
      <dgm:spPr/>
      <dgm:t>
        <a:bodyPr/>
        <a:lstStyle/>
        <a:p>
          <a:endParaRPr lang="fr-FR"/>
        </a:p>
      </dgm:t>
    </dgm:pt>
    <dgm:pt modelId="{3A3FDA8F-D47D-794F-814E-2AD8FA00049E}">
      <dgm:prSet/>
      <dgm:spPr/>
      <dgm:t>
        <a:bodyPr/>
        <a:lstStyle/>
        <a:p>
          <a:r>
            <a:rPr lang="fr-FR" dirty="0"/>
            <a:t>Rester en phase avec la réalité</a:t>
          </a:r>
        </a:p>
      </dgm:t>
    </dgm:pt>
    <dgm:pt modelId="{7BD946AB-3E5A-9843-A973-F408B45FAB98}" type="parTrans" cxnId="{A22CCE3D-F120-8A4E-AF35-2A0DD97F7A1A}">
      <dgm:prSet/>
      <dgm:spPr/>
      <dgm:t>
        <a:bodyPr/>
        <a:lstStyle/>
        <a:p>
          <a:endParaRPr lang="fr-FR"/>
        </a:p>
      </dgm:t>
    </dgm:pt>
    <dgm:pt modelId="{10778F2C-FA68-4345-9BEA-9DA557B154F9}" type="sibTrans" cxnId="{A22CCE3D-F120-8A4E-AF35-2A0DD97F7A1A}">
      <dgm:prSet/>
      <dgm:spPr/>
      <dgm:t>
        <a:bodyPr/>
        <a:lstStyle/>
        <a:p>
          <a:endParaRPr lang="fr-FR"/>
        </a:p>
      </dgm:t>
    </dgm:pt>
    <dgm:pt modelId="{0418B0C8-77C3-6942-865F-CF7E33DE3FC8}">
      <dgm:prSet/>
      <dgm:spPr/>
      <dgm:t>
        <a:bodyPr/>
        <a:lstStyle/>
        <a:p>
          <a:r>
            <a:rPr lang="fr-FR" dirty="0"/>
            <a:t>Saisir des opportunités</a:t>
          </a:r>
        </a:p>
      </dgm:t>
    </dgm:pt>
    <dgm:pt modelId="{0B306FAF-BAA4-1A46-B557-BE5AD5014CDB}" type="parTrans" cxnId="{C19E082D-D01B-674A-BA9E-307D16315CAE}">
      <dgm:prSet/>
      <dgm:spPr/>
      <dgm:t>
        <a:bodyPr/>
        <a:lstStyle/>
        <a:p>
          <a:endParaRPr lang="fr-FR"/>
        </a:p>
      </dgm:t>
    </dgm:pt>
    <dgm:pt modelId="{6156419B-F349-EF48-96F2-080C99949AAE}" type="sibTrans" cxnId="{C19E082D-D01B-674A-BA9E-307D16315CAE}">
      <dgm:prSet/>
      <dgm:spPr/>
      <dgm:t>
        <a:bodyPr/>
        <a:lstStyle/>
        <a:p>
          <a:endParaRPr lang="fr-FR"/>
        </a:p>
      </dgm:t>
    </dgm:pt>
    <dgm:pt modelId="{95BE4FF5-C5E3-6B49-9B14-1BC8C39B52A1}">
      <dgm:prSet/>
      <dgm:spPr/>
      <dgm:t>
        <a:bodyPr/>
        <a:lstStyle/>
        <a:p>
          <a:r>
            <a:rPr lang="fr-FR" dirty="0"/>
            <a:t>Augmenter son sentiment d’efficacité personnelle</a:t>
          </a:r>
        </a:p>
      </dgm:t>
    </dgm:pt>
    <dgm:pt modelId="{2BD0B17D-FF70-C74C-B770-5B7044FF6D82}" type="parTrans" cxnId="{D61B4D84-954F-1949-A7A7-C603721BF07C}">
      <dgm:prSet/>
      <dgm:spPr/>
      <dgm:t>
        <a:bodyPr/>
        <a:lstStyle/>
        <a:p>
          <a:endParaRPr lang="fr-FR"/>
        </a:p>
      </dgm:t>
    </dgm:pt>
    <dgm:pt modelId="{64D2A77D-0B36-A749-AF88-27B670AFDED9}" type="sibTrans" cxnId="{D61B4D84-954F-1949-A7A7-C603721BF07C}">
      <dgm:prSet/>
      <dgm:spPr/>
      <dgm:t>
        <a:bodyPr/>
        <a:lstStyle/>
        <a:p>
          <a:endParaRPr lang="fr-FR"/>
        </a:p>
      </dgm:t>
    </dgm:pt>
    <dgm:pt modelId="{BC213D89-BF24-9542-A6DE-B48B802055BB}">
      <dgm:prSet/>
      <dgm:spPr/>
      <dgm:t>
        <a:bodyPr/>
        <a:lstStyle/>
        <a:p>
          <a:r>
            <a:rPr lang="fr-FR" dirty="0"/>
            <a:t>Augmenter son autonomie</a:t>
          </a:r>
        </a:p>
      </dgm:t>
    </dgm:pt>
    <dgm:pt modelId="{A1A28B5A-A81D-554A-AB8E-E1D7B598FFF6}" type="parTrans" cxnId="{6E122B2C-B34C-F842-803E-733E98E8354F}">
      <dgm:prSet/>
      <dgm:spPr/>
      <dgm:t>
        <a:bodyPr/>
        <a:lstStyle/>
        <a:p>
          <a:endParaRPr lang="fr-FR"/>
        </a:p>
      </dgm:t>
    </dgm:pt>
    <dgm:pt modelId="{69DDA22B-01D3-B346-8791-C0B40A67168B}" type="sibTrans" cxnId="{6E122B2C-B34C-F842-803E-733E98E8354F}">
      <dgm:prSet/>
      <dgm:spPr/>
      <dgm:t>
        <a:bodyPr/>
        <a:lstStyle/>
        <a:p>
          <a:endParaRPr lang="fr-FR"/>
        </a:p>
      </dgm:t>
    </dgm:pt>
    <dgm:pt modelId="{BFD5ABB7-FE98-6847-9E33-3FC92807C60C}">
      <dgm:prSet/>
      <dgm:spPr/>
      <dgm:t>
        <a:bodyPr/>
        <a:lstStyle/>
        <a:p>
          <a:r>
            <a:rPr lang="fr-FR" dirty="0"/>
            <a:t>Se donner des repères</a:t>
          </a:r>
        </a:p>
      </dgm:t>
    </dgm:pt>
    <dgm:pt modelId="{3E6EE964-111C-F84E-A6F9-03E763569A08}" type="parTrans" cxnId="{0B131410-02DF-CB49-BAF9-1D978A504DB8}">
      <dgm:prSet/>
      <dgm:spPr/>
      <dgm:t>
        <a:bodyPr/>
        <a:lstStyle/>
        <a:p>
          <a:endParaRPr lang="fr-FR"/>
        </a:p>
      </dgm:t>
    </dgm:pt>
    <dgm:pt modelId="{C11DD5BF-0ABD-1742-BB89-5E977B01B3A0}" type="sibTrans" cxnId="{0B131410-02DF-CB49-BAF9-1D978A504DB8}">
      <dgm:prSet/>
      <dgm:spPr/>
      <dgm:t>
        <a:bodyPr/>
        <a:lstStyle/>
        <a:p>
          <a:endParaRPr lang="fr-FR"/>
        </a:p>
      </dgm:t>
    </dgm:pt>
    <dgm:pt modelId="{1021F795-E07F-5E4D-8FDD-C75620D21669}">
      <dgm:prSet/>
      <dgm:spPr/>
      <dgm:t>
        <a:bodyPr/>
        <a:lstStyle/>
        <a:p>
          <a:r>
            <a:rPr lang="fr-FR" dirty="0"/>
            <a:t>Se renforcer</a:t>
          </a:r>
        </a:p>
      </dgm:t>
    </dgm:pt>
    <dgm:pt modelId="{08F2E03B-7FD7-F140-A68E-4635980652E7}" type="parTrans" cxnId="{ADF2A02B-A688-6B48-A347-BCA9F9F0F277}">
      <dgm:prSet/>
      <dgm:spPr/>
      <dgm:t>
        <a:bodyPr/>
        <a:lstStyle/>
        <a:p>
          <a:endParaRPr lang="fr-FR"/>
        </a:p>
      </dgm:t>
    </dgm:pt>
    <dgm:pt modelId="{24171416-DFAB-404C-A1C7-40F636090F40}" type="sibTrans" cxnId="{ADF2A02B-A688-6B48-A347-BCA9F9F0F277}">
      <dgm:prSet/>
      <dgm:spPr/>
      <dgm:t>
        <a:bodyPr/>
        <a:lstStyle/>
        <a:p>
          <a:endParaRPr lang="fr-FR"/>
        </a:p>
      </dgm:t>
    </dgm:pt>
    <dgm:pt modelId="{BA60CD2A-D1E1-A84D-BFEE-94A57620F93C}">
      <dgm:prSet/>
      <dgm:spPr/>
      <dgm:t>
        <a:bodyPr/>
        <a:lstStyle/>
        <a:p>
          <a:r>
            <a:rPr lang="fr-FR" dirty="0"/>
            <a:t>Augmenter sa capacité d’action</a:t>
          </a:r>
        </a:p>
      </dgm:t>
    </dgm:pt>
    <dgm:pt modelId="{644E8C37-2CBB-5949-9889-AFB08DAD3FB3}" type="parTrans" cxnId="{9416A489-C2AC-9B4A-A61C-CE9823028726}">
      <dgm:prSet/>
      <dgm:spPr/>
      <dgm:t>
        <a:bodyPr/>
        <a:lstStyle/>
        <a:p>
          <a:endParaRPr lang="fr-FR"/>
        </a:p>
      </dgm:t>
    </dgm:pt>
    <dgm:pt modelId="{B3DB0ABF-F985-924D-AEE1-89126F72CD23}" type="sibTrans" cxnId="{9416A489-C2AC-9B4A-A61C-CE9823028726}">
      <dgm:prSet/>
      <dgm:spPr/>
      <dgm:t>
        <a:bodyPr/>
        <a:lstStyle/>
        <a:p>
          <a:endParaRPr lang="fr-FR"/>
        </a:p>
      </dgm:t>
    </dgm:pt>
    <dgm:pt modelId="{5F851700-5B66-0D4D-84D9-7544575CB966}" type="pres">
      <dgm:prSet presAssocID="{88D36569-07F2-AF43-A9C1-1A6A3F193975}" presName="composite" presStyleCnt="0">
        <dgm:presLayoutVars>
          <dgm:chMax val="5"/>
          <dgm:dir/>
          <dgm:animLvl val="ctr"/>
          <dgm:resizeHandles val="exact"/>
        </dgm:presLayoutVars>
      </dgm:prSet>
      <dgm:spPr/>
      <dgm:t>
        <a:bodyPr/>
        <a:lstStyle/>
        <a:p>
          <a:endParaRPr lang="fr-FR"/>
        </a:p>
      </dgm:t>
    </dgm:pt>
    <dgm:pt modelId="{F82AD39B-C897-DB48-9E1C-D17C26FB19CC}" type="pres">
      <dgm:prSet presAssocID="{88D36569-07F2-AF43-A9C1-1A6A3F193975}" presName="cycle" presStyleCnt="0"/>
      <dgm:spPr/>
    </dgm:pt>
    <dgm:pt modelId="{4FB9DC9F-B5AF-C24F-91D5-A3A6C7439065}" type="pres">
      <dgm:prSet presAssocID="{88D36569-07F2-AF43-A9C1-1A6A3F193975}" presName="centerShape" presStyleCnt="0"/>
      <dgm:spPr/>
    </dgm:pt>
    <dgm:pt modelId="{2C875799-BEE0-134C-8CC2-B98DAE2AB28C}" type="pres">
      <dgm:prSet presAssocID="{88D36569-07F2-AF43-A9C1-1A6A3F193975}" presName="connSite" presStyleLbl="node1" presStyleIdx="0" presStyleCnt="4"/>
      <dgm:spPr/>
    </dgm:pt>
    <dgm:pt modelId="{478D3D47-E593-AC4F-BCB5-8EBAFAC46A56}" type="pres">
      <dgm:prSet presAssocID="{88D36569-07F2-AF43-A9C1-1A6A3F193975}" presName="visible" presStyleLbl="node1" presStyleIdx="0" presStyleCnt="4" custScaleX="103234"/>
      <dgm:spPr>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dgm:spPr>
    </dgm:pt>
    <dgm:pt modelId="{BC371DA2-1671-6B40-9B85-5F6437EFA16C}" type="pres">
      <dgm:prSet presAssocID="{F1C946E0-99EB-A943-9821-13159B78CADE}" presName="Name25" presStyleLbl="parChTrans1D1" presStyleIdx="0" presStyleCnt="3"/>
      <dgm:spPr/>
      <dgm:t>
        <a:bodyPr/>
        <a:lstStyle/>
        <a:p>
          <a:endParaRPr lang="fr-FR"/>
        </a:p>
      </dgm:t>
    </dgm:pt>
    <dgm:pt modelId="{5B08B218-3FE0-574C-8449-EB61F5798E6F}" type="pres">
      <dgm:prSet presAssocID="{5FE92D88-F457-4446-9048-CBD99F9FAFCB}" presName="node" presStyleCnt="0"/>
      <dgm:spPr/>
    </dgm:pt>
    <dgm:pt modelId="{4ACF9330-0BE9-3048-B5F6-421279A1009E}" type="pres">
      <dgm:prSet presAssocID="{5FE92D88-F457-4446-9048-CBD99F9FAFCB}" presName="parentNode" presStyleLbl="node1" presStyleIdx="1" presStyleCnt="4">
        <dgm:presLayoutVars>
          <dgm:chMax val="1"/>
          <dgm:bulletEnabled val="1"/>
        </dgm:presLayoutVars>
      </dgm:prSet>
      <dgm:spPr/>
      <dgm:t>
        <a:bodyPr/>
        <a:lstStyle/>
        <a:p>
          <a:endParaRPr lang="fr-FR"/>
        </a:p>
      </dgm:t>
    </dgm:pt>
    <dgm:pt modelId="{2D7573AB-109F-B446-9205-9479059FFB25}" type="pres">
      <dgm:prSet presAssocID="{5FE92D88-F457-4446-9048-CBD99F9FAFCB}" presName="childNode" presStyleLbl="revTx" presStyleIdx="0" presStyleCnt="3">
        <dgm:presLayoutVars>
          <dgm:bulletEnabled val="1"/>
        </dgm:presLayoutVars>
      </dgm:prSet>
      <dgm:spPr/>
      <dgm:t>
        <a:bodyPr/>
        <a:lstStyle/>
        <a:p>
          <a:endParaRPr lang="fr-FR"/>
        </a:p>
      </dgm:t>
    </dgm:pt>
    <dgm:pt modelId="{D356174C-A824-FC41-BE8F-A3B2C58B6316}" type="pres">
      <dgm:prSet presAssocID="{3E6EE964-111C-F84E-A6F9-03E763569A08}" presName="Name25" presStyleLbl="parChTrans1D1" presStyleIdx="1" presStyleCnt="3"/>
      <dgm:spPr/>
      <dgm:t>
        <a:bodyPr/>
        <a:lstStyle/>
        <a:p>
          <a:endParaRPr lang="fr-FR"/>
        </a:p>
      </dgm:t>
    </dgm:pt>
    <dgm:pt modelId="{008F5A14-4C66-2148-8194-040D84021E69}" type="pres">
      <dgm:prSet presAssocID="{BFD5ABB7-FE98-6847-9E33-3FC92807C60C}" presName="node" presStyleCnt="0"/>
      <dgm:spPr/>
    </dgm:pt>
    <dgm:pt modelId="{0A0C41DC-8462-F641-ACEC-DBEB524C4D06}" type="pres">
      <dgm:prSet presAssocID="{BFD5ABB7-FE98-6847-9E33-3FC92807C60C}" presName="parentNode" presStyleLbl="node1" presStyleIdx="2" presStyleCnt="4">
        <dgm:presLayoutVars>
          <dgm:chMax val="1"/>
          <dgm:bulletEnabled val="1"/>
        </dgm:presLayoutVars>
      </dgm:prSet>
      <dgm:spPr/>
      <dgm:t>
        <a:bodyPr/>
        <a:lstStyle/>
        <a:p>
          <a:endParaRPr lang="fr-FR"/>
        </a:p>
      </dgm:t>
    </dgm:pt>
    <dgm:pt modelId="{0C48F42A-A8CB-AA4E-90CA-AA9CAD1F09B5}" type="pres">
      <dgm:prSet presAssocID="{BFD5ABB7-FE98-6847-9E33-3FC92807C60C}" presName="childNode" presStyleLbl="revTx" presStyleIdx="1" presStyleCnt="3">
        <dgm:presLayoutVars>
          <dgm:bulletEnabled val="1"/>
        </dgm:presLayoutVars>
      </dgm:prSet>
      <dgm:spPr/>
      <dgm:t>
        <a:bodyPr/>
        <a:lstStyle/>
        <a:p>
          <a:endParaRPr lang="fr-FR"/>
        </a:p>
      </dgm:t>
    </dgm:pt>
    <dgm:pt modelId="{C653B740-0EE5-8B42-8610-7834EDCBD4F6}" type="pres">
      <dgm:prSet presAssocID="{08F2E03B-7FD7-F140-A68E-4635980652E7}" presName="Name25" presStyleLbl="parChTrans1D1" presStyleIdx="2" presStyleCnt="3"/>
      <dgm:spPr/>
      <dgm:t>
        <a:bodyPr/>
        <a:lstStyle/>
        <a:p>
          <a:endParaRPr lang="fr-FR"/>
        </a:p>
      </dgm:t>
    </dgm:pt>
    <dgm:pt modelId="{E91DF0DD-0AE5-AD41-933E-14E5C5702F69}" type="pres">
      <dgm:prSet presAssocID="{1021F795-E07F-5E4D-8FDD-C75620D21669}" presName="node" presStyleCnt="0"/>
      <dgm:spPr/>
    </dgm:pt>
    <dgm:pt modelId="{3B241BD3-8D98-6140-A303-75884E404063}" type="pres">
      <dgm:prSet presAssocID="{1021F795-E07F-5E4D-8FDD-C75620D21669}" presName="parentNode" presStyleLbl="node1" presStyleIdx="3" presStyleCnt="4">
        <dgm:presLayoutVars>
          <dgm:chMax val="1"/>
          <dgm:bulletEnabled val="1"/>
        </dgm:presLayoutVars>
      </dgm:prSet>
      <dgm:spPr/>
      <dgm:t>
        <a:bodyPr/>
        <a:lstStyle/>
        <a:p>
          <a:endParaRPr lang="fr-FR"/>
        </a:p>
      </dgm:t>
    </dgm:pt>
    <dgm:pt modelId="{EDE70F6D-C8AC-884C-BCBC-3B4BAB782CB6}" type="pres">
      <dgm:prSet presAssocID="{1021F795-E07F-5E4D-8FDD-C75620D21669}" presName="childNode" presStyleLbl="revTx" presStyleIdx="2" presStyleCnt="3">
        <dgm:presLayoutVars>
          <dgm:bulletEnabled val="1"/>
        </dgm:presLayoutVars>
      </dgm:prSet>
      <dgm:spPr/>
      <dgm:t>
        <a:bodyPr/>
        <a:lstStyle/>
        <a:p>
          <a:endParaRPr lang="fr-FR"/>
        </a:p>
      </dgm:t>
    </dgm:pt>
  </dgm:ptLst>
  <dgm:cxnLst>
    <dgm:cxn modelId="{3CF51161-C9D7-7342-8435-2D6DBC5D673A}" srcId="{BFD5ABB7-FE98-6847-9E33-3FC92807C60C}" destId="{A97677C5-21FB-D946-A348-9C9F68F7093E}" srcOrd="1" destOrd="0" parTransId="{098D1C71-136D-4643-B41B-9763FE98197A}" sibTransId="{E85FEA67-A56D-8741-B654-1C28DE391302}"/>
    <dgm:cxn modelId="{33BAF319-EF36-BB4D-B599-F94090EB1DEA}" type="presOf" srcId="{BFD5ABB7-FE98-6847-9E33-3FC92807C60C}" destId="{0A0C41DC-8462-F641-ACEC-DBEB524C4D06}" srcOrd="0" destOrd="0" presId="urn:microsoft.com/office/officeart/2005/8/layout/radial2"/>
    <dgm:cxn modelId="{ADF2A02B-A688-6B48-A347-BCA9F9F0F277}" srcId="{88D36569-07F2-AF43-A9C1-1A6A3F193975}" destId="{1021F795-E07F-5E4D-8FDD-C75620D21669}" srcOrd="2" destOrd="0" parTransId="{08F2E03B-7FD7-F140-A68E-4635980652E7}" sibTransId="{24171416-DFAB-404C-A1C7-40F636090F40}"/>
    <dgm:cxn modelId="{CA996C9B-5EC9-BB4A-B8F6-EA26A5CDD47E}" type="presOf" srcId="{0418B0C8-77C3-6942-865F-CF7E33DE3FC8}" destId="{0C48F42A-A8CB-AA4E-90CA-AA9CAD1F09B5}" srcOrd="0" destOrd="3" presId="urn:microsoft.com/office/officeart/2005/8/layout/radial2"/>
    <dgm:cxn modelId="{9416A489-C2AC-9B4A-A61C-CE9823028726}" srcId="{1021F795-E07F-5E4D-8FDD-C75620D21669}" destId="{BA60CD2A-D1E1-A84D-BFEE-94A57620F93C}" srcOrd="2" destOrd="0" parTransId="{644E8C37-2CBB-5949-9889-AFB08DAD3FB3}" sibTransId="{B3DB0ABF-F985-924D-AEE1-89126F72CD23}"/>
    <dgm:cxn modelId="{0B131410-02DF-CB49-BAF9-1D978A504DB8}" srcId="{88D36569-07F2-AF43-A9C1-1A6A3F193975}" destId="{BFD5ABB7-FE98-6847-9E33-3FC92807C60C}" srcOrd="1" destOrd="0" parTransId="{3E6EE964-111C-F84E-A6F9-03E763569A08}" sibTransId="{C11DD5BF-0ABD-1742-BB89-5E977B01B3A0}"/>
    <dgm:cxn modelId="{D0A6576B-EF3C-DC4E-8C55-49CDE0434058}" type="presOf" srcId="{567E409F-D705-0548-A216-A22B0ABF5D66}" destId="{2D7573AB-109F-B446-9205-9479059FFB25}" srcOrd="0" destOrd="1" presId="urn:microsoft.com/office/officeart/2005/8/layout/radial2"/>
    <dgm:cxn modelId="{D63039C6-2DDF-4549-BFD9-90E05EE2613F}" type="presOf" srcId="{3E6EE964-111C-F84E-A6F9-03E763569A08}" destId="{D356174C-A824-FC41-BE8F-A3B2C58B6316}" srcOrd="0" destOrd="0" presId="urn:microsoft.com/office/officeart/2005/8/layout/radial2"/>
    <dgm:cxn modelId="{ADDAF704-6DFE-5E4E-95F9-C6C51805EA98}" type="presOf" srcId="{F1C946E0-99EB-A943-9821-13159B78CADE}" destId="{BC371DA2-1671-6B40-9B85-5F6437EFA16C}" srcOrd="0" destOrd="0" presId="urn:microsoft.com/office/officeart/2005/8/layout/radial2"/>
    <dgm:cxn modelId="{3BE369C9-C3C2-FC4D-8BAB-9E50E85CE3D0}" type="presOf" srcId="{5FE92D88-F457-4446-9048-CBD99F9FAFCB}" destId="{4ACF9330-0BE9-3048-B5F6-421279A1009E}" srcOrd="0" destOrd="0" presId="urn:microsoft.com/office/officeart/2005/8/layout/radial2"/>
    <dgm:cxn modelId="{19D22C5A-8BFB-E941-9200-3332F28B23A2}" srcId="{5FE92D88-F457-4446-9048-CBD99F9FAFCB}" destId="{567E409F-D705-0548-A216-A22B0ABF5D66}" srcOrd="1" destOrd="0" parTransId="{17652971-8B16-CA48-947C-7E4836235999}" sibTransId="{FCF7090F-3DC7-C34C-9D6B-7750D75EE39A}"/>
    <dgm:cxn modelId="{6E122B2C-B34C-F842-803E-733E98E8354F}" srcId="{1021F795-E07F-5E4D-8FDD-C75620D21669}" destId="{BC213D89-BF24-9542-A6DE-B48B802055BB}" srcOrd="1" destOrd="0" parTransId="{A1A28B5A-A81D-554A-AB8E-E1D7B598FFF6}" sibTransId="{69DDA22B-01D3-B346-8791-C0B40A67168B}"/>
    <dgm:cxn modelId="{245360A3-7666-F84E-9DF7-8629DE9A544B}" type="presOf" srcId="{BC213D89-BF24-9542-A6DE-B48B802055BB}" destId="{EDE70F6D-C8AC-884C-BCBC-3B4BAB782CB6}" srcOrd="0" destOrd="1" presId="urn:microsoft.com/office/officeart/2005/8/layout/radial2"/>
    <dgm:cxn modelId="{AAE6715E-4C57-4245-BF17-DE3969A1CC5A}" srcId="{5FE92D88-F457-4446-9048-CBD99F9FAFCB}" destId="{9AD41201-2062-CB45-9900-63E19F839ADD}" srcOrd="2" destOrd="0" parTransId="{ECFBC667-60E5-274B-9205-A461C71F0A4D}" sibTransId="{A24C3CDE-2839-7B48-A03B-6C3FA4F76C8B}"/>
    <dgm:cxn modelId="{21F4DE78-505C-884A-84E3-32765130680C}" type="presOf" srcId="{BA60CD2A-D1E1-A84D-BFEE-94A57620F93C}" destId="{EDE70F6D-C8AC-884C-BCBC-3B4BAB782CB6}" srcOrd="0" destOrd="2" presId="urn:microsoft.com/office/officeart/2005/8/layout/radial2"/>
    <dgm:cxn modelId="{D61B4D84-954F-1949-A7A7-C603721BF07C}" srcId="{1021F795-E07F-5E4D-8FDD-C75620D21669}" destId="{95BE4FF5-C5E3-6B49-9B14-1BC8C39B52A1}" srcOrd="0" destOrd="0" parTransId="{2BD0B17D-FF70-C74C-B770-5B7044FF6D82}" sibTransId="{64D2A77D-0B36-A749-AF88-27B670AFDED9}"/>
    <dgm:cxn modelId="{48AAAE96-ADB4-9B46-9817-8C4EDD2F0705}" type="presOf" srcId="{A97677C5-21FB-D946-A348-9C9F68F7093E}" destId="{0C48F42A-A8CB-AA4E-90CA-AA9CAD1F09B5}" srcOrd="0" destOrd="1" presId="urn:microsoft.com/office/officeart/2005/8/layout/radial2"/>
    <dgm:cxn modelId="{CFE309EF-58AC-244B-8EC4-33A732693F9D}" srcId="{88D36569-07F2-AF43-A9C1-1A6A3F193975}" destId="{5FE92D88-F457-4446-9048-CBD99F9FAFCB}" srcOrd="0" destOrd="0" parTransId="{F1C946E0-99EB-A943-9821-13159B78CADE}" sibTransId="{33A4AFD6-6C59-3440-BAA1-4BCDB0E384FF}"/>
    <dgm:cxn modelId="{6DA266CC-4AA7-3F4C-8025-389390AE0D04}" type="presOf" srcId="{95BE4FF5-C5E3-6B49-9B14-1BC8C39B52A1}" destId="{EDE70F6D-C8AC-884C-BCBC-3B4BAB782CB6}" srcOrd="0" destOrd="0" presId="urn:microsoft.com/office/officeart/2005/8/layout/radial2"/>
    <dgm:cxn modelId="{4A3FBEAD-C7EB-9E4E-AE1A-1C2E500D612D}" type="presOf" srcId="{1021F795-E07F-5E4D-8FDD-C75620D21669}" destId="{3B241BD3-8D98-6140-A303-75884E404063}" srcOrd="0" destOrd="0" presId="urn:microsoft.com/office/officeart/2005/8/layout/radial2"/>
    <dgm:cxn modelId="{7154C94D-8F23-5942-A081-D9D1DAEA4CA7}" type="presOf" srcId="{6C427EDA-07CB-8648-8FDB-40A0C7C8026C}" destId="{2D7573AB-109F-B446-9205-9479059FFB25}" srcOrd="0" destOrd="0" presId="urn:microsoft.com/office/officeart/2005/8/layout/radial2"/>
    <dgm:cxn modelId="{02F365BB-05C9-E84A-B0DC-83D0ACD0FB60}" type="presOf" srcId="{88D36569-07F2-AF43-A9C1-1A6A3F193975}" destId="{5F851700-5B66-0D4D-84D9-7544575CB966}" srcOrd="0" destOrd="0" presId="urn:microsoft.com/office/officeart/2005/8/layout/radial2"/>
    <dgm:cxn modelId="{4E6FB45D-F5C1-F14C-B689-126C4A03E030}" srcId="{BFD5ABB7-FE98-6847-9E33-3FC92807C60C}" destId="{225705C1-FA5A-1346-995F-9E984644F44F}" srcOrd="0" destOrd="0" parTransId="{C410F6C2-9B14-E84A-B812-2CA7B0F07D0D}" sibTransId="{B63643AB-19BE-F74D-93E6-CAA833A2E1D6}"/>
    <dgm:cxn modelId="{BFC4BBE3-B3D0-4A44-B864-59F63328B43C}" type="presOf" srcId="{9AD41201-2062-CB45-9900-63E19F839ADD}" destId="{2D7573AB-109F-B446-9205-9479059FFB25}" srcOrd="0" destOrd="2" presId="urn:microsoft.com/office/officeart/2005/8/layout/radial2"/>
    <dgm:cxn modelId="{25F2BBDB-3ED8-D54D-8FB5-E903ABEFA219}" srcId="{5FE92D88-F457-4446-9048-CBD99F9FAFCB}" destId="{6C427EDA-07CB-8648-8FDB-40A0C7C8026C}" srcOrd="0" destOrd="0" parTransId="{7B6FE54B-F9E8-A249-A540-2598AAC3FB58}" sibTransId="{7BB8B964-B157-204E-9E26-76FC3B498121}"/>
    <dgm:cxn modelId="{C19E082D-D01B-674A-BA9E-307D16315CAE}" srcId="{BFD5ABB7-FE98-6847-9E33-3FC92807C60C}" destId="{0418B0C8-77C3-6942-865F-CF7E33DE3FC8}" srcOrd="3" destOrd="0" parTransId="{0B306FAF-BAA4-1A46-B557-BE5AD5014CDB}" sibTransId="{6156419B-F349-EF48-96F2-080C99949AAE}"/>
    <dgm:cxn modelId="{A22CCE3D-F120-8A4E-AF35-2A0DD97F7A1A}" srcId="{BFD5ABB7-FE98-6847-9E33-3FC92807C60C}" destId="{3A3FDA8F-D47D-794F-814E-2AD8FA00049E}" srcOrd="2" destOrd="0" parTransId="{7BD946AB-3E5A-9843-A973-F408B45FAB98}" sibTransId="{10778F2C-FA68-4345-9BEA-9DA557B154F9}"/>
    <dgm:cxn modelId="{7E557907-046A-0743-AD55-CA2CA9436AB1}" type="presOf" srcId="{08F2E03B-7FD7-F140-A68E-4635980652E7}" destId="{C653B740-0EE5-8B42-8610-7834EDCBD4F6}" srcOrd="0" destOrd="0" presId="urn:microsoft.com/office/officeart/2005/8/layout/radial2"/>
    <dgm:cxn modelId="{4D7C4A8A-7EC9-054D-A051-446C552F425C}" type="presOf" srcId="{3A3FDA8F-D47D-794F-814E-2AD8FA00049E}" destId="{0C48F42A-A8CB-AA4E-90CA-AA9CAD1F09B5}" srcOrd="0" destOrd="2" presId="urn:microsoft.com/office/officeart/2005/8/layout/radial2"/>
    <dgm:cxn modelId="{2BD08B83-A5C3-4942-8C5B-B6A70393851F}" type="presOf" srcId="{225705C1-FA5A-1346-995F-9E984644F44F}" destId="{0C48F42A-A8CB-AA4E-90CA-AA9CAD1F09B5}" srcOrd="0" destOrd="0" presId="urn:microsoft.com/office/officeart/2005/8/layout/radial2"/>
    <dgm:cxn modelId="{F785B89B-5370-6344-AD2B-8AF250DE3D60}" type="presParOf" srcId="{5F851700-5B66-0D4D-84D9-7544575CB966}" destId="{F82AD39B-C897-DB48-9E1C-D17C26FB19CC}" srcOrd="0" destOrd="0" presId="urn:microsoft.com/office/officeart/2005/8/layout/radial2"/>
    <dgm:cxn modelId="{607521F7-0827-194C-B2C4-97369962AE35}" type="presParOf" srcId="{F82AD39B-C897-DB48-9E1C-D17C26FB19CC}" destId="{4FB9DC9F-B5AF-C24F-91D5-A3A6C7439065}" srcOrd="0" destOrd="0" presId="urn:microsoft.com/office/officeart/2005/8/layout/radial2"/>
    <dgm:cxn modelId="{4C67FBC8-E452-384D-90D8-295305B6CFFD}" type="presParOf" srcId="{4FB9DC9F-B5AF-C24F-91D5-A3A6C7439065}" destId="{2C875799-BEE0-134C-8CC2-B98DAE2AB28C}" srcOrd="0" destOrd="0" presId="urn:microsoft.com/office/officeart/2005/8/layout/radial2"/>
    <dgm:cxn modelId="{D926AA80-BE7C-A949-AF12-FBAE241D8D42}" type="presParOf" srcId="{4FB9DC9F-B5AF-C24F-91D5-A3A6C7439065}" destId="{478D3D47-E593-AC4F-BCB5-8EBAFAC46A56}" srcOrd="1" destOrd="0" presId="urn:microsoft.com/office/officeart/2005/8/layout/radial2"/>
    <dgm:cxn modelId="{33AAD3B9-CB14-2547-A738-D39AAE38A9AA}" type="presParOf" srcId="{F82AD39B-C897-DB48-9E1C-D17C26FB19CC}" destId="{BC371DA2-1671-6B40-9B85-5F6437EFA16C}" srcOrd="1" destOrd="0" presId="urn:microsoft.com/office/officeart/2005/8/layout/radial2"/>
    <dgm:cxn modelId="{C92AC8BC-9FB7-5F45-928B-7BC5CB358A4C}" type="presParOf" srcId="{F82AD39B-C897-DB48-9E1C-D17C26FB19CC}" destId="{5B08B218-3FE0-574C-8449-EB61F5798E6F}" srcOrd="2" destOrd="0" presId="urn:microsoft.com/office/officeart/2005/8/layout/radial2"/>
    <dgm:cxn modelId="{D074B60D-E0D9-6C43-96C4-DFD005C9149A}" type="presParOf" srcId="{5B08B218-3FE0-574C-8449-EB61F5798E6F}" destId="{4ACF9330-0BE9-3048-B5F6-421279A1009E}" srcOrd="0" destOrd="0" presId="urn:microsoft.com/office/officeart/2005/8/layout/radial2"/>
    <dgm:cxn modelId="{8DF1F62F-848A-3A4F-9403-135CE1ACC3D9}" type="presParOf" srcId="{5B08B218-3FE0-574C-8449-EB61F5798E6F}" destId="{2D7573AB-109F-B446-9205-9479059FFB25}" srcOrd="1" destOrd="0" presId="urn:microsoft.com/office/officeart/2005/8/layout/radial2"/>
    <dgm:cxn modelId="{7883144A-070E-D94C-B606-F9E53A64172B}" type="presParOf" srcId="{F82AD39B-C897-DB48-9E1C-D17C26FB19CC}" destId="{D356174C-A824-FC41-BE8F-A3B2C58B6316}" srcOrd="3" destOrd="0" presId="urn:microsoft.com/office/officeart/2005/8/layout/radial2"/>
    <dgm:cxn modelId="{EC4DCF1B-2916-2842-BFFA-8AF57C194266}" type="presParOf" srcId="{F82AD39B-C897-DB48-9E1C-D17C26FB19CC}" destId="{008F5A14-4C66-2148-8194-040D84021E69}" srcOrd="4" destOrd="0" presId="urn:microsoft.com/office/officeart/2005/8/layout/radial2"/>
    <dgm:cxn modelId="{18D9E693-C3F0-5A4D-A75D-34EB56C9D299}" type="presParOf" srcId="{008F5A14-4C66-2148-8194-040D84021E69}" destId="{0A0C41DC-8462-F641-ACEC-DBEB524C4D06}" srcOrd="0" destOrd="0" presId="urn:microsoft.com/office/officeart/2005/8/layout/radial2"/>
    <dgm:cxn modelId="{B85B4018-F643-BA4F-A788-F196F82D4DAA}" type="presParOf" srcId="{008F5A14-4C66-2148-8194-040D84021E69}" destId="{0C48F42A-A8CB-AA4E-90CA-AA9CAD1F09B5}" srcOrd="1" destOrd="0" presId="urn:microsoft.com/office/officeart/2005/8/layout/radial2"/>
    <dgm:cxn modelId="{9DB1178E-F74C-F84E-BF0C-20D47C2C970E}" type="presParOf" srcId="{F82AD39B-C897-DB48-9E1C-D17C26FB19CC}" destId="{C653B740-0EE5-8B42-8610-7834EDCBD4F6}" srcOrd="5" destOrd="0" presId="urn:microsoft.com/office/officeart/2005/8/layout/radial2"/>
    <dgm:cxn modelId="{AFFE1C9B-90F4-DD41-8012-1E55CCC72D3F}" type="presParOf" srcId="{F82AD39B-C897-DB48-9E1C-D17C26FB19CC}" destId="{E91DF0DD-0AE5-AD41-933E-14E5C5702F69}" srcOrd="6" destOrd="0" presId="urn:microsoft.com/office/officeart/2005/8/layout/radial2"/>
    <dgm:cxn modelId="{CF2EB73A-C7DA-AF42-97FB-510711E5E9F1}" type="presParOf" srcId="{E91DF0DD-0AE5-AD41-933E-14E5C5702F69}" destId="{3B241BD3-8D98-6140-A303-75884E404063}" srcOrd="0" destOrd="0" presId="urn:microsoft.com/office/officeart/2005/8/layout/radial2"/>
    <dgm:cxn modelId="{035DC1F5-02AC-1641-AE05-BA6DBFF52656}" type="presParOf" srcId="{E91DF0DD-0AE5-AD41-933E-14E5C5702F69}" destId="{EDE70F6D-C8AC-884C-BCBC-3B4BAB782CB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2E8E40-9056-4621-B33E-77F5393CC054}" type="doc">
      <dgm:prSet loTypeId="urn:microsoft.com/office/officeart/2005/8/layout/default" loCatId="list" qsTypeId="urn:microsoft.com/office/officeart/2005/8/quickstyle/simple2" qsCatId="simple" csTypeId="urn:microsoft.com/office/officeart/2005/8/colors/colorful1" csCatId="colorful" phldr="1"/>
      <dgm:spPr/>
      <dgm:t>
        <a:bodyPr/>
        <a:lstStyle/>
        <a:p>
          <a:endParaRPr lang="en-US"/>
        </a:p>
      </dgm:t>
    </dgm:pt>
    <dgm:pt modelId="{C5DCB7D0-AA68-44B9-B628-843C55B6E551}">
      <dgm:prSet/>
      <dgm:spPr/>
      <dgm:t>
        <a:bodyPr/>
        <a:lstStyle/>
        <a:p>
          <a:r>
            <a:rPr lang="fr-FR" dirty="0"/>
            <a:t>De créer et partager une vision</a:t>
          </a:r>
          <a:endParaRPr lang="en-US" dirty="0"/>
        </a:p>
      </dgm:t>
    </dgm:pt>
    <dgm:pt modelId="{DBDD0951-A0F1-45D7-89D7-F95FA2D6C53E}" type="parTrans" cxnId="{0D8EF789-21F9-4739-82DC-13B47D382C1D}">
      <dgm:prSet/>
      <dgm:spPr/>
      <dgm:t>
        <a:bodyPr/>
        <a:lstStyle/>
        <a:p>
          <a:endParaRPr lang="en-US"/>
        </a:p>
      </dgm:t>
    </dgm:pt>
    <dgm:pt modelId="{2BA47410-151E-4989-B824-7E1A8DA96BEC}" type="sibTrans" cxnId="{0D8EF789-21F9-4739-82DC-13B47D382C1D}">
      <dgm:prSet/>
      <dgm:spPr/>
      <dgm:t>
        <a:bodyPr/>
        <a:lstStyle/>
        <a:p>
          <a:endParaRPr lang="en-US"/>
        </a:p>
      </dgm:t>
    </dgm:pt>
    <dgm:pt modelId="{313608B7-2CF8-491C-B5BD-6A1B7F4E34B3}">
      <dgm:prSet/>
      <dgm:spPr/>
      <dgm:t>
        <a:bodyPr/>
        <a:lstStyle/>
        <a:p>
          <a:r>
            <a:rPr lang="fr-FR" dirty="0"/>
            <a:t>D’agir dans un environnement changeant</a:t>
          </a:r>
          <a:endParaRPr lang="en-US" dirty="0"/>
        </a:p>
      </dgm:t>
    </dgm:pt>
    <dgm:pt modelId="{8E7CBBF9-BBC3-4378-A838-73D00F4988C6}" type="parTrans" cxnId="{0C3E477B-72E9-47AA-9616-FF8EE6AA0624}">
      <dgm:prSet/>
      <dgm:spPr/>
      <dgm:t>
        <a:bodyPr/>
        <a:lstStyle/>
        <a:p>
          <a:endParaRPr lang="en-US"/>
        </a:p>
      </dgm:t>
    </dgm:pt>
    <dgm:pt modelId="{4A68A16B-9E46-453F-A9B0-243A81ED65E9}" type="sibTrans" cxnId="{0C3E477B-72E9-47AA-9616-FF8EE6AA0624}">
      <dgm:prSet/>
      <dgm:spPr/>
      <dgm:t>
        <a:bodyPr/>
        <a:lstStyle/>
        <a:p>
          <a:endParaRPr lang="en-US"/>
        </a:p>
      </dgm:t>
    </dgm:pt>
    <dgm:pt modelId="{0D74969F-5253-4E2E-A1F3-26F578580BB3}">
      <dgm:prSet/>
      <dgm:spPr/>
      <dgm:t>
        <a:bodyPr/>
        <a:lstStyle/>
        <a:p>
          <a:r>
            <a:rPr lang="fr-FR" dirty="0"/>
            <a:t>De prendre des décisions en situation </a:t>
          </a:r>
          <a:endParaRPr lang="en-US" dirty="0"/>
        </a:p>
      </dgm:t>
    </dgm:pt>
    <dgm:pt modelId="{8CEBA6E1-6227-4F95-8277-C966A98504AE}" type="parTrans" cxnId="{EF14F930-FAFC-44B3-A74F-D8252B7F32C4}">
      <dgm:prSet/>
      <dgm:spPr/>
      <dgm:t>
        <a:bodyPr/>
        <a:lstStyle/>
        <a:p>
          <a:endParaRPr lang="en-US"/>
        </a:p>
      </dgm:t>
    </dgm:pt>
    <dgm:pt modelId="{869DE3F4-3EFD-4E1F-8EE7-FBFB463BD5D5}" type="sibTrans" cxnId="{EF14F930-FAFC-44B3-A74F-D8252B7F32C4}">
      <dgm:prSet/>
      <dgm:spPr/>
      <dgm:t>
        <a:bodyPr/>
        <a:lstStyle/>
        <a:p>
          <a:endParaRPr lang="en-US"/>
        </a:p>
      </dgm:t>
    </dgm:pt>
    <dgm:pt modelId="{53C5140E-AF01-4A0B-8FAA-3F523E8F3BD1}">
      <dgm:prSet/>
      <dgm:spPr/>
      <dgm:t>
        <a:bodyPr/>
        <a:lstStyle/>
        <a:p>
          <a:r>
            <a:rPr lang="fr-FR" dirty="0"/>
            <a:t>De créer et maintenir l'engagement</a:t>
          </a:r>
          <a:endParaRPr lang="en-US" dirty="0"/>
        </a:p>
      </dgm:t>
    </dgm:pt>
    <dgm:pt modelId="{7E6E5E82-2B9E-4BB8-B9CA-D01CF0767ADE}" type="parTrans" cxnId="{7ACDA501-D5BB-4327-99F4-E2402A11C3E1}">
      <dgm:prSet/>
      <dgm:spPr/>
      <dgm:t>
        <a:bodyPr/>
        <a:lstStyle/>
        <a:p>
          <a:endParaRPr lang="en-US"/>
        </a:p>
      </dgm:t>
    </dgm:pt>
    <dgm:pt modelId="{7E20C18A-1889-4E41-848B-18372A73EF59}" type="sibTrans" cxnId="{7ACDA501-D5BB-4327-99F4-E2402A11C3E1}">
      <dgm:prSet/>
      <dgm:spPr/>
      <dgm:t>
        <a:bodyPr/>
        <a:lstStyle/>
        <a:p>
          <a:endParaRPr lang="en-US"/>
        </a:p>
      </dgm:t>
    </dgm:pt>
    <dgm:pt modelId="{ED5C2076-1DB8-4B2E-AC47-EDD96259B6B4}">
      <dgm:prSet/>
      <dgm:spPr/>
      <dgm:t>
        <a:bodyPr/>
        <a:lstStyle/>
        <a:p>
          <a:r>
            <a:rPr lang="fr-FR" dirty="0"/>
            <a:t>De s'organiser collectivement</a:t>
          </a:r>
          <a:endParaRPr lang="en-US" dirty="0"/>
        </a:p>
      </dgm:t>
    </dgm:pt>
    <dgm:pt modelId="{4BAA19EC-DCE3-4B36-86EF-82CE76E11630}" type="parTrans" cxnId="{AA67235E-F926-4BFF-AE9C-100069007EA9}">
      <dgm:prSet/>
      <dgm:spPr/>
      <dgm:t>
        <a:bodyPr/>
        <a:lstStyle/>
        <a:p>
          <a:endParaRPr lang="en-US"/>
        </a:p>
      </dgm:t>
    </dgm:pt>
    <dgm:pt modelId="{C44B0209-D4CD-48F8-8E4D-B24057CF8ACB}" type="sibTrans" cxnId="{AA67235E-F926-4BFF-AE9C-100069007EA9}">
      <dgm:prSet/>
      <dgm:spPr/>
      <dgm:t>
        <a:bodyPr/>
        <a:lstStyle/>
        <a:p>
          <a:endParaRPr lang="en-US"/>
        </a:p>
      </dgm:t>
    </dgm:pt>
    <dgm:pt modelId="{810759B3-EE97-461E-9AE3-F84B12B5857C}">
      <dgm:prSet/>
      <dgm:spPr/>
      <dgm:t>
        <a:bodyPr/>
        <a:lstStyle/>
        <a:p>
          <a:r>
            <a:rPr lang="fr-FR" dirty="0"/>
            <a:t>De placer la PA au cœur de son projet</a:t>
          </a:r>
          <a:endParaRPr lang="en-US" dirty="0"/>
        </a:p>
      </dgm:t>
    </dgm:pt>
    <dgm:pt modelId="{40D72153-8D1D-4B86-B46D-DD48722FF9D5}" type="parTrans" cxnId="{0817B0B3-F3C6-4954-9D65-2CAD33B3F53E}">
      <dgm:prSet/>
      <dgm:spPr/>
      <dgm:t>
        <a:bodyPr/>
        <a:lstStyle/>
        <a:p>
          <a:endParaRPr lang="en-US"/>
        </a:p>
      </dgm:t>
    </dgm:pt>
    <dgm:pt modelId="{BEABC3AA-C399-4373-B331-D44F6AF3ABCB}" type="sibTrans" cxnId="{0817B0B3-F3C6-4954-9D65-2CAD33B3F53E}">
      <dgm:prSet/>
      <dgm:spPr/>
      <dgm:t>
        <a:bodyPr/>
        <a:lstStyle/>
        <a:p>
          <a:endParaRPr lang="en-US"/>
        </a:p>
      </dgm:t>
    </dgm:pt>
    <dgm:pt modelId="{92A5FF68-ABCA-4D47-99D1-24E07229E97E}" type="pres">
      <dgm:prSet presAssocID="{672E8E40-9056-4621-B33E-77F5393CC054}" presName="diagram" presStyleCnt="0">
        <dgm:presLayoutVars>
          <dgm:dir/>
          <dgm:resizeHandles val="exact"/>
        </dgm:presLayoutVars>
      </dgm:prSet>
      <dgm:spPr/>
      <dgm:t>
        <a:bodyPr/>
        <a:lstStyle/>
        <a:p>
          <a:endParaRPr lang="fr-FR"/>
        </a:p>
      </dgm:t>
    </dgm:pt>
    <dgm:pt modelId="{1D56602C-6C20-FD49-B139-2531952BCAF0}" type="pres">
      <dgm:prSet presAssocID="{810759B3-EE97-461E-9AE3-F84B12B5857C}" presName="node" presStyleLbl="node1" presStyleIdx="0" presStyleCnt="6">
        <dgm:presLayoutVars>
          <dgm:bulletEnabled val="1"/>
        </dgm:presLayoutVars>
      </dgm:prSet>
      <dgm:spPr/>
      <dgm:t>
        <a:bodyPr/>
        <a:lstStyle/>
        <a:p>
          <a:endParaRPr lang="fr-FR"/>
        </a:p>
      </dgm:t>
    </dgm:pt>
    <dgm:pt modelId="{BB428785-0C29-684D-A06B-0AC2FC51A20E}" type="pres">
      <dgm:prSet presAssocID="{BEABC3AA-C399-4373-B331-D44F6AF3ABCB}" presName="sibTrans" presStyleCnt="0"/>
      <dgm:spPr/>
    </dgm:pt>
    <dgm:pt modelId="{2768E3FA-0038-D441-BB22-4B6359A29466}" type="pres">
      <dgm:prSet presAssocID="{C5DCB7D0-AA68-44B9-B628-843C55B6E551}" presName="node" presStyleLbl="node1" presStyleIdx="1" presStyleCnt="6">
        <dgm:presLayoutVars>
          <dgm:bulletEnabled val="1"/>
        </dgm:presLayoutVars>
      </dgm:prSet>
      <dgm:spPr/>
      <dgm:t>
        <a:bodyPr/>
        <a:lstStyle/>
        <a:p>
          <a:endParaRPr lang="fr-FR"/>
        </a:p>
      </dgm:t>
    </dgm:pt>
    <dgm:pt modelId="{6D9FAC77-F059-934E-8E94-3B91DAC63F16}" type="pres">
      <dgm:prSet presAssocID="{2BA47410-151E-4989-B824-7E1A8DA96BEC}" presName="sibTrans" presStyleCnt="0"/>
      <dgm:spPr/>
    </dgm:pt>
    <dgm:pt modelId="{DE93E98B-9FB9-5846-BCA6-B0A2BF3D0B37}" type="pres">
      <dgm:prSet presAssocID="{53C5140E-AF01-4A0B-8FAA-3F523E8F3BD1}" presName="node" presStyleLbl="node1" presStyleIdx="2" presStyleCnt="6">
        <dgm:presLayoutVars>
          <dgm:bulletEnabled val="1"/>
        </dgm:presLayoutVars>
      </dgm:prSet>
      <dgm:spPr/>
      <dgm:t>
        <a:bodyPr/>
        <a:lstStyle/>
        <a:p>
          <a:endParaRPr lang="fr-FR"/>
        </a:p>
      </dgm:t>
    </dgm:pt>
    <dgm:pt modelId="{BF0DE72B-ED12-424F-B2FF-3EBAC1100C56}" type="pres">
      <dgm:prSet presAssocID="{7E20C18A-1889-4E41-848B-18372A73EF59}" presName="sibTrans" presStyleCnt="0"/>
      <dgm:spPr/>
    </dgm:pt>
    <dgm:pt modelId="{EFAE3B66-8767-7440-A67B-19A2B7DD4B17}" type="pres">
      <dgm:prSet presAssocID="{0D74969F-5253-4E2E-A1F3-26F578580BB3}" presName="node" presStyleLbl="node1" presStyleIdx="3" presStyleCnt="6">
        <dgm:presLayoutVars>
          <dgm:bulletEnabled val="1"/>
        </dgm:presLayoutVars>
      </dgm:prSet>
      <dgm:spPr/>
      <dgm:t>
        <a:bodyPr/>
        <a:lstStyle/>
        <a:p>
          <a:endParaRPr lang="fr-FR"/>
        </a:p>
      </dgm:t>
    </dgm:pt>
    <dgm:pt modelId="{B8E84C09-D4D4-C945-9C52-42AA323AE4FE}" type="pres">
      <dgm:prSet presAssocID="{869DE3F4-3EFD-4E1F-8EE7-FBFB463BD5D5}" presName="sibTrans" presStyleCnt="0"/>
      <dgm:spPr/>
    </dgm:pt>
    <dgm:pt modelId="{5DA02BA5-1013-7743-B7AB-C9B81ED092F4}" type="pres">
      <dgm:prSet presAssocID="{313608B7-2CF8-491C-B5BD-6A1B7F4E34B3}" presName="node" presStyleLbl="node1" presStyleIdx="4" presStyleCnt="6">
        <dgm:presLayoutVars>
          <dgm:bulletEnabled val="1"/>
        </dgm:presLayoutVars>
      </dgm:prSet>
      <dgm:spPr/>
      <dgm:t>
        <a:bodyPr/>
        <a:lstStyle/>
        <a:p>
          <a:endParaRPr lang="fr-FR"/>
        </a:p>
      </dgm:t>
    </dgm:pt>
    <dgm:pt modelId="{71DE7A25-1673-394B-BB64-1E56B656DA9F}" type="pres">
      <dgm:prSet presAssocID="{4A68A16B-9E46-453F-A9B0-243A81ED65E9}" presName="sibTrans" presStyleCnt="0"/>
      <dgm:spPr/>
    </dgm:pt>
    <dgm:pt modelId="{DE1E2C69-3172-BE41-89E7-EA3456772215}" type="pres">
      <dgm:prSet presAssocID="{ED5C2076-1DB8-4B2E-AC47-EDD96259B6B4}" presName="node" presStyleLbl="node1" presStyleIdx="5" presStyleCnt="6">
        <dgm:presLayoutVars>
          <dgm:bulletEnabled val="1"/>
        </dgm:presLayoutVars>
      </dgm:prSet>
      <dgm:spPr/>
      <dgm:t>
        <a:bodyPr/>
        <a:lstStyle/>
        <a:p>
          <a:endParaRPr lang="fr-FR"/>
        </a:p>
      </dgm:t>
    </dgm:pt>
  </dgm:ptLst>
  <dgm:cxnLst>
    <dgm:cxn modelId="{895B5BB7-B67F-3E4E-BFED-2B6ABEF84E2B}" type="presOf" srcId="{672E8E40-9056-4621-B33E-77F5393CC054}" destId="{92A5FF68-ABCA-4D47-99D1-24E07229E97E}" srcOrd="0" destOrd="0" presId="urn:microsoft.com/office/officeart/2005/8/layout/default"/>
    <dgm:cxn modelId="{B7963F02-7EE7-5743-B6AE-C3325D90F682}" type="presOf" srcId="{0D74969F-5253-4E2E-A1F3-26F578580BB3}" destId="{EFAE3B66-8767-7440-A67B-19A2B7DD4B17}" srcOrd="0" destOrd="0" presId="urn:microsoft.com/office/officeart/2005/8/layout/default"/>
    <dgm:cxn modelId="{0C3E477B-72E9-47AA-9616-FF8EE6AA0624}" srcId="{672E8E40-9056-4621-B33E-77F5393CC054}" destId="{313608B7-2CF8-491C-B5BD-6A1B7F4E34B3}" srcOrd="4" destOrd="0" parTransId="{8E7CBBF9-BBC3-4378-A838-73D00F4988C6}" sibTransId="{4A68A16B-9E46-453F-A9B0-243A81ED65E9}"/>
    <dgm:cxn modelId="{0F407CA0-C84C-6C45-ABCF-1985E0848849}" type="presOf" srcId="{53C5140E-AF01-4A0B-8FAA-3F523E8F3BD1}" destId="{DE93E98B-9FB9-5846-BCA6-B0A2BF3D0B37}" srcOrd="0" destOrd="0" presId="urn:microsoft.com/office/officeart/2005/8/layout/default"/>
    <dgm:cxn modelId="{62F644D0-9BC8-9845-87D2-49CEAC23B57B}" type="presOf" srcId="{810759B3-EE97-461E-9AE3-F84B12B5857C}" destId="{1D56602C-6C20-FD49-B139-2531952BCAF0}" srcOrd="0" destOrd="0" presId="urn:microsoft.com/office/officeart/2005/8/layout/default"/>
    <dgm:cxn modelId="{0D8EF789-21F9-4739-82DC-13B47D382C1D}" srcId="{672E8E40-9056-4621-B33E-77F5393CC054}" destId="{C5DCB7D0-AA68-44B9-B628-843C55B6E551}" srcOrd="1" destOrd="0" parTransId="{DBDD0951-A0F1-45D7-89D7-F95FA2D6C53E}" sibTransId="{2BA47410-151E-4989-B824-7E1A8DA96BEC}"/>
    <dgm:cxn modelId="{AA67235E-F926-4BFF-AE9C-100069007EA9}" srcId="{672E8E40-9056-4621-B33E-77F5393CC054}" destId="{ED5C2076-1DB8-4B2E-AC47-EDD96259B6B4}" srcOrd="5" destOrd="0" parTransId="{4BAA19EC-DCE3-4B36-86EF-82CE76E11630}" sibTransId="{C44B0209-D4CD-48F8-8E4D-B24057CF8ACB}"/>
    <dgm:cxn modelId="{0817B0B3-F3C6-4954-9D65-2CAD33B3F53E}" srcId="{672E8E40-9056-4621-B33E-77F5393CC054}" destId="{810759B3-EE97-461E-9AE3-F84B12B5857C}" srcOrd="0" destOrd="0" parTransId="{40D72153-8D1D-4B86-B46D-DD48722FF9D5}" sibTransId="{BEABC3AA-C399-4373-B331-D44F6AF3ABCB}"/>
    <dgm:cxn modelId="{3FD378BA-38FB-994F-832A-BFADEFCCACFB}" type="presOf" srcId="{313608B7-2CF8-491C-B5BD-6A1B7F4E34B3}" destId="{5DA02BA5-1013-7743-B7AB-C9B81ED092F4}" srcOrd="0" destOrd="0" presId="urn:microsoft.com/office/officeart/2005/8/layout/default"/>
    <dgm:cxn modelId="{BBEC7BE2-4458-FC47-B750-F4CA66FD74FC}" type="presOf" srcId="{C5DCB7D0-AA68-44B9-B628-843C55B6E551}" destId="{2768E3FA-0038-D441-BB22-4B6359A29466}" srcOrd="0" destOrd="0" presId="urn:microsoft.com/office/officeart/2005/8/layout/default"/>
    <dgm:cxn modelId="{7ACDA501-D5BB-4327-99F4-E2402A11C3E1}" srcId="{672E8E40-9056-4621-B33E-77F5393CC054}" destId="{53C5140E-AF01-4A0B-8FAA-3F523E8F3BD1}" srcOrd="2" destOrd="0" parTransId="{7E6E5E82-2B9E-4BB8-B9CA-D01CF0767ADE}" sibTransId="{7E20C18A-1889-4E41-848B-18372A73EF59}"/>
    <dgm:cxn modelId="{C8A8A27E-32C3-EF44-895C-C5734E575D89}" type="presOf" srcId="{ED5C2076-1DB8-4B2E-AC47-EDD96259B6B4}" destId="{DE1E2C69-3172-BE41-89E7-EA3456772215}" srcOrd="0" destOrd="0" presId="urn:microsoft.com/office/officeart/2005/8/layout/default"/>
    <dgm:cxn modelId="{EF14F930-FAFC-44B3-A74F-D8252B7F32C4}" srcId="{672E8E40-9056-4621-B33E-77F5393CC054}" destId="{0D74969F-5253-4E2E-A1F3-26F578580BB3}" srcOrd="3" destOrd="0" parTransId="{8CEBA6E1-6227-4F95-8277-C966A98504AE}" sibTransId="{869DE3F4-3EFD-4E1F-8EE7-FBFB463BD5D5}"/>
    <dgm:cxn modelId="{6385135A-2D23-6344-A70A-DAA3ABED6351}" type="presParOf" srcId="{92A5FF68-ABCA-4D47-99D1-24E07229E97E}" destId="{1D56602C-6C20-FD49-B139-2531952BCAF0}" srcOrd="0" destOrd="0" presId="urn:microsoft.com/office/officeart/2005/8/layout/default"/>
    <dgm:cxn modelId="{C7F2D733-607E-EB4D-A877-4B4144A78217}" type="presParOf" srcId="{92A5FF68-ABCA-4D47-99D1-24E07229E97E}" destId="{BB428785-0C29-684D-A06B-0AC2FC51A20E}" srcOrd="1" destOrd="0" presId="urn:microsoft.com/office/officeart/2005/8/layout/default"/>
    <dgm:cxn modelId="{3CB4C5D7-79F9-DE4F-B91A-D485F96C75C8}" type="presParOf" srcId="{92A5FF68-ABCA-4D47-99D1-24E07229E97E}" destId="{2768E3FA-0038-D441-BB22-4B6359A29466}" srcOrd="2" destOrd="0" presId="urn:microsoft.com/office/officeart/2005/8/layout/default"/>
    <dgm:cxn modelId="{FC320F15-407F-1E48-BE25-80F0972D964A}" type="presParOf" srcId="{92A5FF68-ABCA-4D47-99D1-24E07229E97E}" destId="{6D9FAC77-F059-934E-8E94-3B91DAC63F16}" srcOrd="3" destOrd="0" presId="urn:microsoft.com/office/officeart/2005/8/layout/default"/>
    <dgm:cxn modelId="{69B66FD2-F460-F040-89F6-9A35C9A5C8F7}" type="presParOf" srcId="{92A5FF68-ABCA-4D47-99D1-24E07229E97E}" destId="{DE93E98B-9FB9-5846-BCA6-B0A2BF3D0B37}" srcOrd="4" destOrd="0" presId="urn:microsoft.com/office/officeart/2005/8/layout/default"/>
    <dgm:cxn modelId="{000C70EF-6C17-4A44-AAD8-6C23E309E1DA}" type="presParOf" srcId="{92A5FF68-ABCA-4D47-99D1-24E07229E97E}" destId="{BF0DE72B-ED12-424F-B2FF-3EBAC1100C56}" srcOrd="5" destOrd="0" presId="urn:microsoft.com/office/officeart/2005/8/layout/default"/>
    <dgm:cxn modelId="{4B4D2050-A173-F94A-97B7-E18A15EFFA83}" type="presParOf" srcId="{92A5FF68-ABCA-4D47-99D1-24E07229E97E}" destId="{EFAE3B66-8767-7440-A67B-19A2B7DD4B17}" srcOrd="6" destOrd="0" presId="urn:microsoft.com/office/officeart/2005/8/layout/default"/>
    <dgm:cxn modelId="{F89DC41C-C878-B04A-8AC5-9EBCAD37C83E}" type="presParOf" srcId="{92A5FF68-ABCA-4D47-99D1-24E07229E97E}" destId="{B8E84C09-D4D4-C945-9C52-42AA323AE4FE}" srcOrd="7" destOrd="0" presId="urn:microsoft.com/office/officeart/2005/8/layout/default"/>
    <dgm:cxn modelId="{4A97E811-9425-4B48-B1F1-37B7A1DD9F24}" type="presParOf" srcId="{92A5FF68-ABCA-4D47-99D1-24E07229E97E}" destId="{5DA02BA5-1013-7743-B7AB-C9B81ED092F4}" srcOrd="8" destOrd="0" presId="urn:microsoft.com/office/officeart/2005/8/layout/default"/>
    <dgm:cxn modelId="{1F01AB19-B87A-F940-83EB-33A85B379DB2}" type="presParOf" srcId="{92A5FF68-ABCA-4D47-99D1-24E07229E97E}" destId="{71DE7A25-1673-394B-BB64-1E56B656DA9F}" srcOrd="9" destOrd="0" presId="urn:microsoft.com/office/officeart/2005/8/layout/default"/>
    <dgm:cxn modelId="{03EECD56-4B1F-A94F-B396-2FB1E3CC4B24}" type="presParOf" srcId="{92A5FF68-ABCA-4D47-99D1-24E07229E97E}" destId="{DE1E2C69-3172-BE41-89E7-EA345677221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8AE9D-DC4D-43FB-8321-2BCF3EE50D17}">
      <dsp:nvSpPr>
        <dsp:cNvPr id="0" name=""/>
        <dsp:cNvSpPr/>
      </dsp:nvSpPr>
      <dsp:spPr>
        <a:xfrm rot="16200000">
          <a:off x="860518" y="-860518"/>
          <a:ext cx="1611372" cy="3332408"/>
        </a:xfrm>
        <a:prstGeom prst="round1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Participation active de la personne</a:t>
          </a:r>
          <a:endParaRPr lang="fr-FR" sz="1700" kern="1200" dirty="0"/>
        </a:p>
      </dsp:txBody>
      <dsp:txXfrm rot="5400000">
        <a:off x="0" y="0"/>
        <a:ext cx="3332408" cy="1208529"/>
      </dsp:txXfrm>
    </dsp:sp>
    <dsp:sp modelId="{10DA45A9-7D09-49F0-95C8-9F7EB3AA944D}">
      <dsp:nvSpPr>
        <dsp:cNvPr id="0" name=""/>
        <dsp:cNvSpPr/>
      </dsp:nvSpPr>
      <dsp:spPr>
        <a:xfrm>
          <a:off x="3332408" y="15017"/>
          <a:ext cx="3332408" cy="1611372"/>
        </a:xfrm>
        <a:prstGeom prst="round1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Portage institutionnel</a:t>
          </a:r>
          <a:endParaRPr lang="fr-FR" sz="1700" kern="1200" dirty="0"/>
        </a:p>
      </dsp:txBody>
      <dsp:txXfrm>
        <a:off x="3332408" y="15017"/>
        <a:ext cx="3332408" cy="1208529"/>
      </dsp:txXfrm>
    </dsp:sp>
    <dsp:sp modelId="{8AE602CD-F3E4-4F5E-BCA2-F518A9A3030E}">
      <dsp:nvSpPr>
        <dsp:cNvPr id="0" name=""/>
        <dsp:cNvSpPr/>
      </dsp:nvSpPr>
      <dsp:spPr>
        <a:xfrm rot="10800000">
          <a:off x="0" y="1611372"/>
          <a:ext cx="3332408" cy="1611372"/>
        </a:xfrm>
        <a:prstGeom prst="round1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Coordination des acteurs</a:t>
          </a:r>
          <a:endParaRPr lang="fr-FR" sz="1700" kern="1200" dirty="0"/>
        </a:p>
      </dsp:txBody>
      <dsp:txXfrm rot="10800000">
        <a:off x="0" y="2014215"/>
        <a:ext cx="3332408" cy="1208529"/>
      </dsp:txXfrm>
    </dsp:sp>
    <dsp:sp modelId="{2D3166D4-92AA-429B-A077-AA830A15DFCB}">
      <dsp:nvSpPr>
        <dsp:cNvPr id="0" name=""/>
        <dsp:cNvSpPr/>
      </dsp:nvSpPr>
      <dsp:spPr>
        <a:xfrm rot="5400000">
          <a:off x="4192926" y="750853"/>
          <a:ext cx="1611372" cy="3332408"/>
        </a:xfrm>
        <a:prstGeom prst="round1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904" tIns="120904" rIns="120904" bIns="120904" numCol="1" spcCol="1270" anchor="ctr" anchorCtr="0">
          <a:noAutofit/>
        </a:bodyPr>
        <a:lstStyle/>
        <a:p>
          <a:pPr lvl="0" algn="ctr" defTabSz="755650">
            <a:lnSpc>
              <a:spcPct val="90000"/>
            </a:lnSpc>
            <a:spcBef>
              <a:spcPct val="0"/>
            </a:spcBef>
            <a:spcAft>
              <a:spcPct val="35000"/>
            </a:spcAft>
          </a:pPr>
          <a:r>
            <a:rPr lang="fr-FR" sz="1700" kern="1200"/>
            <a:t>Collégialité des prises de décisions autour du projet de parcours de la personne accompagnée</a:t>
          </a:r>
          <a:endParaRPr lang="fr-FR" sz="1700" kern="1200" dirty="0"/>
        </a:p>
      </dsp:txBody>
      <dsp:txXfrm rot="-5400000">
        <a:off x="3332409" y="2014214"/>
        <a:ext cx="3332408" cy="1208529"/>
      </dsp:txXfrm>
    </dsp:sp>
    <dsp:sp modelId="{D058EF89-63E2-417A-B6C9-B8529EAE45F7}">
      <dsp:nvSpPr>
        <dsp:cNvPr id="0" name=""/>
        <dsp:cNvSpPr/>
      </dsp:nvSpPr>
      <dsp:spPr>
        <a:xfrm>
          <a:off x="2332685" y="1208529"/>
          <a:ext cx="1999445" cy="805686"/>
        </a:xfrm>
        <a:prstGeom prst="roundRect">
          <a:avLst/>
        </a:prstGeom>
        <a:gradFill rotWithShape="0">
          <a:gsLst>
            <a:gs pos="0">
              <a:schemeClr val="accent2">
                <a:tint val="40000"/>
                <a:hueOff val="0"/>
                <a:satOff val="0"/>
                <a:lumOff val="0"/>
                <a:alphaOff val="0"/>
                <a:tint val="50000"/>
                <a:satMod val="300000"/>
              </a:schemeClr>
            </a:gs>
            <a:gs pos="35000">
              <a:schemeClr val="accent2">
                <a:tint val="40000"/>
                <a:hueOff val="0"/>
                <a:satOff val="0"/>
                <a:lumOff val="0"/>
                <a:alphaOff val="0"/>
                <a:tint val="37000"/>
                <a:satMod val="300000"/>
              </a:schemeClr>
            </a:gs>
            <a:gs pos="100000">
              <a:schemeClr val="accent2">
                <a:tint val="40000"/>
                <a:hueOff val="0"/>
                <a:satOff val="0"/>
                <a:lumOff val="0"/>
                <a:alphaOff val="0"/>
                <a:tint val="15000"/>
                <a:satMod val="350000"/>
              </a:schemeClr>
            </a:gs>
          </a:gsLst>
          <a:lin ang="16200000" scaled="1"/>
        </a:gra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fr-FR" sz="1700" kern="1200" dirty="0"/>
            <a:t>Démarche de référent de parcours</a:t>
          </a:r>
        </a:p>
      </dsp:txBody>
      <dsp:txXfrm>
        <a:off x="2372015" y="1247859"/>
        <a:ext cx="1920785" cy="7270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3B740-0EE5-8B42-8610-7834EDCBD4F6}">
      <dsp:nvSpPr>
        <dsp:cNvPr id="0" name=""/>
        <dsp:cNvSpPr/>
      </dsp:nvSpPr>
      <dsp:spPr>
        <a:xfrm rot="2563312">
          <a:off x="4696756" y="3718099"/>
          <a:ext cx="797183" cy="37353"/>
        </a:xfrm>
        <a:custGeom>
          <a:avLst/>
          <a:gdLst/>
          <a:ahLst/>
          <a:cxnLst/>
          <a:rect l="0" t="0" r="0" b="0"/>
          <a:pathLst>
            <a:path>
              <a:moveTo>
                <a:pt x="0" y="18676"/>
              </a:moveTo>
              <a:lnTo>
                <a:pt x="797183" y="18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56174C-A824-FC41-BE8F-A3B2C58B6316}">
      <dsp:nvSpPr>
        <dsp:cNvPr id="0" name=""/>
        <dsp:cNvSpPr/>
      </dsp:nvSpPr>
      <dsp:spPr>
        <a:xfrm>
          <a:off x="4802520" y="2625556"/>
          <a:ext cx="887100" cy="37353"/>
        </a:xfrm>
        <a:custGeom>
          <a:avLst/>
          <a:gdLst/>
          <a:ahLst/>
          <a:cxnLst/>
          <a:rect l="0" t="0" r="0" b="0"/>
          <a:pathLst>
            <a:path>
              <a:moveTo>
                <a:pt x="0" y="18676"/>
              </a:moveTo>
              <a:lnTo>
                <a:pt x="887100" y="18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371DA2-1671-6B40-9B85-5F6437EFA16C}">
      <dsp:nvSpPr>
        <dsp:cNvPr id="0" name=""/>
        <dsp:cNvSpPr/>
      </dsp:nvSpPr>
      <dsp:spPr>
        <a:xfrm rot="19036688">
          <a:off x="4696756" y="1533013"/>
          <a:ext cx="797183" cy="37353"/>
        </a:xfrm>
        <a:custGeom>
          <a:avLst/>
          <a:gdLst/>
          <a:ahLst/>
          <a:cxnLst/>
          <a:rect l="0" t="0" r="0" b="0"/>
          <a:pathLst>
            <a:path>
              <a:moveTo>
                <a:pt x="0" y="18676"/>
              </a:moveTo>
              <a:lnTo>
                <a:pt x="797183" y="1867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D3D47-E593-AC4F-BCB5-8EBAFAC46A56}">
      <dsp:nvSpPr>
        <dsp:cNvPr id="0" name=""/>
        <dsp:cNvSpPr/>
      </dsp:nvSpPr>
      <dsp:spPr>
        <a:xfrm>
          <a:off x="2599370" y="1372456"/>
          <a:ext cx="2625812" cy="254355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6000" r="-4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F9330-0BE9-3048-B5F6-421279A1009E}">
      <dsp:nvSpPr>
        <dsp:cNvPr id="0" name=""/>
        <dsp:cNvSpPr/>
      </dsp:nvSpPr>
      <dsp:spPr>
        <a:xfrm>
          <a:off x="5185700" y="509"/>
          <a:ext cx="1526132" cy="1526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Se donner du cadre</a:t>
          </a:r>
        </a:p>
      </dsp:txBody>
      <dsp:txXfrm>
        <a:off x="5409197" y="224006"/>
        <a:ext cx="1079138" cy="1079138"/>
      </dsp:txXfrm>
    </dsp:sp>
    <dsp:sp modelId="{2D7573AB-109F-B446-9205-9479059FFB25}">
      <dsp:nvSpPr>
        <dsp:cNvPr id="0" name=""/>
        <dsp:cNvSpPr/>
      </dsp:nvSpPr>
      <dsp:spPr>
        <a:xfrm>
          <a:off x="6864446" y="509"/>
          <a:ext cx="2289198" cy="152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fr-FR" sz="1500" kern="1200"/>
            <a:t>Se sécuriser</a:t>
          </a:r>
        </a:p>
        <a:p>
          <a:pPr marL="114300" lvl="1" indent="-114300" algn="l" defTabSz="666750">
            <a:lnSpc>
              <a:spcPct val="90000"/>
            </a:lnSpc>
            <a:spcBef>
              <a:spcPct val="0"/>
            </a:spcBef>
            <a:spcAft>
              <a:spcPct val="15000"/>
            </a:spcAft>
            <a:buChar char="••"/>
          </a:pPr>
          <a:r>
            <a:rPr lang="fr-FR" sz="1500" kern="1200" dirty="0"/>
            <a:t>Se donner des repères dans le temps</a:t>
          </a:r>
        </a:p>
        <a:p>
          <a:pPr marL="114300" lvl="1" indent="-114300" algn="l" defTabSz="666750">
            <a:lnSpc>
              <a:spcPct val="90000"/>
            </a:lnSpc>
            <a:spcBef>
              <a:spcPct val="0"/>
            </a:spcBef>
            <a:spcAft>
              <a:spcPct val="15000"/>
            </a:spcAft>
            <a:buChar char="••"/>
          </a:pPr>
          <a:r>
            <a:rPr lang="fr-FR" sz="1500" kern="1200" dirty="0"/>
            <a:t>S’organiser</a:t>
          </a:r>
        </a:p>
      </dsp:txBody>
      <dsp:txXfrm>
        <a:off x="6864446" y="509"/>
        <a:ext cx="2289198" cy="1526132"/>
      </dsp:txXfrm>
    </dsp:sp>
    <dsp:sp modelId="{0A0C41DC-8462-F641-ACEC-DBEB524C4D06}">
      <dsp:nvSpPr>
        <dsp:cNvPr id="0" name=""/>
        <dsp:cNvSpPr/>
      </dsp:nvSpPr>
      <dsp:spPr>
        <a:xfrm>
          <a:off x="5689621" y="1881167"/>
          <a:ext cx="1526132" cy="1526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Se donner des repères</a:t>
          </a:r>
        </a:p>
      </dsp:txBody>
      <dsp:txXfrm>
        <a:off x="5913118" y="2104664"/>
        <a:ext cx="1079138" cy="1079138"/>
      </dsp:txXfrm>
    </dsp:sp>
    <dsp:sp modelId="{0C48F42A-A8CB-AA4E-90CA-AA9CAD1F09B5}">
      <dsp:nvSpPr>
        <dsp:cNvPr id="0" name=""/>
        <dsp:cNvSpPr/>
      </dsp:nvSpPr>
      <dsp:spPr>
        <a:xfrm>
          <a:off x="7368366" y="1881167"/>
          <a:ext cx="2289198" cy="152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fr-FR" sz="1500" kern="1200"/>
            <a:t>Évaluer les résultats</a:t>
          </a:r>
        </a:p>
        <a:p>
          <a:pPr marL="114300" lvl="1" indent="-114300" algn="l" defTabSz="666750">
            <a:lnSpc>
              <a:spcPct val="90000"/>
            </a:lnSpc>
            <a:spcBef>
              <a:spcPct val="0"/>
            </a:spcBef>
            <a:spcAft>
              <a:spcPct val="15000"/>
            </a:spcAft>
            <a:buChar char="••"/>
          </a:pPr>
          <a:r>
            <a:rPr lang="fr-FR" sz="1500" kern="1200"/>
            <a:t>Prendre des décisions en situation</a:t>
          </a:r>
        </a:p>
        <a:p>
          <a:pPr marL="114300" lvl="1" indent="-114300" algn="l" defTabSz="666750">
            <a:lnSpc>
              <a:spcPct val="90000"/>
            </a:lnSpc>
            <a:spcBef>
              <a:spcPct val="0"/>
            </a:spcBef>
            <a:spcAft>
              <a:spcPct val="15000"/>
            </a:spcAft>
            <a:buChar char="••"/>
          </a:pPr>
          <a:r>
            <a:rPr lang="fr-FR" sz="1500" kern="1200" dirty="0"/>
            <a:t>Rester en phase avec la réalité</a:t>
          </a:r>
        </a:p>
        <a:p>
          <a:pPr marL="114300" lvl="1" indent="-114300" algn="l" defTabSz="666750">
            <a:lnSpc>
              <a:spcPct val="90000"/>
            </a:lnSpc>
            <a:spcBef>
              <a:spcPct val="0"/>
            </a:spcBef>
            <a:spcAft>
              <a:spcPct val="15000"/>
            </a:spcAft>
            <a:buChar char="••"/>
          </a:pPr>
          <a:r>
            <a:rPr lang="fr-FR" sz="1500" kern="1200" dirty="0"/>
            <a:t>Saisir des opportunités</a:t>
          </a:r>
        </a:p>
      </dsp:txBody>
      <dsp:txXfrm>
        <a:off x="7368366" y="1881167"/>
        <a:ext cx="2289198" cy="1526132"/>
      </dsp:txXfrm>
    </dsp:sp>
    <dsp:sp modelId="{3B241BD3-8D98-6140-A303-75884E404063}">
      <dsp:nvSpPr>
        <dsp:cNvPr id="0" name=""/>
        <dsp:cNvSpPr/>
      </dsp:nvSpPr>
      <dsp:spPr>
        <a:xfrm>
          <a:off x="5185700" y="3761825"/>
          <a:ext cx="1526132" cy="152613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a:t>Se renforcer</a:t>
          </a:r>
        </a:p>
      </dsp:txBody>
      <dsp:txXfrm>
        <a:off x="5409197" y="3985322"/>
        <a:ext cx="1079138" cy="1079138"/>
      </dsp:txXfrm>
    </dsp:sp>
    <dsp:sp modelId="{EDE70F6D-C8AC-884C-BCBC-3B4BAB782CB6}">
      <dsp:nvSpPr>
        <dsp:cNvPr id="0" name=""/>
        <dsp:cNvSpPr/>
      </dsp:nvSpPr>
      <dsp:spPr>
        <a:xfrm>
          <a:off x="6864446" y="3761825"/>
          <a:ext cx="2289198" cy="15261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66750">
            <a:lnSpc>
              <a:spcPct val="90000"/>
            </a:lnSpc>
            <a:spcBef>
              <a:spcPct val="0"/>
            </a:spcBef>
            <a:spcAft>
              <a:spcPct val="15000"/>
            </a:spcAft>
            <a:buChar char="••"/>
          </a:pPr>
          <a:r>
            <a:rPr lang="fr-FR" sz="1500" kern="1200" dirty="0"/>
            <a:t>Augmenter son sentiment d’efficacité personnelle</a:t>
          </a:r>
        </a:p>
        <a:p>
          <a:pPr marL="114300" lvl="1" indent="-114300" algn="l" defTabSz="666750">
            <a:lnSpc>
              <a:spcPct val="90000"/>
            </a:lnSpc>
            <a:spcBef>
              <a:spcPct val="0"/>
            </a:spcBef>
            <a:spcAft>
              <a:spcPct val="15000"/>
            </a:spcAft>
            <a:buChar char="••"/>
          </a:pPr>
          <a:r>
            <a:rPr lang="fr-FR" sz="1500" kern="1200" dirty="0"/>
            <a:t>Augmenter son autonomie</a:t>
          </a:r>
        </a:p>
        <a:p>
          <a:pPr marL="114300" lvl="1" indent="-114300" algn="l" defTabSz="666750">
            <a:lnSpc>
              <a:spcPct val="90000"/>
            </a:lnSpc>
            <a:spcBef>
              <a:spcPct val="0"/>
            </a:spcBef>
            <a:spcAft>
              <a:spcPct val="15000"/>
            </a:spcAft>
            <a:buChar char="••"/>
          </a:pPr>
          <a:r>
            <a:rPr lang="fr-FR" sz="1500" kern="1200" dirty="0"/>
            <a:t>Augmenter sa capacité d’action</a:t>
          </a:r>
        </a:p>
      </dsp:txBody>
      <dsp:txXfrm>
        <a:off x="6864446" y="3761825"/>
        <a:ext cx="2289198" cy="1526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6602C-6C20-FD49-B139-2531952BCAF0}">
      <dsp:nvSpPr>
        <dsp:cNvPr id="0" name=""/>
        <dsp:cNvSpPr/>
      </dsp:nvSpPr>
      <dsp:spPr>
        <a:xfrm>
          <a:off x="0" y="45227"/>
          <a:ext cx="3744813" cy="224688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fr-FR" sz="4300" kern="1200" dirty="0"/>
            <a:t>De placer la PA au cœur de son projet</a:t>
          </a:r>
          <a:endParaRPr lang="en-US" sz="4300" kern="1200" dirty="0"/>
        </a:p>
      </dsp:txBody>
      <dsp:txXfrm>
        <a:off x="0" y="45227"/>
        <a:ext cx="3744813" cy="2246888"/>
      </dsp:txXfrm>
    </dsp:sp>
    <dsp:sp modelId="{2768E3FA-0038-D441-BB22-4B6359A29466}">
      <dsp:nvSpPr>
        <dsp:cNvPr id="0" name=""/>
        <dsp:cNvSpPr/>
      </dsp:nvSpPr>
      <dsp:spPr>
        <a:xfrm>
          <a:off x="4119294" y="45227"/>
          <a:ext cx="3744813" cy="2246888"/>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fr-FR" sz="4300" kern="1200" dirty="0"/>
            <a:t>De créer et partager une vision</a:t>
          </a:r>
          <a:endParaRPr lang="en-US" sz="4300" kern="1200" dirty="0"/>
        </a:p>
      </dsp:txBody>
      <dsp:txXfrm>
        <a:off x="4119294" y="45227"/>
        <a:ext cx="3744813" cy="2246888"/>
      </dsp:txXfrm>
    </dsp:sp>
    <dsp:sp modelId="{DE93E98B-9FB9-5846-BCA6-B0A2BF3D0B37}">
      <dsp:nvSpPr>
        <dsp:cNvPr id="0" name=""/>
        <dsp:cNvSpPr/>
      </dsp:nvSpPr>
      <dsp:spPr>
        <a:xfrm>
          <a:off x="8238589" y="45227"/>
          <a:ext cx="3744813" cy="2246888"/>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fr-FR" sz="4300" kern="1200" dirty="0"/>
            <a:t>De créer et maintenir l'engagement</a:t>
          </a:r>
          <a:endParaRPr lang="en-US" sz="4300" kern="1200" dirty="0"/>
        </a:p>
      </dsp:txBody>
      <dsp:txXfrm>
        <a:off x="8238589" y="45227"/>
        <a:ext cx="3744813" cy="2246888"/>
      </dsp:txXfrm>
    </dsp:sp>
    <dsp:sp modelId="{EFAE3B66-8767-7440-A67B-19A2B7DD4B17}">
      <dsp:nvSpPr>
        <dsp:cNvPr id="0" name=""/>
        <dsp:cNvSpPr/>
      </dsp:nvSpPr>
      <dsp:spPr>
        <a:xfrm>
          <a:off x="0" y="2666596"/>
          <a:ext cx="3744813" cy="2246888"/>
        </a:xfrm>
        <a:prstGeom prst="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fr-FR" sz="4300" kern="1200" dirty="0"/>
            <a:t>De prendre des décisions en situation </a:t>
          </a:r>
          <a:endParaRPr lang="en-US" sz="4300" kern="1200" dirty="0"/>
        </a:p>
      </dsp:txBody>
      <dsp:txXfrm>
        <a:off x="0" y="2666596"/>
        <a:ext cx="3744813" cy="2246888"/>
      </dsp:txXfrm>
    </dsp:sp>
    <dsp:sp modelId="{5DA02BA5-1013-7743-B7AB-C9B81ED092F4}">
      <dsp:nvSpPr>
        <dsp:cNvPr id="0" name=""/>
        <dsp:cNvSpPr/>
      </dsp:nvSpPr>
      <dsp:spPr>
        <a:xfrm>
          <a:off x="4119294" y="2666596"/>
          <a:ext cx="3744813" cy="2246888"/>
        </a:xfrm>
        <a:prstGeom prst="rect">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fr-FR" sz="4300" kern="1200" dirty="0"/>
            <a:t>D’agir dans un environnement changeant</a:t>
          </a:r>
          <a:endParaRPr lang="en-US" sz="4300" kern="1200" dirty="0"/>
        </a:p>
      </dsp:txBody>
      <dsp:txXfrm>
        <a:off x="4119294" y="2666596"/>
        <a:ext cx="3744813" cy="2246888"/>
      </dsp:txXfrm>
    </dsp:sp>
    <dsp:sp modelId="{DE1E2C69-3172-BE41-89E7-EA3456772215}">
      <dsp:nvSpPr>
        <dsp:cNvPr id="0" name=""/>
        <dsp:cNvSpPr/>
      </dsp:nvSpPr>
      <dsp:spPr>
        <a:xfrm>
          <a:off x="8238589" y="2666596"/>
          <a:ext cx="3744813" cy="2246888"/>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fr-FR" sz="4300" kern="1200" dirty="0"/>
            <a:t>De s'organiser collectivement</a:t>
          </a:r>
          <a:endParaRPr lang="en-US" sz="4300" kern="1200" dirty="0"/>
        </a:p>
      </dsp:txBody>
      <dsp:txXfrm>
        <a:off x="8238589" y="2666596"/>
        <a:ext cx="3744813" cy="224688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6021388" cy="3952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7869238" y="0"/>
            <a:ext cx="6021387" cy="395288"/>
          </a:xfrm>
          <a:prstGeom prst="rect">
            <a:avLst/>
          </a:prstGeom>
        </p:spPr>
        <p:txBody>
          <a:bodyPr vert="horz" lIns="91440" tIns="45720" rIns="91440" bIns="45720" rtlCol="0"/>
          <a:lstStyle>
            <a:lvl1pPr algn="r">
              <a:defRPr sz="1200"/>
            </a:lvl1pPr>
          </a:lstStyle>
          <a:p>
            <a:fld id="{4C01CA3D-D3E5-5442-8792-DCFB0A6829AD}" type="datetimeFigureOut">
              <a:rPr lang="fr-FR" smtClean="0"/>
              <a:t>18/04/2023</a:t>
            </a:fld>
            <a:endParaRPr lang="fr-FR"/>
          </a:p>
        </p:txBody>
      </p:sp>
      <p:sp>
        <p:nvSpPr>
          <p:cNvPr id="4" name="Espace réservé de l'image des diapositives 3"/>
          <p:cNvSpPr>
            <a:spLocks noGrp="1" noRot="1" noChangeAspect="1"/>
          </p:cNvSpPr>
          <p:nvPr>
            <p:ph type="sldImg" idx="2"/>
          </p:nvPr>
        </p:nvSpPr>
        <p:spPr>
          <a:xfrm>
            <a:off x="4602163" y="984250"/>
            <a:ext cx="4689475" cy="26574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389063" y="3789363"/>
            <a:ext cx="11115675" cy="310038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7478713"/>
            <a:ext cx="6021388" cy="3952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7869238" y="7478713"/>
            <a:ext cx="6021387" cy="395287"/>
          </a:xfrm>
          <a:prstGeom prst="rect">
            <a:avLst/>
          </a:prstGeom>
        </p:spPr>
        <p:txBody>
          <a:bodyPr vert="horz" lIns="91440" tIns="45720" rIns="91440" bIns="45720" rtlCol="0" anchor="b"/>
          <a:lstStyle>
            <a:lvl1pPr algn="r">
              <a:defRPr sz="1200"/>
            </a:lvl1pPr>
          </a:lstStyle>
          <a:p>
            <a:fld id="{445AF69B-AC7C-8F4A-A923-E293B706372F}" type="slidenum">
              <a:rPr lang="fr-FR" smtClean="0"/>
              <a:t>‹N°›</a:t>
            </a:fld>
            <a:endParaRPr lang="fr-FR"/>
          </a:p>
        </p:txBody>
      </p:sp>
    </p:spTree>
    <p:extLst>
      <p:ext uri="{BB962C8B-B14F-4D97-AF65-F5344CB8AC3E}">
        <p14:creationId xmlns:p14="http://schemas.microsoft.com/office/powerpoint/2010/main" val="2147766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5AF69B-AC7C-8F4A-A923-E293B706372F}" type="slidenum">
              <a:rPr lang="fr-FR" smtClean="0"/>
              <a:t>2</a:t>
            </a:fld>
            <a:endParaRPr lang="fr-FR"/>
          </a:p>
        </p:txBody>
      </p:sp>
    </p:spTree>
    <p:extLst>
      <p:ext uri="{BB962C8B-B14F-4D97-AF65-F5344CB8AC3E}">
        <p14:creationId xmlns:p14="http://schemas.microsoft.com/office/powerpoint/2010/main" val="2778905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reprendre ce qui a été dit plus tôt, travailler sur la base  des projets de parcours permet à la personne accompagnée : </a:t>
            </a:r>
          </a:p>
          <a:p>
            <a:pPr marL="171450" indent="-171450">
              <a:buFontTx/>
              <a:buChar char="-"/>
            </a:pPr>
            <a:r>
              <a:rPr lang="fr-FR" dirty="0"/>
              <a:t>de se donner du cadre</a:t>
            </a:r>
          </a:p>
          <a:p>
            <a:pPr marL="171450" indent="-171450">
              <a:buFontTx/>
              <a:buChar char="-"/>
            </a:pPr>
            <a:r>
              <a:rPr lang="fr-FR" dirty="0"/>
              <a:t>de se donner des repères de travail</a:t>
            </a:r>
          </a:p>
          <a:p>
            <a:pPr marL="171450" indent="-171450">
              <a:buFontTx/>
              <a:buChar char="-"/>
            </a:pPr>
            <a:r>
              <a:rPr lang="fr-FR" dirty="0"/>
              <a:t>De mesurer ses résultats, de voir l’évolution de sa situation et la réalité de son avancée bref de reprendre de l’autonomie et de l’efficacité personnelle, terreaux d’une issue durable au changement.</a:t>
            </a: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C0CED3D-6D2D-EC43-AEF0-69D14CD4527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30140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projet de parcours est également un outil au service du maintien de la posture professionnelle d’accompagnement.</a:t>
            </a:r>
          </a:p>
          <a:p>
            <a:endParaRPr lang="fr-FR" dirty="0"/>
          </a:p>
          <a:p>
            <a:r>
              <a:rPr lang="fr-FR" dirty="0"/>
              <a:t>Il offre un objet de travail autour duquel la personne et le ou les professionnels mais également d’autres intervenants peuvent collaborer. Une feuille de route, un repère, évolutif, une base de travail, Un référent.</a:t>
            </a:r>
          </a:p>
        </p:txBody>
      </p:sp>
      <p:sp>
        <p:nvSpPr>
          <p:cNvPr id="4" name="Espace réservé du numéro de diapositive 3"/>
          <p:cNvSpPr>
            <a:spLocks noGrp="1"/>
          </p:cNvSpPr>
          <p:nvPr>
            <p:ph type="sldNum" sz="quarter" idx="5"/>
          </p:nvPr>
        </p:nvSpPr>
        <p:spPr/>
        <p:txBody>
          <a:bodyPr/>
          <a:lstStyle/>
          <a:p>
            <a:fld id="{272995EA-C49A-F34C-A434-41D83234B44C}" type="slidenum">
              <a:rPr lang="fr-FR" smtClean="0"/>
              <a:t>4</a:t>
            </a:fld>
            <a:endParaRPr lang="fr-FR"/>
          </a:p>
        </p:txBody>
      </p:sp>
    </p:spTree>
    <p:extLst>
      <p:ext uri="{BB962C8B-B14F-4D97-AF65-F5344CB8AC3E}">
        <p14:creationId xmlns:p14="http://schemas.microsoft.com/office/powerpoint/2010/main" val="2516405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 sur le sujet </a:t>
            </a:r>
          </a:p>
        </p:txBody>
      </p:sp>
      <p:sp>
        <p:nvSpPr>
          <p:cNvPr id="4" name="Espace réservé du numéro de diapositive 3"/>
          <p:cNvSpPr>
            <a:spLocks noGrp="1"/>
          </p:cNvSpPr>
          <p:nvPr>
            <p:ph type="sldNum" sz="quarter" idx="5"/>
          </p:nvPr>
        </p:nvSpPr>
        <p:spPr/>
        <p:txBody>
          <a:bodyPr/>
          <a:lstStyle/>
          <a:p>
            <a:fld id="{272995EA-C49A-F34C-A434-41D83234B44C}" type="slidenum">
              <a:rPr lang="fr-FR" smtClean="0"/>
              <a:t>5</a:t>
            </a:fld>
            <a:endParaRPr lang="fr-FR"/>
          </a:p>
        </p:txBody>
      </p:sp>
    </p:spTree>
    <p:extLst>
      <p:ext uri="{BB962C8B-B14F-4D97-AF65-F5344CB8AC3E}">
        <p14:creationId xmlns:p14="http://schemas.microsoft.com/office/powerpoint/2010/main" val="1883529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 on pouvait mettre les noms à ce stade;, cela ferait plus abouti, non ?</a:t>
            </a:r>
          </a:p>
        </p:txBody>
      </p:sp>
      <p:sp>
        <p:nvSpPr>
          <p:cNvPr id="4" name="Espace réservé du numéro de diapositive 3"/>
          <p:cNvSpPr>
            <a:spLocks noGrp="1"/>
          </p:cNvSpPr>
          <p:nvPr>
            <p:ph type="sldNum" sz="quarter" idx="5"/>
          </p:nvPr>
        </p:nvSpPr>
        <p:spPr/>
        <p:txBody>
          <a:bodyPr/>
          <a:lstStyle/>
          <a:p>
            <a:fld id="{A1E99C0F-3A5E-C449-BB39-88330A2CDE1D}" type="slidenum">
              <a:rPr lang="fr-FR" smtClean="0"/>
              <a:t>6</a:t>
            </a:fld>
            <a:endParaRPr lang="fr-FR"/>
          </a:p>
        </p:txBody>
      </p:sp>
    </p:spTree>
    <p:extLst>
      <p:ext uri="{BB962C8B-B14F-4D97-AF65-F5344CB8AC3E}">
        <p14:creationId xmlns:p14="http://schemas.microsoft.com/office/powerpoint/2010/main" val="779845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A1E99C0F-3A5E-C449-BB39-88330A2CDE1D}" type="slidenum">
              <a:rPr lang="fr-FR" smtClean="0"/>
              <a:t>7</a:t>
            </a:fld>
            <a:endParaRPr lang="fr-FR"/>
          </a:p>
        </p:txBody>
      </p:sp>
    </p:spTree>
    <p:extLst>
      <p:ext uri="{BB962C8B-B14F-4D97-AF65-F5344CB8AC3E}">
        <p14:creationId xmlns:p14="http://schemas.microsoft.com/office/powerpoint/2010/main" val="792686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Le groupe cadre a travaillé en mode projet afin de structurer le</a:t>
            </a:r>
            <a:r>
              <a:rPr lang="fr-FR" baseline="0" dirty="0" smtClean="0"/>
              <a:t> déploiement de la démarche : Communication auprès des partenaires, mise en place de temps de soutien technique pour les professionnels formés, supports d’évaluation de la démarche.</a:t>
            </a:r>
          </a:p>
          <a:p>
            <a:endParaRPr lang="fr-FR" baseline="0" dirty="0" smtClean="0"/>
          </a:p>
          <a:p>
            <a:r>
              <a:rPr lang="fr-FR" baseline="0" dirty="0" smtClean="0"/>
              <a:t>L’organisation des séminaires à destination des partenaires en septembre 2022 afin de les sensibiliser et de leurs proposer d’intégrer les formations a permis une véritable ouverture de la démarche. Pour rappel, près de 170 partenaires avaient participés à ces séminaires, représentant une centaine de structure.</a:t>
            </a:r>
            <a:endParaRPr lang="fr-FR" dirty="0"/>
          </a:p>
        </p:txBody>
      </p:sp>
      <p:sp>
        <p:nvSpPr>
          <p:cNvPr id="4" name="Espace réservé du numéro de diapositive 3"/>
          <p:cNvSpPr>
            <a:spLocks noGrp="1"/>
          </p:cNvSpPr>
          <p:nvPr>
            <p:ph type="sldNum" sz="quarter" idx="10"/>
          </p:nvPr>
        </p:nvSpPr>
        <p:spPr/>
        <p:txBody>
          <a:bodyPr/>
          <a:lstStyle/>
          <a:p>
            <a:fld id="{445AF69B-AC7C-8F4A-A923-E293B706372F}" type="slidenum">
              <a:rPr lang="fr-FR" smtClean="0"/>
              <a:t>8</a:t>
            </a:fld>
            <a:endParaRPr lang="fr-FR"/>
          </a:p>
        </p:txBody>
      </p:sp>
    </p:spTree>
    <p:extLst>
      <p:ext uri="{BB962C8B-B14F-4D97-AF65-F5344CB8AC3E}">
        <p14:creationId xmlns:p14="http://schemas.microsoft.com/office/powerpoint/2010/main" val="21656506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45AF69B-AC7C-8F4A-A923-E293B706372F}" type="slidenum">
              <a:rPr lang="fr-FR" smtClean="0"/>
              <a:t>9</a:t>
            </a:fld>
            <a:endParaRPr lang="fr-FR"/>
          </a:p>
        </p:txBody>
      </p:sp>
    </p:spTree>
    <p:extLst>
      <p:ext uri="{BB962C8B-B14F-4D97-AF65-F5344CB8AC3E}">
        <p14:creationId xmlns:p14="http://schemas.microsoft.com/office/powerpoint/2010/main" val="58648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Diapositive de titre">
    <p:spTree>
      <p:nvGrpSpPr>
        <p:cNvPr id="1" name=""/>
        <p:cNvGrpSpPr/>
        <p:nvPr/>
      </p:nvGrpSpPr>
      <p:grpSpPr>
        <a:xfrm>
          <a:off x="0" y="0"/>
          <a:ext cx="0" cy="0"/>
          <a:chOff x="0" y="0"/>
          <a:chExt cx="0" cy="0"/>
        </a:xfrm>
      </p:grpSpPr>
      <p:sp>
        <p:nvSpPr>
          <p:cNvPr id="2" name="Holder 2"/>
          <p:cNvSpPr>
            <a:spLocks noGrp="1"/>
          </p:cNvSpPr>
          <p:nvPr>
            <p:ph type="ctrTitle"/>
          </p:nvPr>
        </p:nvSpPr>
        <p:spPr>
          <a:xfrm>
            <a:off x="1042035" y="2440940"/>
            <a:ext cx="11809730" cy="1653540"/>
          </a:xfrm>
          <a:prstGeom prst="rect">
            <a:avLst/>
          </a:prstGeom>
        </p:spPr>
        <p:txBody>
          <a:bodyPr wrap="square" lIns="0" tIns="0" rIns="0" bIns="0">
            <a:spAutoFit/>
          </a:bodyPr>
          <a:lstStyle>
            <a:lvl1pPr>
              <a:defRPr/>
            </a:lvl1pPr>
          </a:lstStyle>
          <a:p>
            <a:r>
              <a:rPr lang="fr-FR"/>
              <a:t>Modifiez le style du titre</a:t>
            </a:r>
            <a:endParaRPr/>
          </a:p>
        </p:txBody>
      </p:sp>
      <p:sp>
        <p:nvSpPr>
          <p:cNvPr id="3" name="Holder 3"/>
          <p:cNvSpPr>
            <a:spLocks noGrp="1"/>
          </p:cNvSpPr>
          <p:nvPr>
            <p:ph type="subTitle" idx="4"/>
          </p:nvPr>
        </p:nvSpPr>
        <p:spPr>
          <a:xfrm>
            <a:off x="2084070" y="4409440"/>
            <a:ext cx="9725660" cy="1968500"/>
          </a:xfrm>
          <a:prstGeom prst="rect">
            <a:avLst/>
          </a:prstGeom>
        </p:spPr>
        <p:txBody>
          <a:bodyPr wrap="square" lIns="0" tIns="0" rIns="0" bIns="0">
            <a:spAutoFit/>
          </a:bodyPr>
          <a:lstStyle>
            <a:lvl1pPr>
              <a:defRPr/>
            </a:lvl1pPr>
          </a:lstStyle>
          <a:p>
            <a:r>
              <a:rPr lang="fr-FR"/>
              <a:t>Modifier le style des sous-titres du masque</a:t>
            </a:r>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9994" y="1132205"/>
            <a:ext cx="853440" cy="6381115"/>
          </a:xfrm>
          <a:custGeom>
            <a:avLst/>
            <a:gdLst/>
            <a:ahLst/>
            <a:cxnLst/>
            <a:rect l="l" t="t" r="r" b="b"/>
            <a:pathLst>
              <a:path w="853440" h="6381115">
                <a:moveTo>
                  <a:pt x="853198" y="0"/>
                </a:moveTo>
                <a:lnTo>
                  <a:pt x="0" y="0"/>
                </a:lnTo>
                <a:lnTo>
                  <a:pt x="0" y="6381000"/>
                </a:lnTo>
                <a:lnTo>
                  <a:pt x="853198" y="6381000"/>
                </a:lnTo>
                <a:lnTo>
                  <a:pt x="853198" y="0"/>
                </a:lnTo>
                <a:close/>
              </a:path>
            </a:pathLst>
          </a:custGeom>
          <a:solidFill>
            <a:srgbClr val="ED1C24"/>
          </a:solidFill>
        </p:spPr>
        <p:txBody>
          <a:bodyPr wrap="square" lIns="0" tIns="0" rIns="0" bIns="0" rtlCol="0"/>
          <a:lstStyle/>
          <a:p>
            <a:endParaRPr/>
          </a:p>
        </p:txBody>
      </p:sp>
      <p:sp>
        <p:nvSpPr>
          <p:cNvPr id="17" name="bg object 17"/>
          <p:cNvSpPr/>
          <p:nvPr/>
        </p:nvSpPr>
        <p:spPr>
          <a:xfrm>
            <a:off x="359994" y="359994"/>
            <a:ext cx="48895" cy="48895"/>
          </a:xfrm>
          <a:custGeom>
            <a:avLst/>
            <a:gdLst/>
            <a:ahLst/>
            <a:cxnLst/>
            <a:rect l="l" t="t" r="r" b="b"/>
            <a:pathLst>
              <a:path w="48895" h="48895">
                <a:moveTo>
                  <a:pt x="48818" y="0"/>
                </a:moveTo>
                <a:lnTo>
                  <a:pt x="0" y="48818"/>
                </a:lnTo>
              </a:path>
            </a:pathLst>
          </a:custGeom>
          <a:ln w="9677">
            <a:solidFill>
              <a:srgbClr val="ED1C24"/>
            </a:solidFill>
          </a:ln>
        </p:spPr>
        <p:txBody>
          <a:bodyPr wrap="square" lIns="0" tIns="0" rIns="0" bIns="0" rtlCol="0"/>
          <a:lstStyle/>
          <a:p>
            <a:endParaRPr/>
          </a:p>
        </p:txBody>
      </p:sp>
      <p:sp>
        <p:nvSpPr>
          <p:cNvPr id="18" name="bg object 18"/>
          <p:cNvSpPr/>
          <p:nvPr/>
        </p:nvSpPr>
        <p:spPr>
          <a:xfrm>
            <a:off x="359994" y="359994"/>
            <a:ext cx="103505" cy="103505"/>
          </a:xfrm>
          <a:custGeom>
            <a:avLst/>
            <a:gdLst/>
            <a:ahLst/>
            <a:cxnLst/>
            <a:rect l="l" t="t" r="r" b="b"/>
            <a:pathLst>
              <a:path w="103504" h="103504">
                <a:moveTo>
                  <a:pt x="103407" y="0"/>
                </a:moveTo>
                <a:lnTo>
                  <a:pt x="0" y="103407"/>
                </a:lnTo>
              </a:path>
            </a:pathLst>
          </a:custGeom>
          <a:ln w="9677">
            <a:solidFill>
              <a:srgbClr val="ED1C24"/>
            </a:solidFill>
          </a:ln>
        </p:spPr>
        <p:txBody>
          <a:bodyPr wrap="square" lIns="0" tIns="0" rIns="0" bIns="0" rtlCol="0"/>
          <a:lstStyle/>
          <a:p>
            <a:endParaRPr/>
          </a:p>
        </p:txBody>
      </p:sp>
      <p:sp>
        <p:nvSpPr>
          <p:cNvPr id="19" name="bg object 19"/>
          <p:cNvSpPr/>
          <p:nvPr/>
        </p:nvSpPr>
        <p:spPr>
          <a:xfrm>
            <a:off x="359994" y="359994"/>
            <a:ext cx="158115" cy="158115"/>
          </a:xfrm>
          <a:custGeom>
            <a:avLst/>
            <a:gdLst/>
            <a:ahLst/>
            <a:cxnLst/>
            <a:rect l="l" t="t" r="r" b="b"/>
            <a:pathLst>
              <a:path w="158115" h="158115">
                <a:moveTo>
                  <a:pt x="157997" y="0"/>
                </a:moveTo>
                <a:lnTo>
                  <a:pt x="0" y="157997"/>
                </a:lnTo>
              </a:path>
            </a:pathLst>
          </a:custGeom>
          <a:ln w="9677">
            <a:solidFill>
              <a:srgbClr val="ED1C24"/>
            </a:solidFill>
          </a:ln>
        </p:spPr>
        <p:txBody>
          <a:bodyPr wrap="square" lIns="0" tIns="0" rIns="0" bIns="0" rtlCol="0"/>
          <a:lstStyle/>
          <a:p>
            <a:endParaRPr/>
          </a:p>
        </p:txBody>
      </p:sp>
      <p:sp>
        <p:nvSpPr>
          <p:cNvPr id="20" name="bg object 20"/>
          <p:cNvSpPr/>
          <p:nvPr/>
        </p:nvSpPr>
        <p:spPr>
          <a:xfrm>
            <a:off x="359994" y="359994"/>
            <a:ext cx="212725" cy="212725"/>
          </a:xfrm>
          <a:custGeom>
            <a:avLst/>
            <a:gdLst/>
            <a:ahLst/>
            <a:cxnLst/>
            <a:rect l="l" t="t" r="r" b="b"/>
            <a:pathLst>
              <a:path w="212725" h="212725">
                <a:moveTo>
                  <a:pt x="212587" y="0"/>
                </a:moveTo>
                <a:lnTo>
                  <a:pt x="0" y="212587"/>
                </a:lnTo>
              </a:path>
            </a:pathLst>
          </a:custGeom>
          <a:ln w="9677">
            <a:solidFill>
              <a:srgbClr val="ED1C24"/>
            </a:solidFill>
          </a:ln>
        </p:spPr>
        <p:txBody>
          <a:bodyPr wrap="square" lIns="0" tIns="0" rIns="0" bIns="0" rtlCol="0"/>
          <a:lstStyle/>
          <a:p>
            <a:endParaRPr/>
          </a:p>
        </p:txBody>
      </p:sp>
      <p:sp>
        <p:nvSpPr>
          <p:cNvPr id="21" name="bg object 21"/>
          <p:cNvSpPr/>
          <p:nvPr/>
        </p:nvSpPr>
        <p:spPr>
          <a:xfrm>
            <a:off x="359994" y="359994"/>
            <a:ext cx="267335" cy="267335"/>
          </a:xfrm>
          <a:custGeom>
            <a:avLst/>
            <a:gdLst/>
            <a:ahLst/>
            <a:cxnLst/>
            <a:rect l="l" t="t" r="r" b="b"/>
            <a:pathLst>
              <a:path w="267334" h="267334">
                <a:moveTo>
                  <a:pt x="267175" y="0"/>
                </a:moveTo>
                <a:lnTo>
                  <a:pt x="0" y="267175"/>
                </a:lnTo>
              </a:path>
            </a:pathLst>
          </a:custGeom>
          <a:ln w="9677">
            <a:solidFill>
              <a:srgbClr val="ED1C24"/>
            </a:solidFill>
          </a:ln>
        </p:spPr>
        <p:txBody>
          <a:bodyPr wrap="square" lIns="0" tIns="0" rIns="0" bIns="0" rtlCol="0"/>
          <a:lstStyle/>
          <a:p>
            <a:endParaRPr/>
          </a:p>
        </p:txBody>
      </p:sp>
      <p:sp>
        <p:nvSpPr>
          <p:cNvPr id="22" name="bg object 22"/>
          <p:cNvSpPr/>
          <p:nvPr/>
        </p:nvSpPr>
        <p:spPr>
          <a:xfrm>
            <a:off x="359994" y="359994"/>
            <a:ext cx="321945" cy="321945"/>
          </a:xfrm>
          <a:custGeom>
            <a:avLst/>
            <a:gdLst/>
            <a:ahLst/>
            <a:cxnLst/>
            <a:rect l="l" t="t" r="r" b="b"/>
            <a:pathLst>
              <a:path w="321945" h="321945">
                <a:moveTo>
                  <a:pt x="321764" y="0"/>
                </a:moveTo>
                <a:lnTo>
                  <a:pt x="0" y="321764"/>
                </a:lnTo>
              </a:path>
            </a:pathLst>
          </a:custGeom>
          <a:ln w="9677">
            <a:solidFill>
              <a:srgbClr val="ED1C24"/>
            </a:solidFill>
          </a:ln>
        </p:spPr>
        <p:txBody>
          <a:bodyPr wrap="square" lIns="0" tIns="0" rIns="0" bIns="0" rtlCol="0"/>
          <a:lstStyle/>
          <a:p>
            <a:endParaRPr/>
          </a:p>
        </p:txBody>
      </p:sp>
      <p:sp>
        <p:nvSpPr>
          <p:cNvPr id="23" name="bg object 23"/>
          <p:cNvSpPr/>
          <p:nvPr/>
        </p:nvSpPr>
        <p:spPr>
          <a:xfrm>
            <a:off x="359994" y="359994"/>
            <a:ext cx="376555" cy="376555"/>
          </a:xfrm>
          <a:custGeom>
            <a:avLst/>
            <a:gdLst/>
            <a:ahLst/>
            <a:cxnLst/>
            <a:rect l="l" t="t" r="r" b="b"/>
            <a:pathLst>
              <a:path w="376555" h="376555">
                <a:moveTo>
                  <a:pt x="376354" y="0"/>
                </a:moveTo>
                <a:lnTo>
                  <a:pt x="0" y="376354"/>
                </a:lnTo>
              </a:path>
            </a:pathLst>
          </a:custGeom>
          <a:ln w="9677">
            <a:solidFill>
              <a:srgbClr val="ED1C24"/>
            </a:solidFill>
          </a:ln>
        </p:spPr>
        <p:txBody>
          <a:bodyPr wrap="square" lIns="0" tIns="0" rIns="0" bIns="0" rtlCol="0"/>
          <a:lstStyle/>
          <a:p>
            <a:endParaRPr/>
          </a:p>
        </p:txBody>
      </p:sp>
      <p:sp>
        <p:nvSpPr>
          <p:cNvPr id="24" name="bg object 24"/>
          <p:cNvSpPr/>
          <p:nvPr/>
        </p:nvSpPr>
        <p:spPr>
          <a:xfrm>
            <a:off x="359994" y="359994"/>
            <a:ext cx="431165" cy="431165"/>
          </a:xfrm>
          <a:custGeom>
            <a:avLst/>
            <a:gdLst/>
            <a:ahLst/>
            <a:cxnLst/>
            <a:rect l="l" t="t" r="r" b="b"/>
            <a:pathLst>
              <a:path w="431165" h="431165">
                <a:moveTo>
                  <a:pt x="430943" y="0"/>
                </a:moveTo>
                <a:lnTo>
                  <a:pt x="0" y="430943"/>
                </a:lnTo>
              </a:path>
            </a:pathLst>
          </a:custGeom>
          <a:ln w="9677">
            <a:solidFill>
              <a:srgbClr val="ED1C24"/>
            </a:solidFill>
          </a:ln>
        </p:spPr>
        <p:txBody>
          <a:bodyPr wrap="square" lIns="0" tIns="0" rIns="0" bIns="0" rtlCol="0"/>
          <a:lstStyle/>
          <a:p>
            <a:endParaRPr/>
          </a:p>
        </p:txBody>
      </p:sp>
      <p:sp>
        <p:nvSpPr>
          <p:cNvPr id="25" name="bg object 25"/>
          <p:cNvSpPr/>
          <p:nvPr/>
        </p:nvSpPr>
        <p:spPr>
          <a:xfrm>
            <a:off x="359994" y="359994"/>
            <a:ext cx="485775" cy="485775"/>
          </a:xfrm>
          <a:custGeom>
            <a:avLst/>
            <a:gdLst/>
            <a:ahLst/>
            <a:cxnLst/>
            <a:rect l="l" t="t" r="r" b="b"/>
            <a:pathLst>
              <a:path w="485775" h="485775">
                <a:moveTo>
                  <a:pt x="485532" y="0"/>
                </a:moveTo>
                <a:lnTo>
                  <a:pt x="0" y="485532"/>
                </a:lnTo>
              </a:path>
            </a:pathLst>
          </a:custGeom>
          <a:ln w="9677">
            <a:solidFill>
              <a:srgbClr val="ED1C24"/>
            </a:solidFill>
          </a:ln>
        </p:spPr>
        <p:txBody>
          <a:bodyPr wrap="square" lIns="0" tIns="0" rIns="0" bIns="0" rtlCol="0"/>
          <a:lstStyle/>
          <a:p>
            <a:endParaRPr/>
          </a:p>
        </p:txBody>
      </p:sp>
      <p:sp>
        <p:nvSpPr>
          <p:cNvPr id="26" name="bg object 26"/>
          <p:cNvSpPr/>
          <p:nvPr/>
        </p:nvSpPr>
        <p:spPr>
          <a:xfrm>
            <a:off x="359994" y="359994"/>
            <a:ext cx="540385" cy="540385"/>
          </a:xfrm>
          <a:custGeom>
            <a:avLst/>
            <a:gdLst/>
            <a:ahLst/>
            <a:cxnLst/>
            <a:rect l="l" t="t" r="r" b="b"/>
            <a:pathLst>
              <a:path w="540385" h="540385">
                <a:moveTo>
                  <a:pt x="540122" y="0"/>
                </a:moveTo>
                <a:lnTo>
                  <a:pt x="0" y="540122"/>
                </a:lnTo>
              </a:path>
            </a:pathLst>
          </a:custGeom>
          <a:ln w="9677">
            <a:solidFill>
              <a:srgbClr val="ED1C24"/>
            </a:solidFill>
          </a:ln>
        </p:spPr>
        <p:txBody>
          <a:bodyPr wrap="square" lIns="0" tIns="0" rIns="0" bIns="0" rtlCol="0"/>
          <a:lstStyle/>
          <a:p>
            <a:endParaRPr/>
          </a:p>
        </p:txBody>
      </p:sp>
      <p:sp>
        <p:nvSpPr>
          <p:cNvPr id="27" name="bg object 27"/>
          <p:cNvSpPr/>
          <p:nvPr/>
        </p:nvSpPr>
        <p:spPr>
          <a:xfrm>
            <a:off x="359994" y="359994"/>
            <a:ext cx="594995" cy="594995"/>
          </a:xfrm>
          <a:custGeom>
            <a:avLst/>
            <a:gdLst/>
            <a:ahLst/>
            <a:cxnLst/>
            <a:rect l="l" t="t" r="r" b="b"/>
            <a:pathLst>
              <a:path w="594994" h="594994">
                <a:moveTo>
                  <a:pt x="594712" y="0"/>
                </a:moveTo>
                <a:lnTo>
                  <a:pt x="0" y="594712"/>
                </a:lnTo>
              </a:path>
            </a:pathLst>
          </a:custGeom>
          <a:ln w="9677">
            <a:solidFill>
              <a:srgbClr val="ED1C24"/>
            </a:solidFill>
          </a:ln>
        </p:spPr>
        <p:txBody>
          <a:bodyPr wrap="square" lIns="0" tIns="0" rIns="0" bIns="0" rtlCol="0"/>
          <a:lstStyle/>
          <a:p>
            <a:endParaRPr/>
          </a:p>
        </p:txBody>
      </p:sp>
      <p:sp>
        <p:nvSpPr>
          <p:cNvPr id="28" name="bg object 28"/>
          <p:cNvSpPr/>
          <p:nvPr/>
        </p:nvSpPr>
        <p:spPr>
          <a:xfrm>
            <a:off x="359994" y="359994"/>
            <a:ext cx="649605" cy="649605"/>
          </a:xfrm>
          <a:custGeom>
            <a:avLst/>
            <a:gdLst/>
            <a:ahLst/>
            <a:cxnLst/>
            <a:rect l="l" t="t" r="r" b="b"/>
            <a:pathLst>
              <a:path w="649605" h="649605">
                <a:moveTo>
                  <a:pt x="649300" y="0"/>
                </a:moveTo>
                <a:lnTo>
                  <a:pt x="0" y="649300"/>
                </a:lnTo>
              </a:path>
            </a:pathLst>
          </a:custGeom>
          <a:ln w="9677">
            <a:solidFill>
              <a:srgbClr val="ED1C24"/>
            </a:solidFill>
          </a:ln>
        </p:spPr>
        <p:txBody>
          <a:bodyPr wrap="square" lIns="0" tIns="0" rIns="0" bIns="0" rtlCol="0"/>
          <a:lstStyle/>
          <a:p>
            <a:endParaRPr/>
          </a:p>
        </p:txBody>
      </p:sp>
      <p:sp>
        <p:nvSpPr>
          <p:cNvPr id="29" name="bg object 29"/>
          <p:cNvSpPr/>
          <p:nvPr/>
        </p:nvSpPr>
        <p:spPr>
          <a:xfrm>
            <a:off x="359994" y="359994"/>
            <a:ext cx="704215" cy="704215"/>
          </a:xfrm>
          <a:custGeom>
            <a:avLst/>
            <a:gdLst/>
            <a:ahLst/>
            <a:cxnLst/>
            <a:rect l="l" t="t" r="r" b="b"/>
            <a:pathLst>
              <a:path w="704215" h="704215">
                <a:moveTo>
                  <a:pt x="703890" y="0"/>
                </a:moveTo>
                <a:lnTo>
                  <a:pt x="0" y="703890"/>
                </a:lnTo>
              </a:path>
            </a:pathLst>
          </a:custGeom>
          <a:ln w="9677">
            <a:solidFill>
              <a:srgbClr val="ED1C24"/>
            </a:solidFill>
          </a:ln>
        </p:spPr>
        <p:txBody>
          <a:bodyPr wrap="square" lIns="0" tIns="0" rIns="0" bIns="0" rtlCol="0"/>
          <a:lstStyle/>
          <a:p>
            <a:endParaRPr/>
          </a:p>
        </p:txBody>
      </p:sp>
      <p:sp>
        <p:nvSpPr>
          <p:cNvPr id="30" name="bg object 30"/>
          <p:cNvSpPr/>
          <p:nvPr/>
        </p:nvSpPr>
        <p:spPr>
          <a:xfrm>
            <a:off x="359994" y="359994"/>
            <a:ext cx="758825" cy="758825"/>
          </a:xfrm>
          <a:custGeom>
            <a:avLst/>
            <a:gdLst/>
            <a:ahLst/>
            <a:cxnLst/>
            <a:rect l="l" t="t" r="r" b="b"/>
            <a:pathLst>
              <a:path w="758825" h="758825">
                <a:moveTo>
                  <a:pt x="758479" y="0"/>
                </a:moveTo>
                <a:lnTo>
                  <a:pt x="0" y="758479"/>
                </a:lnTo>
              </a:path>
            </a:pathLst>
          </a:custGeom>
          <a:ln w="9677">
            <a:solidFill>
              <a:srgbClr val="ED1C24"/>
            </a:solidFill>
          </a:ln>
        </p:spPr>
        <p:txBody>
          <a:bodyPr wrap="square" lIns="0" tIns="0" rIns="0" bIns="0" rtlCol="0"/>
          <a:lstStyle/>
          <a:p>
            <a:endParaRPr/>
          </a:p>
        </p:txBody>
      </p:sp>
      <p:sp>
        <p:nvSpPr>
          <p:cNvPr id="31" name="bg object 31"/>
          <p:cNvSpPr/>
          <p:nvPr/>
        </p:nvSpPr>
        <p:spPr>
          <a:xfrm>
            <a:off x="400865" y="359994"/>
            <a:ext cx="772795" cy="772795"/>
          </a:xfrm>
          <a:custGeom>
            <a:avLst/>
            <a:gdLst/>
            <a:ahLst/>
            <a:cxnLst/>
            <a:rect l="l" t="t" r="r" b="b"/>
            <a:pathLst>
              <a:path w="772794" h="772794">
                <a:moveTo>
                  <a:pt x="772198" y="0"/>
                </a:moveTo>
                <a:lnTo>
                  <a:pt x="0" y="772198"/>
                </a:lnTo>
              </a:path>
            </a:pathLst>
          </a:custGeom>
          <a:ln w="9677">
            <a:solidFill>
              <a:srgbClr val="ED1C24"/>
            </a:solidFill>
          </a:ln>
        </p:spPr>
        <p:txBody>
          <a:bodyPr wrap="square" lIns="0" tIns="0" rIns="0" bIns="0" rtlCol="0"/>
          <a:lstStyle/>
          <a:p>
            <a:endParaRPr/>
          </a:p>
        </p:txBody>
      </p:sp>
      <p:sp>
        <p:nvSpPr>
          <p:cNvPr id="32" name="bg object 32"/>
          <p:cNvSpPr/>
          <p:nvPr/>
        </p:nvSpPr>
        <p:spPr>
          <a:xfrm>
            <a:off x="455455" y="374454"/>
            <a:ext cx="758190" cy="758190"/>
          </a:xfrm>
          <a:custGeom>
            <a:avLst/>
            <a:gdLst/>
            <a:ahLst/>
            <a:cxnLst/>
            <a:rect l="l" t="t" r="r" b="b"/>
            <a:pathLst>
              <a:path w="758190" h="758190">
                <a:moveTo>
                  <a:pt x="757737" y="0"/>
                </a:moveTo>
                <a:lnTo>
                  <a:pt x="0" y="757737"/>
                </a:lnTo>
              </a:path>
            </a:pathLst>
          </a:custGeom>
          <a:ln w="9677">
            <a:solidFill>
              <a:srgbClr val="ED1C24"/>
            </a:solidFill>
          </a:ln>
        </p:spPr>
        <p:txBody>
          <a:bodyPr wrap="square" lIns="0" tIns="0" rIns="0" bIns="0" rtlCol="0"/>
          <a:lstStyle/>
          <a:p>
            <a:endParaRPr/>
          </a:p>
        </p:txBody>
      </p:sp>
      <p:sp>
        <p:nvSpPr>
          <p:cNvPr id="33" name="bg object 33"/>
          <p:cNvSpPr/>
          <p:nvPr/>
        </p:nvSpPr>
        <p:spPr>
          <a:xfrm>
            <a:off x="510043" y="429042"/>
            <a:ext cx="703580" cy="703580"/>
          </a:xfrm>
          <a:custGeom>
            <a:avLst/>
            <a:gdLst/>
            <a:ahLst/>
            <a:cxnLst/>
            <a:rect l="l" t="t" r="r" b="b"/>
            <a:pathLst>
              <a:path w="703580" h="703580">
                <a:moveTo>
                  <a:pt x="703149" y="0"/>
                </a:moveTo>
                <a:lnTo>
                  <a:pt x="0" y="703149"/>
                </a:lnTo>
              </a:path>
            </a:pathLst>
          </a:custGeom>
          <a:ln w="9677">
            <a:solidFill>
              <a:srgbClr val="ED1C24"/>
            </a:solidFill>
          </a:ln>
        </p:spPr>
        <p:txBody>
          <a:bodyPr wrap="square" lIns="0" tIns="0" rIns="0" bIns="0" rtlCol="0"/>
          <a:lstStyle/>
          <a:p>
            <a:endParaRPr/>
          </a:p>
        </p:txBody>
      </p:sp>
      <p:sp>
        <p:nvSpPr>
          <p:cNvPr id="34" name="bg object 34"/>
          <p:cNvSpPr/>
          <p:nvPr/>
        </p:nvSpPr>
        <p:spPr>
          <a:xfrm>
            <a:off x="564633" y="483632"/>
            <a:ext cx="648970" cy="648970"/>
          </a:xfrm>
          <a:custGeom>
            <a:avLst/>
            <a:gdLst/>
            <a:ahLst/>
            <a:cxnLst/>
            <a:rect l="l" t="t" r="r" b="b"/>
            <a:pathLst>
              <a:path w="648969" h="648969">
                <a:moveTo>
                  <a:pt x="648559" y="0"/>
                </a:moveTo>
                <a:lnTo>
                  <a:pt x="0" y="648559"/>
                </a:lnTo>
              </a:path>
            </a:pathLst>
          </a:custGeom>
          <a:ln w="9677">
            <a:solidFill>
              <a:srgbClr val="ED1C24"/>
            </a:solidFill>
          </a:ln>
        </p:spPr>
        <p:txBody>
          <a:bodyPr wrap="square" lIns="0" tIns="0" rIns="0" bIns="0" rtlCol="0"/>
          <a:lstStyle/>
          <a:p>
            <a:endParaRPr/>
          </a:p>
        </p:txBody>
      </p:sp>
      <p:sp>
        <p:nvSpPr>
          <p:cNvPr id="35" name="bg object 35"/>
          <p:cNvSpPr/>
          <p:nvPr/>
        </p:nvSpPr>
        <p:spPr>
          <a:xfrm>
            <a:off x="619223" y="538222"/>
            <a:ext cx="594360" cy="594360"/>
          </a:xfrm>
          <a:custGeom>
            <a:avLst/>
            <a:gdLst/>
            <a:ahLst/>
            <a:cxnLst/>
            <a:rect l="l" t="t" r="r" b="b"/>
            <a:pathLst>
              <a:path w="594360" h="594360">
                <a:moveTo>
                  <a:pt x="593969" y="0"/>
                </a:moveTo>
                <a:lnTo>
                  <a:pt x="0" y="593969"/>
                </a:lnTo>
              </a:path>
            </a:pathLst>
          </a:custGeom>
          <a:ln w="9677">
            <a:solidFill>
              <a:srgbClr val="ED1C24"/>
            </a:solidFill>
          </a:ln>
        </p:spPr>
        <p:txBody>
          <a:bodyPr wrap="square" lIns="0" tIns="0" rIns="0" bIns="0" rtlCol="0"/>
          <a:lstStyle/>
          <a:p>
            <a:endParaRPr/>
          </a:p>
        </p:txBody>
      </p:sp>
      <p:sp>
        <p:nvSpPr>
          <p:cNvPr id="36" name="bg object 36"/>
          <p:cNvSpPr/>
          <p:nvPr/>
        </p:nvSpPr>
        <p:spPr>
          <a:xfrm>
            <a:off x="673811" y="592810"/>
            <a:ext cx="539750" cy="539750"/>
          </a:xfrm>
          <a:custGeom>
            <a:avLst/>
            <a:gdLst/>
            <a:ahLst/>
            <a:cxnLst/>
            <a:rect l="l" t="t" r="r" b="b"/>
            <a:pathLst>
              <a:path w="539750" h="539750">
                <a:moveTo>
                  <a:pt x="539381" y="0"/>
                </a:moveTo>
                <a:lnTo>
                  <a:pt x="0" y="539381"/>
                </a:lnTo>
              </a:path>
            </a:pathLst>
          </a:custGeom>
          <a:ln w="9677">
            <a:solidFill>
              <a:srgbClr val="ED1C24"/>
            </a:solidFill>
          </a:ln>
        </p:spPr>
        <p:txBody>
          <a:bodyPr wrap="square" lIns="0" tIns="0" rIns="0" bIns="0" rtlCol="0"/>
          <a:lstStyle/>
          <a:p>
            <a:endParaRPr/>
          </a:p>
        </p:txBody>
      </p:sp>
      <p:sp>
        <p:nvSpPr>
          <p:cNvPr id="37" name="bg object 37"/>
          <p:cNvSpPr/>
          <p:nvPr/>
        </p:nvSpPr>
        <p:spPr>
          <a:xfrm>
            <a:off x="728401" y="647400"/>
            <a:ext cx="485140" cy="485140"/>
          </a:xfrm>
          <a:custGeom>
            <a:avLst/>
            <a:gdLst/>
            <a:ahLst/>
            <a:cxnLst/>
            <a:rect l="l" t="t" r="r" b="b"/>
            <a:pathLst>
              <a:path w="485140" h="485140">
                <a:moveTo>
                  <a:pt x="484791" y="0"/>
                </a:moveTo>
                <a:lnTo>
                  <a:pt x="0" y="484791"/>
                </a:lnTo>
              </a:path>
            </a:pathLst>
          </a:custGeom>
          <a:ln w="9677">
            <a:solidFill>
              <a:srgbClr val="ED1C24"/>
            </a:solidFill>
          </a:ln>
        </p:spPr>
        <p:txBody>
          <a:bodyPr wrap="square" lIns="0" tIns="0" rIns="0" bIns="0" rtlCol="0"/>
          <a:lstStyle/>
          <a:p>
            <a:endParaRPr/>
          </a:p>
        </p:txBody>
      </p:sp>
      <p:sp>
        <p:nvSpPr>
          <p:cNvPr id="38" name="bg object 38"/>
          <p:cNvSpPr/>
          <p:nvPr/>
        </p:nvSpPr>
        <p:spPr>
          <a:xfrm>
            <a:off x="782990" y="701990"/>
            <a:ext cx="430530" cy="430530"/>
          </a:xfrm>
          <a:custGeom>
            <a:avLst/>
            <a:gdLst/>
            <a:ahLst/>
            <a:cxnLst/>
            <a:rect l="l" t="t" r="r" b="b"/>
            <a:pathLst>
              <a:path w="430530" h="430530">
                <a:moveTo>
                  <a:pt x="430201" y="0"/>
                </a:moveTo>
                <a:lnTo>
                  <a:pt x="0" y="430201"/>
                </a:lnTo>
              </a:path>
            </a:pathLst>
          </a:custGeom>
          <a:ln w="9677">
            <a:solidFill>
              <a:srgbClr val="ED1C24"/>
            </a:solidFill>
          </a:ln>
        </p:spPr>
        <p:txBody>
          <a:bodyPr wrap="square" lIns="0" tIns="0" rIns="0" bIns="0" rtlCol="0"/>
          <a:lstStyle/>
          <a:p>
            <a:endParaRPr/>
          </a:p>
        </p:txBody>
      </p:sp>
      <p:sp>
        <p:nvSpPr>
          <p:cNvPr id="39" name="bg object 39"/>
          <p:cNvSpPr/>
          <p:nvPr/>
        </p:nvSpPr>
        <p:spPr>
          <a:xfrm>
            <a:off x="837580" y="756579"/>
            <a:ext cx="375920" cy="375920"/>
          </a:xfrm>
          <a:custGeom>
            <a:avLst/>
            <a:gdLst/>
            <a:ahLst/>
            <a:cxnLst/>
            <a:rect l="l" t="t" r="r" b="b"/>
            <a:pathLst>
              <a:path w="375919" h="375919">
                <a:moveTo>
                  <a:pt x="375612" y="0"/>
                </a:moveTo>
                <a:lnTo>
                  <a:pt x="0" y="375612"/>
                </a:lnTo>
              </a:path>
            </a:pathLst>
          </a:custGeom>
          <a:ln w="9677">
            <a:solidFill>
              <a:srgbClr val="ED1C24"/>
            </a:solidFill>
          </a:ln>
        </p:spPr>
        <p:txBody>
          <a:bodyPr wrap="square" lIns="0" tIns="0" rIns="0" bIns="0" rtlCol="0"/>
          <a:lstStyle/>
          <a:p>
            <a:endParaRPr/>
          </a:p>
        </p:txBody>
      </p:sp>
      <p:sp>
        <p:nvSpPr>
          <p:cNvPr id="40" name="bg object 40"/>
          <p:cNvSpPr/>
          <p:nvPr/>
        </p:nvSpPr>
        <p:spPr>
          <a:xfrm>
            <a:off x="892170" y="811169"/>
            <a:ext cx="321310" cy="321310"/>
          </a:xfrm>
          <a:custGeom>
            <a:avLst/>
            <a:gdLst/>
            <a:ahLst/>
            <a:cxnLst/>
            <a:rect l="l" t="t" r="r" b="b"/>
            <a:pathLst>
              <a:path w="321309" h="321309">
                <a:moveTo>
                  <a:pt x="321022" y="0"/>
                </a:moveTo>
                <a:lnTo>
                  <a:pt x="0" y="321022"/>
                </a:lnTo>
              </a:path>
            </a:pathLst>
          </a:custGeom>
          <a:ln w="9677">
            <a:solidFill>
              <a:srgbClr val="ED1C24"/>
            </a:solidFill>
          </a:ln>
        </p:spPr>
        <p:txBody>
          <a:bodyPr wrap="square" lIns="0" tIns="0" rIns="0" bIns="0" rtlCol="0"/>
          <a:lstStyle/>
          <a:p>
            <a:endParaRPr/>
          </a:p>
        </p:txBody>
      </p:sp>
      <p:sp>
        <p:nvSpPr>
          <p:cNvPr id="41" name="bg object 41"/>
          <p:cNvSpPr/>
          <p:nvPr/>
        </p:nvSpPr>
        <p:spPr>
          <a:xfrm>
            <a:off x="946758" y="865757"/>
            <a:ext cx="266700" cy="266700"/>
          </a:xfrm>
          <a:custGeom>
            <a:avLst/>
            <a:gdLst/>
            <a:ahLst/>
            <a:cxnLst/>
            <a:rect l="l" t="t" r="r" b="b"/>
            <a:pathLst>
              <a:path w="266700" h="266700">
                <a:moveTo>
                  <a:pt x="266434" y="0"/>
                </a:moveTo>
                <a:lnTo>
                  <a:pt x="0" y="266434"/>
                </a:lnTo>
              </a:path>
            </a:pathLst>
          </a:custGeom>
          <a:ln w="9677">
            <a:solidFill>
              <a:srgbClr val="ED1C24"/>
            </a:solidFill>
          </a:ln>
        </p:spPr>
        <p:txBody>
          <a:bodyPr wrap="square" lIns="0" tIns="0" rIns="0" bIns="0" rtlCol="0"/>
          <a:lstStyle/>
          <a:p>
            <a:endParaRPr/>
          </a:p>
        </p:txBody>
      </p:sp>
      <p:sp>
        <p:nvSpPr>
          <p:cNvPr id="42" name="bg object 42"/>
          <p:cNvSpPr/>
          <p:nvPr/>
        </p:nvSpPr>
        <p:spPr>
          <a:xfrm>
            <a:off x="1001349" y="920349"/>
            <a:ext cx="212090" cy="212090"/>
          </a:xfrm>
          <a:custGeom>
            <a:avLst/>
            <a:gdLst/>
            <a:ahLst/>
            <a:cxnLst/>
            <a:rect l="l" t="t" r="r" b="b"/>
            <a:pathLst>
              <a:path w="212090" h="212090">
                <a:moveTo>
                  <a:pt x="211843" y="0"/>
                </a:moveTo>
                <a:lnTo>
                  <a:pt x="0" y="211843"/>
                </a:lnTo>
              </a:path>
            </a:pathLst>
          </a:custGeom>
          <a:ln w="9677">
            <a:solidFill>
              <a:srgbClr val="ED1C24"/>
            </a:solidFill>
          </a:ln>
        </p:spPr>
        <p:txBody>
          <a:bodyPr wrap="square" lIns="0" tIns="0" rIns="0" bIns="0" rtlCol="0"/>
          <a:lstStyle/>
          <a:p>
            <a:endParaRPr/>
          </a:p>
        </p:txBody>
      </p:sp>
      <p:sp>
        <p:nvSpPr>
          <p:cNvPr id="43" name="bg object 43"/>
          <p:cNvSpPr/>
          <p:nvPr/>
        </p:nvSpPr>
        <p:spPr>
          <a:xfrm>
            <a:off x="1055938" y="974937"/>
            <a:ext cx="157480" cy="157480"/>
          </a:xfrm>
          <a:custGeom>
            <a:avLst/>
            <a:gdLst/>
            <a:ahLst/>
            <a:cxnLst/>
            <a:rect l="l" t="t" r="r" b="b"/>
            <a:pathLst>
              <a:path w="157480" h="157480">
                <a:moveTo>
                  <a:pt x="157254" y="0"/>
                </a:moveTo>
                <a:lnTo>
                  <a:pt x="0" y="157254"/>
                </a:lnTo>
              </a:path>
            </a:pathLst>
          </a:custGeom>
          <a:ln w="9677">
            <a:solidFill>
              <a:srgbClr val="ED1C24"/>
            </a:solidFill>
          </a:ln>
        </p:spPr>
        <p:txBody>
          <a:bodyPr wrap="square" lIns="0" tIns="0" rIns="0" bIns="0" rtlCol="0"/>
          <a:lstStyle/>
          <a:p>
            <a:endParaRPr/>
          </a:p>
        </p:txBody>
      </p:sp>
      <p:sp>
        <p:nvSpPr>
          <p:cNvPr id="44" name="bg object 44"/>
          <p:cNvSpPr/>
          <p:nvPr/>
        </p:nvSpPr>
        <p:spPr>
          <a:xfrm>
            <a:off x="1110527" y="1029526"/>
            <a:ext cx="102870" cy="102870"/>
          </a:xfrm>
          <a:custGeom>
            <a:avLst/>
            <a:gdLst/>
            <a:ahLst/>
            <a:cxnLst/>
            <a:rect l="l" t="t" r="r" b="b"/>
            <a:pathLst>
              <a:path w="102869" h="102869">
                <a:moveTo>
                  <a:pt x="102665" y="0"/>
                </a:moveTo>
                <a:lnTo>
                  <a:pt x="0" y="102665"/>
                </a:lnTo>
              </a:path>
            </a:pathLst>
          </a:custGeom>
          <a:ln w="9677">
            <a:solidFill>
              <a:srgbClr val="ED1C24"/>
            </a:solidFill>
          </a:ln>
        </p:spPr>
        <p:txBody>
          <a:bodyPr wrap="square" lIns="0" tIns="0" rIns="0" bIns="0" rtlCol="0"/>
          <a:lstStyle/>
          <a:p>
            <a:endParaRPr/>
          </a:p>
        </p:txBody>
      </p:sp>
      <p:sp>
        <p:nvSpPr>
          <p:cNvPr id="45" name="bg object 45"/>
          <p:cNvSpPr/>
          <p:nvPr/>
        </p:nvSpPr>
        <p:spPr>
          <a:xfrm>
            <a:off x="1165116" y="1084115"/>
            <a:ext cx="48260" cy="48260"/>
          </a:xfrm>
          <a:custGeom>
            <a:avLst/>
            <a:gdLst/>
            <a:ahLst/>
            <a:cxnLst/>
            <a:rect l="l" t="t" r="r" b="b"/>
            <a:pathLst>
              <a:path w="48259" h="48259">
                <a:moveTo>
                  <a:pt x="48076" y="0"/>
                </a:moveTo>
                <a:lnTo>
                  <a:pt x="0" y="48076"/>
                </a:lnTo>
              </a:path>
            </a:pathLst>
          </a:custGeom>
          <a:ln w="9677">
            <a:solidFill>
              <a:srgbClr val="ED1C24"/>
            </a:solidFill>
          </a:ln>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300" b="1" i="0">
                <a:solidFill>
                  <a:srgbClr val="231F20"/>
                </a:solidFill>
                <a:latin typeface="Montserrat"/>
                <a:cs typeface="Montserrat"/>
              </a:defRPr>
            </a:lvl1pPr>
          </a:lstStyle>
          <a:p>
            <a:r>
              <a:rPr lang="fr-FR"/>
              <a:t>Modifiez le style du titre</a:t>
            </a:r>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pPr lvl="0"/>
            <a:r>
              <a:rPr lang="fr-FR"/>
              <a:t>Modifier les styles du texte du masque</a:t>
            </a: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Deux contenus">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rgbClr val="231F20"/>
                </a:solidFill>
                <a:latin typeface="Montserrat"/>
                <a:cs typeface="Montserrat"/>
              </a:defRPr>
            </a:lvl1pPr>
          </a:lstStyle>
          <a:p>
            <a:r>
              <a:rPr lang="fr-FR"/>
              <a:t>Modifiez le style du titre</a:t>
            </a:r>
            <a:endParaRPr/>
          </a:p>
        </p:txBody>
      </p:sp>
      <p:sp>
        <p:nvSpPr>
          <p:cNvPr id="3" name="Holder 3"/>
          <p:cNvSpPr>
            <a:spLocks noGrp="1"/>
          </p:cNvSpPr>
          <p:nvPr>
            <p:ph sz="half" idx="2"/>
          </p:nvPr>
        </p:nvSpPr>
        <p:spPr>
          <a:xfrm>
            <a:off x="694690" y="1811020"/>
            <a:ext cx="6043803" cy="5196840"/>
          </a:xfrm>
          <a:prstGeom prst="rect">
            <a:avLst/>
          </a:prstGeom>
        </p:spPr>
        <p:txBody>
          <a:bodyPr wrap="square" lIns="0" tIns="0" rIns="0" bIns="0">
            <a:spAutoFit/>
          </a:bodyPr>
          <a:lstStyle>
            <a:lvl1pPr>
              <a:defRPr/>
            </a:lvl1pPr>
          </a:lstStyle>
          <a:p>
            <a:pPr lvl="0"/>
            <a:r>
              <a:rPr lang="fr-FR"/>
              <a:t>Modifier les styles du texte du masque</a:t>
            </a:r>
          </a:p>
        </p:txBody>
      </p:sp>
      <p:sp>
        <p:nvSpPr>
          <p:cNvPr id="4" name="Holder 4"/>
          <p:cNvSpPr>
            <a:spLocks noGrp="1"/>
          </p:cNvSpPr>
          <p:nvPr>
            <p:ph sz="half" idx="3"/>
          </p:nvPr>
        </p:nvSpPr>
        <p:spPr>
          <a:xfrm>
            <a:off x="7155307" y="1811020"/>
            <a:ext cx="6043803" cy="5196840"/>
          </a:xfrm>
          <a:prstGeom prst="rect">
            <a:avLst/>
          </a:prstGeom>
        </p:spPr>
        <p:txBody>
          <a:bodyPr wrap="square" lIns="0" tIns="0" rIns="0" bIns="0">
            <a:spAutoFit/>
          </a:bodyPr>
          <a:lstStyle>
            <a:lvl1pPr>
              <a:defRPr/>
            </a:lvl1pPr>
          </a:lstStyle>
          <a:p>
            <a:pPr lvl="0"/>
            <a:r>
              <a:rPr lang="fr-FR"/>
              <a:t>Modifier les styles du texte du masque</a:t>
            </a: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re seul">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59994" y="360007"/>
            <a:ext cx="853440" cy="7153275"/>
          </a:xfrm>
          <a:custGeom>
            <a:avLst/>
            <a:gdLst/>
            <a:ahLst/>
            <a:cxnLst/>
            <a:rect l="l" t="t" r="r" b="b"/>
            <a:pathLst>
              <a:path w="853440" h="7153275">
                <a:moveTo>
                  <a:pt x="853198" y="0"/>
                </a:moveTo>
                <a:lnTo>
                  <a:pt x="0" y="0"/>
                </a:lnTo>
                <a:lnTo>
                  <a:pt x="0" y="7153198"/>
                </a:lnTo>
                <a:lnTo>
                  <a:pt x="853198" y="7153198"/>
                </a:lnTo>
                <a:lnTo>
                  <a:pt x="853198" y="0"/>
                </a:lnTo>
                <a:close/>
              </a:path>
            </a:pathLst>
          </a:custGeom>
          <a:solidFill>
            <a:srgbClr val="ED1C24"/>
          </a:solidFill>
        </p:spPr>
        <p:txBody>
          <a:bodyPr wrap="square" lIns="0" tIns="0" rIns="0" bIns="0" rtlCol="0"/>
          <a:lstStyle/>
          <a:p>
            <a:endParaRPr/>
          </a:p>
        </p:txBody>
      </p:sp>
      <p:sp>
        <p:nvSpPr>
          <p:cNvPr id="17" name="bg object 17"/>
          <p:cNvSpPr/>
          <p:nvPr/>
        </p:nvSpPr>
        <p:spPr>
          <a:xfrm>
            <a:off x="802792" y="359994"/>
            <a:ext cx="48895" cy="48895"/>
          </a:xfrm>
          <a:custGeom>
            <a:avLst/>
            <a:gdLst/>
            <a:ahLst/>
            <a:cxnLst/>
            <a:rect l="l" t="t" r="r" b="b"/>
            <a:pathLst>
              <a:path w="48894" h="48895">
                <a:moveTo>
                  <a:pt x="48819" y="0"/>
                </a:moveTo>
                <a:lnTo>
                  <a:pt x="0" y="48819"/>
                </a:lnTo>
              </a:path>
            </a:pathLst>
          </a:custGeom>
          <a:ln w="9677">
            <a:solidFill>
              <a:srgbClr val="ED1C24"/>
            </a:solidFill>
          </a:ln>
        </p:spPr>
        <p:txBody>
          <a:bodyPr wrap="square" lIns="0" tIns="0" rIns="0" bIns="0" rtlCol="0"/>
          <a:lstStyle/>
          <a:p>
            <a:endParaRPr/>
          </a:p>
        </p:txBody>
      </p:sp>
      <p:sp>
        <p:nvSpPr>
          <p:cNvPr id="18" name="bg object 18"/>
          <p:cNvSpPr/>
          <p:nvPr/>
        </p:nvSpPr>
        <p:spPr>
          <a:xfrm>
            <a:off x="802792" y="359994"/>
            <a:ext cx="103505" cy="103505"/>
          </a:xfrm>
          <a:custGeom>
            <a:avLst/>
            <a:gdLst/>
            <a:ahLst/>
            <a:cxnLst/>
            <a:rect l="l" t="t" r="r" b="b"/>
            <a:pathLst>
              <a:path w="103505" h="103504">
                <a:moveTo>
                  <a:pt x="103408" y="0"/>
                </a:moveTo>
                <a:lnTo>
                  <a:pt x="0" y="103408"/>
                </a:lnTo>
              </a:path>
            </a:pathLst>
          </a:custGeom>
          <a:ln w="9677">
            <a:solidFill>
              <a:srgbClr val="ED1C24"/>
            </a:solidFill>
          </a:ln>
        </p:spPr>
        <p:txBody>
          <a:bodyPr wrap="square" lIns="0" tIns="0" rIns="0" bIns="0" rtlCol="0"/>
          <a:lstStyle/>
          <a:p>
            <a:endParaRPr/>
          </a:p>
        </p:txBody>
      </p:sp>
      <p:sp>
        <p:nvSpPr>
          <p:cNvPr id="19" name="bg object 19"/>
          <p:cNvSpPr/>
          <p:nvPr/>
        </p:nvSpPr>
        <p:spPr>
          <a:xfrm>
            <a:off x="802792" y="359994"/>
            <a:ext cx="158115" cy="158115"/>
          </a:xfrm>
          <a:custGeom>
            <a:avLst/>
            <a:gdLst/>
            <a:ahLst/>
            <a:cxnLst/>
            <a:rect l="l" t="t" r="r" b="b"/>
            <a:pathLst>
              <a:path w="158115" h="158115">
                <a:moveTo>
                  <a:pt x="157998" y="0"/>
                </a:moveTo>
                <a:lnTo>
                  <a:pt x="0" y="157998"/>
                </a:lnTo>
              </a:path>
            </a:pathLst>
          </a:custGeom>
          <a:ln w="9677">
            <a:solidFill>
              <a:srgbClr val="ED1C24"/>
            </a:solidFill>
          </a:ln>
        </p:spPr>
        <p:txBody>
          <a:bodyPr wrap="square" lIns="0" tIns="0" rIns="0" bIns="0" rtlCol="0"/>
          <a:lstStyle/>
          <a:p>
            <a:endParaRPr/>
          </a:p>
        </p:txBody>
      </p:sp>
      <p:sp>
        <p:nvSpPr>
          <p:cNvPr id="20" name="bg object 20"/>
          <p:cNvSpPr/>
          <p:nvPr/>
        </p:nvSpPr>
        <p:spPr>
          <a:xfrm>
            <a:off x="802792" y="359994"/>
            <a:ext cx="212725" cy="212725"/>
          </a:xfrm>
          <a:custGeom>
            <a:avLst/>
            <a:gdLst/>
            <a:ahLst/>
            <a:cxnLst/>
            <a:rect l="l" t="t" r="r" b="b"/>
            <a:pathLst>
              <a:path w="212725" h="212725">
                <a:moveTo>
                  <a:pt x="212588" y="0"/>
                </a:moveTo>
                <a:lnTo>
                  <a:pt x="0" y="212588"/>
                </a:lnTo>
              </a:path>
            </a:pathLst>
          </a:custGeom>
          <a:ln w="9677">
            <a:solidFill>
              <a:srgbClr val="ED1C24"/>
            </a:solidFill>
          </a:ln>
        </p:spPr>
        <p:txBody>
          <a:bodyPr wrap="square" lIns="0" tIns="0" rIns="0" bIns="0" rtlCol="0"/>
          <a:lstStyle/>
          <a:p>
            <a:endParaRPr/>
          </a:p>
        </p:txBody>
      </p:sp>
      <p:sp>
        <p:nvSpPr>
          <p:cNvPr id="21" name="bg object 21"/>
          <p:cNvSpPr/>
          <p:nvPr/>
        </p:nvSpPr>
        <p:spPr>
          <a:xfrm>
            <a:off x="802792" y="359994"/>
            <a:ext cx="267335" cy="267335"/>
          </a:xfrm>
          <a:custGeom>
            <a:avLst/>
            <a:gdLst/>
            <a:ahLst/>
            <a:cxnLst/>
            <a:rect l="l" t="t" r="r" b="b"/>
            <a:pathLst>
              <a:path w="267334" h="267334">
                <a:moveTo>
                  <a:pt x="267176" y="0"/>
                </a:moveTo>
                <a:lnTo>
                  <a:pt x="0" y="267176"/>
                </a:lnTo>
              </a:path>
            </a:pathLst>
          </a:custGeom>
          <a:ln w="9677">
            <a:solidFill>
              <a:srgbClr val="ED1C24"/>
            </a:solidFill>
          </a:ln>
        </p:spPr>
        <p:txBody>
          <a:bodyPr wrap="square" lIns="0" tIns="0" rIns="0" bIns="0" rtlCol="0"/>
          <a:lstStyle/>
          <a:p>
            <a:endParaRPr/>
          </a:p>
        </p:txBody>
      </p:sp>
      <p:sp>
        <p:nvSpPr>
          <p:cNvPr id="22" name="bg object 22"/>
          <p:cNvSpPr/>
          <p:nvPr/>
        </p:nvSpPr>
        <p:spPr>
          <a:xfrm>
            <a:off x="802792" y="359994"/>
            <a:ext cx="321945" cy="321945"/>
          </a:xfrm>
          <a:custGeom>
            <a:avLst/>
            <a:gdLst/>
            <a:ahLst/>
            <a:cxnLst/>
            <a:rect l="l" t="t" r="r" b="b"/>
            <a:pathLst>
              <a:path w="321944" h="321945">
                <a:moveTo>
                  <a:pt x="321766" y="0"/>
                </a:moveTo>
                <a:lnTo>
                  <a:pt x="0" y="321766"/>
                </a:lnTo>
              </a:path>
            </a:pathLst>
          </a:custGeom>
          <a:ln w="9677">
            <a:solidFill>
              <a:srgbClr val="ED1C24"/>
            </a:solidFill>
          </a:ln>
        </p:spPr>
        <p:txBody>
          <a:bodyPr wrap="square" lIns="0" tIns="0" rIns="0" bIns="0" rtlCol="0"/>
          <a:lstStyle/>
          <a:p>
            <a:endParaRPr/>
          </a:p>
        </p:txBody>
      </p:sp>
      <p:sp>
        <p:nvSpPr>
          <p:cNvPr id="23" name="bg object 23"/>
          <p:cNvSpPr/>
          <p:nvPr/>
        </p:nvSpPr>
        <p:spPr>
          <a:xfrm>
            <a:off x="802792" y="359994"/>
            <a:ext cx="376555" cy="376555"/>
          </a:xfrm>
          <a:custGeom>
            <a:avLst/>
            <a:gdLst/>
            <a:ahLst/>
            <a:cxnLst/>
            <a:rect l="l" t="t" r="r" b="b"/>
            <a:pathLst>
              <a:path w="376555" h="376555">
                <a:moveTo>
                  <a:pt x="376356" y="0"/>
                </a:moveTo>
                <a:lnTo>
                  <a:pt x="0" y="376356"/>
                </a:lnTo>
              </a:path>
            </a:pathLst>
          </a:custGeom>
          <a:ln w="9677">
            <a:solidFill>
              <a:srgbClr val="ED1C24"/>
            </a:solidFill>
          </a:ln>
        </p:spPr>
        <p:txBody>
          <a:bodyPr wrap="square" lIns="0" tIns="0" rIns="0" bIns="0" rtlCol="0"/>
          <a:lstStyle/>
          <a:p>
            <a:endParaRPr/>
          </a:p>
        </p:txBody>
      </p:sp>
      <p:sp>
        <p:nvSpPr>
          <p:cNvPr id="24" name="bg object 24"/>
          <p:cNvSpPr/>
          <p:nvPr/>
        </p:nvSpPr>
        <p:spPr>
          <a:xfrm>
            <a:off x="802792" y="359994"/>
            <a:ext cx="431165" cy="431165"/>
          </a:xfrm>
          <a:custGeom>
            <a:avLst/>
            <a:gdLst/>
            <a:ahLst/>
            <a:cxnLst/>
            <a:rect l="l" t="t" r="r" b="b"/>
            <a:pathLst>
              <a:path w="431165" h="431165">
                <a:moveTo>
                  <a:pt x="430945" y="0"/>
                </a:moveTo>
                <a:lnTo>
                  <a:pt x="0" y="430945"/>
                </a:lnTo>
              </a:path>
            </a:pathLst>
          </a:custGeom>
          <a:ln w="9677">
            <a:solidFill>
              <a:srgbClr val="ED1C24"/>
            </a:solidFill>
          </a:ln>
        </p:spPr>
        <p:txBody>
          <a:bodyPr wrap="square" lIns="0" tIns="0" rIns="0" bIns="0" rtlCol="0"/>
          <a:lstStyle/>
          <a:p>
            <a:endParaRPr/>
          </a:p>
        </p:txBody>
      </p:sp>
      <p:sp>
        <p:nvSpPr>
          <p:cNvPr id="25" name="bg object 25"/>
          <p:cNvSpPr/>
          <p:nvPr/>
        </p:nvSpPr>
        <p:spPr>
          <a:xfrm>
            <a:off x="802792" y="359994"/>
            <a:ext cx="485775" cy="485775"/>
          </a:xfrm>
          <a:custGeom>
            <a:avLst/>
            <a:gdLst/>
            <a:ahLst/>
            <a:cxnLst/>
            <a:rect l="l" t="t" r="r" b="b"/>
            <a:pathLst>
              <a:path w="485775" h="485775">
                <a:moveTo>
                  <a:pt x="485535" y="0"/>
                </a:moveTo>
                <a:lnTo>
                  <a:pt x="0" y="485535"/>
                </a:lnTo>
              </a:path>
            </a:pathLst>
          </a:custGeom>
          <a:ln w="9677">
            <a:solidFill>
              <a:srgbClr val="ED1C24"/>
            </a:solidFill>
          </a:ln>
        </p:spPr>
        <p:txBody>
          <a:bodyPr wrap="square" lIns="0" tIns="0" rIns="0" bIns="0" rtlCol="0"/>
          <a:lstStyle/>
          <a:p>
            <a:endParaRPr/>
          </a:p>
        </p:txBody>
      </p:sp>
      <p:sp>
        <p:nvSpPr>
          <p:cNvPr id="26" name="bg object 26"/>
          <p:cNvSpPr/>
          <p:nvPr/>
        </p:nvSpPr>
        <p:spPr>
          <a:xfrm>
            <a:off x="802792" y="359994"/>
            <a:ext cx="540385" cy="540385"/>
          </a:xfrm>
          <a:custGeom>
            <a:avLst/>
            <a:gdLst/>
            <a:ahLst/>
            <a:cxnLst/>
            <a:rect l="l" t="t" r="r" b="b"/>
            <a:pathLst>
              <a:path w="540385" h="540385">
                <a:moveTo>
                  <a:pt x="540123" y="0"/>
                </a:moveTo>
                <a:lnTo>
                  <a:pt x="0" y="540123"/>
                </a:lnTo>
              </a:path>
            </a:pathLst>
          </a:custGeom>
          <a:ln w="9677">
            <a:solidFill>
              <a:srgbClr val="ED1C24"/>
            </a:solidFill>
          </a:ln>
        </p:spPr>
        <p:txBody>
          <a:bodyPr wrap="square" lIns="0" tIns="0" rIns="0" bIns="0" rtlCol="0"/>
          <a:lstStyle/>
          <a:p>
            <a:endParaRPr/>
          </a:p>
        </p:txBody>
      </p:sp>
      <p:sp>
        <p:nvSpPr>
          <p:cNvPr id="27" name="bg object 27"/>
          <p:cNvSpPr/>
          <p:nvPr/>
        </p:nvSpPr>
        <p:spPr>
          <a:xfrm>
            <a:off x="815998"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28" name="bg object 28"/>
          <p:cNvSpPr/>
          <p:nvPr/>
        </p:nvSpPr>
        <p:spPr>
          <a:xfrm>
            <a:off x="870587"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29" name="bg object 29"/>
          <p:cNvSpPr/>
          <p:nvPr/>
        </p:nvSpPr>
        <p:spPr>
          <a:xfrm>
            <a:off x="925177"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0" name="bg object 30"/>
          <p:cNvSpPr/>
          <p:nvPr/>
        </p:nvSpPr>
        <p:spPr>
          <a:xfrm>
            <a:off x="979765"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1" name="bg object 31"/>
          <p:cNvSpPr/>
          <p:nvPr/>
        </p:nvSpPr>
        <p:spPr>
          <a:xfrm>
            <a:off x="1034356"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2" name="bg object 32"/>
          <p:cNvSpPr/>
          <p:nvPr/>
        </p:nvSpPr>
        <p:spPr>
          <a:xfrm>
            <a:off x="1088945"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3" name="bg object 33"/>
          <p:cNvSpPr/>
          <p:nvPr/>
        </p:nvSpPr>
        <p:spPr>
          <a:xfrm>
            <a:off x="1143533"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4" name="bg object 34"/>
          <p:cNvSpPr/>
          <p:nvPr/>
        </p:nvSpPr>
        <p:spPr>
          <a:xfrm>
            <a:off x="1198123"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5" name="bg object 35"/>
          <p:cNvSpPr/>
          <p:nvPr/>
        </p:nvSpPr>
        <p:spPr>
          <a:xfrm>
            <a:off x="1252713"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6" name="bg object 36"/>
          <p:cNvSpPr/>
          <p:nvPr/>
        </p:nvSpPr>
        <p:spPr>
          <a:xfrm>
            <a:off x="1307302"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7" name="bg object 37"/>
          <p:cNvSpPr/>
          <p:nvPr/>
        </p:nvSpPr>
        <p:spPr>
          <a:xfrm>
            <a:off x="1361892"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8" name="bg object 38"/>
          <p:cNvSpPr/>
          <p:nvPr/>
        </p:nvSpPr>
        <p:spPr>
          <a:xfrm>
            <a:off x="1416480"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39" name="bg object 39"/>
          <p:cNvSpPr/>
          <p:nvPr/>
        </p:nvSpPr>
        <p:spPr>
          <a:xfrm>
            <a:off x="1471070"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0" name="bg object 40"/>
          <p:cNvSpPr/>
          <p:nvPr/>
        </p:nvSpPr>
        <p:spPr>
          <a:xfrm>
            <a:off x="1525660"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1" name="bg object 41"/>
          <p:cNvSpPr/>
          <p:nvPr/>
        </p:nvSpPr>
        <p:spPr>
          <a:xfrm>
            <a:off x="1580249"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2" name="bg object 42"/>
          <p:cNvSpPr/>
          <p:nvPr/>
        </p:nvSpPr>
        <p:spPr>
          <a:xfrm>
            <a:off x="1634839"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3" name="bg object 43"/>
          <p:cNvSpPr/>
          <p:nvPr/>
        </p:nvSpPr>
        <p:spPr>
          <a:xfrm>
            <a:off x="1689429"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4" name="bg object 44"/>
          <p:cNvSpPr/>
          <p:nvPr/>
        </p:nvSpPr>
        <p:spPr>
          <a:xfrm>
            <a:off x="1744017"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5" name="bg object 45"/>
          <p:cNvSpPr/>
          <p:nvPr/>
        </p:nvSpPr>
        <p:spPr>
          <a:xfrm>
            <a:off x="1798607"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6" name="bg object 46"/>
          <p:cNvSpPr/>
          <p:nvPr/>
        </p:nvSpPr>
        <p:spPr>
          <a:xfrm>
            <a:off x="1853197"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7" name="bg object 47"/>
          <p:cNvSpPr/>
          <p:nvPr/>
        </p:nvSpPr>
        <p:spPr>
          <a:xfrm>
            <a:off x="1907786"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8" name="bg object 48"/>
          <p:cNvSpPr/>
          <p:nvPr/>
        </p:nvSpPr>
        <p:spPr>
          <a:xfrm>
            <a:off x="1962375"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49" name="bg object 49"/>
          <p:cNvSpPr/>
          <p:nvPr/>
        </p:nvSpPr>
        <p:spPr>
          <a:xfrm>
            <a:off x="2016964"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0" name="bg object 50"/>
          <p:cNvSpPr/>
          <p:nvPr/>
        </p:nvSpPr>
        <p:spPr>
          <a:xfrm>
            <a:off x="2071554"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1" name="bg object 51"/>
          <p:cNvSpPr/>
          <p:nvPr/>
        </p:nvSpPr>
        <p:spPr>
          <a:xfrm>
            <a:off x="2126144"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2" name="bg object 52"/>
          <p:cNvSpPr/>
          <p:nvPr/>
        </p:nvSpPr>
        <p:spPr>
          <a:xfrm>
            <a:off x="2180732"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3" name="bg object 53"/>
          <p:cNvSpPr/>
          <p:nvPr/>
        </p:nvSpPr>
        <p:spPr>
          <a:xfrm>
            <a:off x="2235323"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4" name="bg object 54"/>
          <p:cNvSpPr/>
          <p:nvPr/>
        </p:nvSpPr>
        <p:spPr>
          <a:xfrm>
            <a:off x="2289910"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5" name="bg object 55"/>
          <p:cNvSpPr/>
          <p:nvPr/>
        </p:nvSpPr>
        <p:spPr>
          <a:xfrm>
            <a:off x="2344500"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6" name="bg object 56"/>
          <p:cNvSpPr/>
          <p:nvPr/>
        </p:nvSpPr>
        <p:spPr>
          <a:xfrm>
            <a:off x="2399090"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7" name="bg object 57"/>
          <p:cNvSpPr/>
          <p:nvPr/>
        </p:nvSpPr>
        <p:spPr>
          <a:xfrm>
            <a:off x="2453679"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8" name="bg object 58"/>
          <p:cNvSpPr/>
          <p:nvPr/>
        </p:nvSpPr>
        <p:spPr>
          <a:xfrm>
            <a:off x="2508269"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59" name="bg object 59"/>
          <p:cNvSpPr/>
          <p:nvPr/>
        </p:nvSpPr>
        <p:spPr>
          <a:xfrm>
            <a:off x="2562859"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0" name="bg object 60"/>
          <p:cNvSpPr/>
          <p:nvPr/>
        </p:nvSpPr>
        <p:spPr>
          <a:xfrm>
            <a:off x="2617447"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1" name="bg object 61"/>
          <p:cNvSpPr/>
          <p:nvPr/>
        </p:nvSpPr>
        <p:spPr>
          <a:xfrm>
            <a:off x="2672037"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2" name="bg object 62"/>
          <p:cNvSpPr/>
          <p:nvPr/>
        </p:nvSpPr>
        <p:spPr>
          <a:xfrm>
            <a:off x="2726626"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3" name="bg object 63"/>
          <p:cNvSpPr/>
          <p:nvPr/>
        </p:nvSpPr>
        <p:spPr>
          <a:xfrm>
            <a:off x="2781216"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4" name="bg object 64"/>
          <p:cNvSpPr/>
          <p:nvPr/>
        </p:nvSpPr>
        <p:spPr>
          <a:xfrm>
            <a:off x="2835804"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5" name="bg object 65"/>
          <p:cNvSpPr/>
          <p:nvPr/>
        </p:nvSpPr>
        <p:spPr>
          <a:xfrm>
            <a:off x="2890394"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6" name="bg object 66"/>
          <p:cNvSpPr/>
          <p:nvPr/>
        </p:nvSpPr>
        <p:spPr>
          <a:xfrm>
            <a:off x="2944984"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7" name="bg object 67"/>
          <p:cNvSpPr/>
          <p:nvPr/>
        </p:nvSpPr>
        <p:spPr>
          <a:xfrm>
            <a:off x="2999573"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8" name="bg object 68"/>
          <p:cNvSpPr/>
          <p:nvPr/>
        </p:nvSpPr>
        <p:spPr>
          <a:xfrm>
            <a:off x="3054162" y="359994"/>
            <a:ext cx="581660" cy="581660"/>
          </a:xfrm>
          <a:custGeom>
            <a:avLst/>
            <a:gdLst/>
            <a:ahLst/>
            <a:cxnLst/>
            <a:rect l="l" t="t" r="r" b="b"/>
            <a:pathLst>
              <a:path w="581660" h="581660">
                <a:moveTo>
                  <a:pt x="581507" y="0"/>
                </a:moveTo>
                <a:lnTo>
                  <a:pt x="0" y="581507"/>
                </a:lnTo>
              </a:path>
            </a:pathLst>
          </a:custGeom>
          <a:ln w="9677">
            <a:solidFill>
              <a:srgbClr val="ED1C24"/>
            </a:solidFill>
          </a:ln>
        </p:spPr>
        <p:txBody>
          <a:bodyPr wrap="square" lIns="0" tIns="0" rIns="0" bIns="0" rtlCol="0"/>
          <a:lstStyle/>
          <a:p>
            <a:endParaRPr/>
          </a:p>
        </p:txBody>
      </p:sp>
      <p:sp>
        <p:nvSpPr>
          <p:cNvPr id="69" name="bg object 69"/>
          <p:cNvSpPr/>
          <p:nvPr/>
        </p:nvSpPr>
        <p:spPr>
          <a:xfrm>
            <a:off x="3108753" y="414257"/>
            <a:ext cx="527685" cy="527685"/>
          </a:xfrm>
          <a:custGeom>
            <a:avLst/>
            <a:gdLst/>
            <a:ahLst/>
            <a:cxnLst/>
            <a:rect l="l" t="t" r="r" b="b"/>
            <a:pathLst>
              <a:path w="527685" h="527685">
                <a:moveTo>
                  <a:pt x="527244" y="0"/>
                </a:moveTo>
                <a:lnTo>
                  <a:pt x="0" y="527244"/>
                </a:lnTo>
              </a:path>
            </a:pathLst>
          </a:custGeom>
          <a:ln w="9677">
            <a:solidFill>
              <a:srgbClr val="ED1C24"/>
            </a:solidFill>
          </a:ln>
        </p:spPr>
        <p:txBody>
          <a:bodyPr wrap="square" lIns="0" tIns="0" rIns="0" bIns="0" rtlCol="0"/>
          <a:lstStyle/>
          <a:p>
            <a:endParaRPr/>
          </a:p>
        </p:txBody>
      </p:sp>
      <p:sp>
        <p:nvSpPr>
          <p:cNvPr id="70" name="bg object 70"/>
          <p:cNvSpPr/>
          <p:nvPr/>
        </p:nvSpPr>
        <p:spPr>
          <a:xfrm>
            <a:off x="3163341" y="468846"/>
            <a:ext cx="473075" cy="473075"/>
          </a:xfrm>
          <a:custGeom>
            <a:avLst/>
            <a:gdLst/>
            <a:ahLst/>
            <a:cxnLst/>
            <a:rect l="l" t="t" r="r" b="b"/>
            <a:pathLst>
              <a:path w="473075" h="473075">
                <a:moveTo>
                  <a:pt x="472655" y="0"/>
                </a:moveTo>
                <a:lnTo>
                  <a:pt x="0" y="472655"/>
                </a:lnTo>
              </a:path>
            </a:pathLst>
          </a:custGeom>
          <a:ln w="9677">
            <a:solidFill>
              <a:srgbClr val="ED1C24"/>
            </a:solidFill>
          </a:ln>
        </p:spPr>
        <p:txBody>
          <a:bodyPr wrap="square" lIns="0" tIns="0" rIns="0" bIns="0" rtlCol="0"/>
          <a:lstStyle/>
          <a:p>
            <a:endParaRPr/>
          </a:p>
        </p:txBody>
      </p:sp>
      <p:sp>
        <p:nvSpPr>
          <p:cNvPr id="71" name="bg object 71"/>
          <p:cNvSpPr/>
          <p:nvPr/>
        </p:nvSpPr>
        <p:spPr>
          <a:xfrm>
            <a:off x="3217931" y="523436"/>
            <a:ext cx="418465" cy="418465"/>
          </a:xfrm>
          <a:custGeom>
            <a:avLst/>
            <a:gdLst/>
            <a:ahLst/>
            <a:cxnLst/>
            <a:rect l="l" t="t" r="r" b="b"/>
            <a:pathLst>
              <a:path w="418464" h="418465">
                <a:moveTo>
                  <a:pt x="418065" y="0"/>
                </a:moveTo>
                <a:lnTo>
                  <a:pt x="0" y="418065"/>
                </a:lnTo>
              </a:path>
            </a:pathLst>
          </a:custGeom>
          <a:ln w="9677">
            <a:solidFill>
              <a:srgbClr val="ED1C24"/>
            </a:solidFill>
          </a:ln>
        </p:spPr>
        <p:txBody>
          <a:bodyPr wrap="square" lIns="0" tIns="0" rIns="0" bIns="0" rtlCol="0"/>
          <a:lstStyle/>
          <a:p>
            <a:endParaRPr/>
          </a:p>
        </p:txBody>
      </p:sp>
      <p:sp>
        <p:nvSpPr>
          <p:cNvPr id="72" name="bg object 72"/>
          <p:cNvSpPr/>
          <p:nvPr/>
        </p:nvSpPr>
        <p:spPr>
          <a:xfrm>
            <a:off x="3272521" y="578025"/>
            <a:ext cx="363855" cy="363855"/>
          </a:xfrm>
          <a:custGeom>
            <a:avLst/>
            <a:gdLst/>
            <a:ahLst/>
            <a:cxnLst/>
            <a:rect l="l" t="t" r="r" b="b"/>
            <a:pathLst>
              <a:path w="363854" h="363855">
                <a:moveTo>
                  <a:pt x="363475" y="0"/>
                </a:moveTo>
                <a:lnTo>
                  <a:pt x="0" y="363475"/>
                </a:lnTo>
              </a:path>
            </a:pathLst>
          </a:custGeom>
          <a:ln w="9677">
            <a:solidFill>
              <a:srgbClr val="ED1C24"/>
            </a:solidFill>
          </a:ln>
        </p:spPr>
        <p:txBody>
          <a:bodyPr wrap="square" lIns="0" tIns="0" rIns="0" bIns="0" rtlCol="0"/>
          <a:lstStyle/>
          <a:p>
            <a:endParaRPr/>
          </a:p>
        </p:txBody>
      </p:sp>
      <p:sp>
        <p:nvSpPr>
          <p:cNvPr id="73" name="bg object 73"/>
          <p:cNvSpPr/>
          <p:nvPr/>
        </p:nvSpPr>
        <p:spPr>
          <a:xfrm>
            <a:off x="3327109" y="632613"/>
            <a:ext cx="309245" cy="309245"/>
          </a:xfrm>
          <a:custGeom>
            <a:avLst/>
            <a:gdLst/>
            <a:ahLst/>
            <a:cxnLst/>
            <a:rect l="l" t="t" r="r" b="b"/>
            <a:pathLst>
              <a:path w="309245" h="309244">
                <a:moveTo>
                  <a:pt x="308887" y="0"/>
                </a:moveTo>
                <a:lnTo>
                  <a:pt x="0" y="308887"/>
                </a:lnTo>
              </a:path>
            </a:pathLst>
          </a:custGeom>
          <a:ln w="9677">
            <a:solidFill>
              <a:srgbClr val="ED1C24"/>
            </a:solidFill>
          </a:ln>
        </p:spPr>
        <p:txBody>
          <a:bodyPr wrap="square" lIns="0" tIns="0" rIns="0" bIns="0" rtlCol="0"/>
          <a:lstStyle/>
          <a:p>
            <a:endParaRPr/>
          </a:p>
        </p:txBody>
      </p:sp>
      <p:sp>
        <p:nvSpPr>
          <p:cNvPr id="74" name="bg object 74"/>
          <p:cNvSpPr/>
          <p:nvPr/>
        </p:nvSpPr>
        <p:spPr>
          <a:xfrm>
            <a:off x="3381700" y="687205"/>
            <a:ext cx="254635" cy="254635"/>
          </a:xfrm>
          <a:custGeom>
            <a:avLst/>
            <a:gdLst/>
            <a:ahLst/>
            <a:cxnLst/>
            <a:rect l="l" t="t" r="r" b="b"/>
            <a:pathLst>
              <a:path w="254635" h="254634">
                <a:moveTo>
                  <a:pt x="254296" y="0"/>
                </a:moveTo>
                <a:lnTo>
                  <a:pt x="0" y="254296"/>
                </a:lnTo>
              </a:path>
            </a:pathLst>
          </a:custGeom>
          <a:ln w="9677">
            <a:solidFill>
              <a:srgbClr val="ED1C24"/>
            </a:solidFill>
          </a:ln>
        </p:spPr>
        <p:txBody>
          <a:bodyPr wrap="square" lIns="0" tIns="0" rIns="0" bIns="0" rtlCol="0"/>
          <a:lstStyle/>
          <a:p>
            <a:endParaRPr/>
          </a:p>
        </p:txBody>
      </p:sp>
      <p:sp>
        <p:nvSpPr>
          <p:cNvPr id="75" name="bg object 75"/>
          <p:cNvSpPr/>
          <p:nvPr/>
        </p:nvSpPr>
        <p:spPr>
          <a:xfrm>
            <a:off x="3436288" y="741793"/>
            <a:ext cx="200025" cy="200025"/>
          </a:xfrm>
          <a:custGeom>
            <a:avLst/>
            <a:gdLst/>
            <a:ahLst/>
            <a:cxnLst/>
            <a:rect l="l" t="t" r="r" b="b"/>
            <a:pathLst>
              <a:path w="200025" h="200025">
                <a:moveTo>
                  <a:pt x="199708" y="0"/>
                </a:moveTo>
                <a:lnTo>
                  <a:pt x="0" y="199708"/>
                </a:lnTo>
              </a:path>
            </a:pathLst>
          </a:custGeom>
          <a:ln w="9677">
            <a:solidFill>
              <a:srgbClr val="ED1C24"/>
            </a:solidFill>
          </a:ln>
        </p:spPr>
        <p:txBody>
          <a:bodyPr wrap="square" lIns="0" tIns="0" rIns="0" bIns="0" rtlCol="0"/>
          <a:lstStyle/>
          <a:p>
            <a:endParaRPr/>
          </a:p>
        </p:txBody>
      </p:sp>
      <p:sp>
        <p:nvSpPr>
          <p:cNvPr id="76" name="bg object 76"/>
          <p:cNvSpPr/>
          <p:nvPr/>
        </p:nvSpPr>
        <p:spPr>
          <a:xfrm>
            <a:off x="3490877" y="796381"/>
            <a:ext cx="145415" cy="145415"/>
          </a:xfrm>
          <a:custGeom>
            <a:avLst/>
            <a:gdLst/>
            <a:ahLst/>
            <a:cxnLst/>
            <a:rect l="l" t="t" r="r" b="b"/>
            <a:pathLst>
              <a:path w="145414" h="145415">
                <a:moveTo>
                  <a:pt x="145120" y="0"/>
                </a:moveTo>
                <a:lnTo>
                  <a:pt x="0" y="145120"/>
                </a:lnTo>
              </a:path>
            </a:pathLst>
          </a:custGeom>
          <a:ln w="9677">
            <a:solidFill>
              <a:srgbClr val="ED1C24"/>
            </a:solidFill>
          </a:ln>
        </p:spPr>
        <p:txBody>
          <a:bodyPr wrap="square" lIns="0" tIns="0" rIns="0" bIns="0" rtlCol="0"/>
          <a:lstStyle/>
          <a:p>
            <a:endParaRPr/>
          </a:p>
        </p:txBody>
      </p:sp>
      <p:sp>
        <p:nvSpPr>
          <p:cNvPr id="77" name="bg object 77"/>
          <p:cNvSpPr/>
          <p:nvPr/>
        </p:nvSpPr>
        <p:spPr>
          <a:xfrm>
            <a:off x="3545467" y="850971"/>
            <a:ext cx="90805" cy="90805"/>
          </a:xfrm>
          <a:custGeom>
            <a:avLst/>
            <a:gdLst/>
            <a:ahLst/>
            <a:cxnLst/>
            <a:rect l="l" t="t" r="r" b="b"/>
            <a:pathLst>
              <a:path w="90804" h="90805">
                <a:moveTo>
                  <a:pt x="90530" y="0"/>
                </a:moveTo>
                <a:lnTo>
                  <a:pt x="0" y="90530"/>
                </a:lnTo>
              </a:path>
            </a:pathLst>
          </a:custGeom>
          <a:ln w="9677">
            <a:solidFill>
              <a:srgbClr val="ED1C24"/>
            </a:solidFill>
          </a:ln>
        </p:spPr>
        <p:txBody>
          <a:bodyPr wrap="square" lIns="0" tIns="0" rIns="0" bIns="0" rtlCol="0"/>
          <a:lstStyle/>
          <a:p>
            <a:endParaRPr/>
          </a:p>
        </p:txBody>
      </p:sp>
      <p:sp>
        <p:nvSpPr>
          <p:cNvPr id="78" name="bg object 78"/>
          <p:cNvSpPr/>
          <p:nvPr/>
        </p:nvSpPr>
        <p:spPr>
          <a:xfrm>
            <a:off x="3600057" y="905562"/>
            <a:ext cx="36195" cy="36195"/>
          </a:xfrm>
          <a:custGeom>
            <a:avLst/>
            <a:gdLst/>
            <a:ahLst/>
            <a:cxnLst/>
            <a:rect l="l" t="t" r="r" b="b"/>
            <a:pathLst>
              <a:path w="36195" h="36194">
                <a:moveTo>
                  <a:pt x="35939" y="0"/>
                </a:moveTo>
                <a:lnTo>
                  <a:pt x="0" y="35939"/>
                </a:lnTo>
              </a:path>
            </a:pathLst>
          </a:custGeom>
          <a:ln w="9677">
            <a:solidFill>
              <a:srgbClr val="ED1C24"/>
            </a:solidFill>
          </a:ln>
        </p:spPr>
        <p:txBody>
          <a:bodyPr wrap="square" lIns="0" tIns="0" rIns="0" bIns="0" rtlCol="0"/>
          <a:lstStyle/>
          <a:p>
            <a:endParaRPr/>
          </a:p>
        </p:txBody>
      </p:sp>
      <p:sp>
        <p:nvSpPr>
          <p:cNvPr id="79" name="bg object 79"/>
          <p:cNvSpPr/>
          <p:nvPr/>
        </p:nvSpPr>
        <p:spPr>
          <a:xfrm>
            <a:off x="1675244" y="1374025"/>
            <a:ext cx="1697355" cy="1185545"/>
          </a:xfrm>
          <a:custGeom>
            <a:avLst/>
            <a:gdLst/>
            <a:ahLst/>
            <a:cxnLst/>
            <a:rect l="l" t="t" r="r" b="b"/>
            <a:pathLst>
              <a:path w="1697354" h="1185545">
                <a:moveTo>
                  <a:pt x="33464" y="990168"/>
                </a:moveTo>
                <a:lnTo>
                  <a:pt x="12" y="990168"/>
                </a:lnTo>
                <a:lnTo>
                  <a:pt x="12" y="1185405"/>
                </a:lnTo>
                <a:lnTo>
                  <a:pt x="33464" y="1185405"/>
                </a:lnTo>
                <a:lnTo>
                  <a:pt x="33464" y="990168"/>
                </a:lnTo>
                <a:close/>
              </a:path>
              <a:path w="1697354" h="1185545">
                <a:moveTo>
                  <a:pt x="269011" y="274637"/>
                </a:moveTo>
                <a:lnTo>
                  <a:pt x="259041" y="220941"/>
                </a:lnTo>
                <a:lnTo>
                  <a:pt x="233299" y="187756"/>
                </a:lnTo>
                <a:lnTo>
                  <a:pt x="198005" y="170903"/>
                </a:lnTo>
                <a:lnTo>
                  <a:pt x="159397" y="166217"/>
                </a:lnTo>
                <a:lnTo>
                  <a:pt x="130962" y="169037"/>
                </a:lnTo>
                <a:lnTo>
                  <a:pt x="107099" y="176796"/>
                </a:lnTo>
                <a:lnTo>
                  <a:pt x="87896" y="188455"/>
                </a:lnTo>
                <a:lnTo>
                  <a:pt x="73482" y="202971"/>
                </a:lnTo>
                <a:lnTo>
                  <a:pt x="72301" y="202971"/>
                </a:lnTo>
                <a:lnTo>
                  <a:pt x="72301" y="0"/>
                </a:lnTo>
                <a:lnTo>
                  <a:pt x="0" y="72250"/>
                </a:lnTo>
                <a:lnTo>
                  <a:pt x="0" y="473189"/>
                </a:lnTo>
                <a:lnTo>
                  <a:pt x="72301" y="473189"/>
                </a:lnTo>
                <a:lnTo>
                  <a:pt x="72301" y="319087"/>
                </a:lnTo>
                <a:lnTo>
                  <a:pt x="75742" y="290626"/>
                </a:lnTo>
                <a:lnTo>
                  <a:pt x="87401" y="263829"/>
                </a:lnTo>
                <a:lnTo>
                  <a:pt x="109283" y="243928"/>
                </a:lnTo>
                <a:lnTo>
                  <a:pt x="143383" y="236143"/>
                </a:lnTo>
                <a:lnTo>
                  <a:pt x="167208" y="239560"/>
                </a:lnTo>
                <a:lnTo>
                  <a:pt x="183819" y="250202"/>
                </a:lnTo>
                <a:lnTo>
                  <a:pt x="193535" y="268617"/>
                </a:lnTo>
                <a:lnTo>
                  <a:pt x="196710" y="295376"/>
                </a:lnTo>
                <a:lnTo>
                  <a:pt x="196710" y="473189"/>
                </a:lnTo>
                <a:lnTo>
                  <a:pt x="269011" y="473189"/>
                </a:lnTo>
                <a:lnTo>
                  <a:pt x="269011" y="274637"/>
                </a:lnTo>
                <a:close/>
              </a:path>
              <a:path w="1697354" h="1185545">
                <a:moveTo>
                  <a:pt x="278587" y="779195"/>
                </a:moveTo>
                <a:lnTo>
                  <a:pt x="268109" y="739597"/>
                </a:lnTo>
                <a:lnTo>
                  <a:pt x="204177" y="700532"/>
                </a:lnTo>
                <a:lnTo>
                  <a:pt x="163944" y="692150"/>
                </a:lnTo>
                <a:lnTo>
                  <a:pt x="127012" y="685292"/>
                </a:lnTo>
                <a:lnTo>
                  <a:pt x="100012" y="675500"/>
                </a:lnTo>
                <a:lnTo>
                  <a:pt x="89535" y="658329"/>
                </a:lnTo>
                <a:lnTo>
                  <a:pt x="93395" y="646201"/>
                </a:lnTo>
                <a:lnTo>
                  <a:pt x="104406" y="636917"/>
                </a:lnTo>
                <a:lnTo>
                  <a:pt x="121754" y="631075"/>
                </a:lnTo>
                <a:lnTo>
                  <a:pt x="144602" y="629272"/>
                </a:lnTo>
                <a:lnTo>
                  <a:pt x="173113" y="633183"/>
                </a:lnTo>
                <a:lnTo>
                  <a:pt x="194894" y="643267"/>
                </a:lnTo>
                <a:lnTo>
                  <a:pt x="210362" y="657021"/>
                </a:lnTo>
                <a:lnTo>
                  <a:pt x="219875" y="671944"/>
                </a:lnTo>
                <a:lnTo>
                  <a:pt x="270243" y="624509"/>
                </a:lnTo>
                <a:lnTo>
                  <a:pt x="254977" y="608507"/>
                </a:lnTo>
                <a:lnTo>
                  <a:pt x="229870" y="590600"/>
                </a:lnTo>
                <a:lnTo>
                  <a:pt x="193992" y="576033"/>
                </a:lnTo>
                <a:lnTo>
                  <a:pt x="146392" y="570014"/>
                </a:lnTo>
                <a:lnTo>
                  <a:pt x="94424" y="575703"/>
                </a:lnTo>
                <a:lnTo>
                  <a:pt x="52285" y="593280"/>
                </a:lnTo>
                <a:lnTo>
                  <a:pt x="24028" y="623531"/>
                </a:lnTo>
                <a:lnTo>
                  <a:pt x="13703" y="667219"/>
                </a:lnTo>
                <a:lnTo>
                  <a:pt x="23977" y="707161"/>
                </a:lnTo>
                <a:lnTo>
                  <a:pt x="50469" y="732383"/>
                </a:lnTo>
                <a:lnTo>
                  <a:pt x="86690" y="747204"/>
                </a:lnTo>
                <a:lnTo>
                  <a:pt x="126149" y="756018"/>
                </a:lnTo>
                <a:lnTo>
                  <a:pt x="162369" y="763143"/>
                </a:lnTo>
                <a:lnTo>
                  <a:pt x="188861" y="772972"/>
                </a:lnTo>
                <a:lnTo>
                  <a:pt x="199136" y="789825"/>
                </a:lnTo>
                <a:lnTo>
                  <a:pt x="194894" y="802055"/>
                </a:lnTo>
                <a:lnTo>
                  <a:pt x="182994" y="813333"/>
                </a:lnTo>
                <a:lnTo>
                  <a:pt x="164655" y="821613"/>
                </a:lnTo>
                <a:lnTo>
                  <a:pt x="141084" y="824826"/>
                </a:lnTo>
                <a:lnTo>
                  <a:pt x="113639" y="822413"/>
                </a:lnTo>
                <a:lnTo>
                  <a:pt x="89585" y="815276"/>
                </a:lnTo>
                <a:lnTo>
                  <a:pt x="69646" y="803592"/>
                </a:lnTo>
                <a:lnTo>
                  <a:pt x="54559" y="787514"/>
                </a:lnTo>
                <a:lnTo>
                  <a:pt x="50" y="829551"/>
                </a:lnTo>
                <a:lnTo>
                  <a:pt x="24066" y="850836"/>
                </a:lnTo>
                <a:lnTo>
                  <a:pt x="56210" y="868172"/>
                </a:lnTo>
                <a:lnTo>
                  <a:pt x="96558" y="879817"/>
                </a:lnTo>
                <a:lnTo>
                  <a:pt x="145249" y="884085"/>
                </a:lnTo>
                <a:lnTo>
                  <a:pt x="195072" y="877862"/>
                </a:lnTo>
                <a:lnTo>
                  <a:pt x="237680" y="858748"/>
                </a:lnTo>
                <a:lnTo>
                  <a:pt x="267411" y="826071"/>
                </a:lnTo>
                <a:lnTo>
                  <a:pt x="278587" y="779195"/>
                </a:lnTo>
                <a:close/>
              </a:path>
              <a:path w="1697354" h="1185545">
                <a:moveTo>
                  <a:pt x="601941" y="472109"/>
                </a:moveTo>
                <a:lnTo>
                  <a:pt x="598436" y="465797"/>
                </a:lnTo>
                <a:lnTo>
                  <a:pt x="594766" y="456006"/>
                </a:lnTo>
                <a:lnTo>
                  <a:pt x="592505" y="444792"/>
                </a:lnTo>
                <a:lnTo>
                  <a:pt x="591870" y="441655"/>
                </a:lnTo>
                <a:lnTo>
                  <a:pt x="590702" y="421716"/>
                </a:lnTo>
                <a:lnTo>
                  <a:pt x="590702" y="419938"/>
                </a:lnTo>
                <a:lnTo>
                  <a:pt x="590702" y="322148"/>
                </a:lnTo>
                <a:lnTo>
                  <a:pt x="590702" y="263499"/>
                </a:lnTo>
                <a:lnTo>
                  <a:pt x="581482" y="220840"/>
                </a:lnTo>
                <a:lnTo>
                  <a:pt x="579589" y="212128"/>
                </a:lnTo>
                <a:lnTo>
                  <a:pt x="550316" y="182308"/>
                </a:lnTo>
                <a:lnTo>
                  <a:pt x="508939" y="168490"/>
                </a:lnTo>
                <a:lnTo>
                  <a:pt x="461518" y="165125"/>
                </a:lnTo>
                <a:lnTo>
                  <a:pt x="413766" y="170484"/>
                </a:lnTo>
                <a:lnTo>
                  <a:pt x="372859" y="187579"/>
                </a:lnTo>
                <a:lnTo>
                  <a:pt x="344297" y="217881"/>
                </a:lnTo>
                <a:lnTo>
                  <a:pt x="333552" y="262890"/>
                </a:lnTo>
                <a:lnTo>
                  <a:pt x="405803" y="265874"/>
                </a:lnTo>
                <a:lnTo>
                  <a:pt x="408584" y="245071"/>
                </a:lnTo>
                <a:lnTo>
                  <a:pt x="417880" y="231114"/>
                </a:lnTo>
                <a:lnTo>
                  <a:pt x="435063" y="223291"/>
                </a:lnTo>
                <a:lnTo>
                  <a:pt x="461518" y="220840"/>
                </a:lnTo>
                <a:lnTo>
                  <a:pt x="483654" y="222592"/>
                </a:lnTo>
                <a:lnTo>
                  <a:pt x="501738" y="228676"/>
                </a:lnTo>
                <a:lnTo>
                  <a:pt x="513943" y="240322"/>
                </a:lnTo>
                <a:lnTo>
                  <a:pt x="518426" y="258737"/>
                </a:lnTo>
                <a:lnTo>
                  <a:pt x="518426" y="267639"/>
                </a:lnTo>
                <a:lnTo>
                  <a:pt x="518426" y="322148"/>
                </a:lnTo>
                <a:lnTo>
                  <a:pt x="518414" y="364845"/>
                </a:lnTo>
                <a:lnTo>
                  <a:pt x="492556" y="406819"/>
                </a:lnTo>
                <a:lnTo>
                  <a:pt x="441350" y="419938"/>
                </a:lnTo>
                <a:lnTo>
                  <a:pt x="423049" y="417271"/>
                </a:lnTo>
                <a:lnTo>
                  <a:pt x="408178" y="409714"/>
                </a:lnTo>
                <a:lnTo>
                  <a:pt x="398208" y="397929"/>
                </a:lnTo>
                <a:lnTo>
                  <a:pt x="394563" y="382574"/>
                </a:lnTo>
                <a:lnTo>
                  <a:pt x="398513" y="364845"/>
                </a:lnTo>
                <a:lnTo>
                  <a:pt x="409232" y="353174"/>
                </a:lnTo>
                <a:lnTo>
                  <a:pt x="425069" y="345833"/>
                </a:lnTo>
                <a:lnTo>
                  <a:pt x="444334" y="341083"/>
                </a:lnTo>
                <a:lnTo>
                  <a:pt x="493585" y="330784"/>
                </a:lnTo>
                <a:lnTo>
                  <a:pt x="502564" y="328358"/>
                </a:lnTo>
                <a:lnTo>
                  <a:pt x="510882" y="325475"/>
                </a:lnTo>
                <a:lnTo>
                  <a:pt x="518426" y="322148"/>
                </a:lnTo>
                <a:lnTo>
                  <a:pt x="518426" y="267639"/>
                </a:lnTo>
                <a:lnTo>
                  <a:pt x="502107" y="272415"/>
                </a:lnTo>
                <a:lnTo>
                  <a:pt x="482180" y="276974"/>
                </a:lnTo>
                <a:lnTo>
                  <a:pt x="409956" y="291338"/>
                </a:lnTo>
                <a:lnTo>
                  <a:pt x="347675" y="319468"/>
                </a:lnTo>
                <a:lnTo>
                  <a:pt x="318731" y="384949"/>
                </a:lnTo>
                <a:lnTo>
                  <a:pt x="326656" y="424192"/>
                </a:lnTo>
                <a:lnTo>
                  <a:pt x="348361" y="453872"/>
                </a:lnTo>
                <a:lnTo>
                  <a:pt x="380720" y="472655"/>
                </a:lnTo>
                <a:lnTo>
                  <a:pt x="420649" y="479209"/>
                </a:lnTo>
                <a:lnTo>
                  <a:pt x="447738" y="476999"/>
                </a:lnTo>
                <a:lnTo>
                  <a:pt x="473075" y="470458"/>
                </a:lnTo>
                <a:lnTo>
                  <a:pt x="496633" y="459676"/>
                </a:lnTo>
                <a:lnTo>
                  <a:pt x="518426" y="444792"/>
                </a:lnTo>
                <a:lnTo>
                  <a:pt x="518871" y="451307"/>
                </a:lnTo>
                <a:lnTo>
                  <a:pt x="520192" y="458660"/>
                </a:lnTo>
                <a:lnTo>
                  <a:pt x="522414" y="465912"/>
                </a:lnTo>
                <a:lnTo>
                  <a:pt x="525526" y="472109"/>
                </a:lnTo>
                <a:lnTo>
                  <a:pt x="601941" y="472109"/>
                </a:lnTo>
                <a:close/>
              </a:path>
              <a:path w="1697354" h="1185545">
                <a:moveTo>
                  <a:pt x="603262" y="875919"/>
                </a:moveTo>
                <a:lnTo>
                  <a:pt x="599744" y="869619"/>
                </a:lnTo>
                <a:lnTo>
                  <a:pt x="596087" y="859815"/>
                </a:lnTo>
                <a:lnTo>
                  <a:pt x="593826" y="848601"/>
                </a:lnTo>
                <a:lnTo>
                  <a:pt x="593191" y="845464"/>
                </a:lnTo>
                <a:lnTo>
                  <a:pt x="592023" y="825487"/>
                </a:lnTo>
                <a:lnTo>
                  <a:pt x="592023" y="823734"/>
                </a:lnTo>
                <a:lnTo>
                  <a:pt x="592023" y="725970"/>
                </a:lnTo>
                <a:lnTo>
                  <a:pt x="592023" y="667308"/>
                </a:lnTo>
                <a:lnTo>
                  <a:pt x="582803" y="624649"/>
                </a:lnTo>
                <a:lnTo>
                  <a:pt x="580923" y="615911"/>
                </a:lnTo>
                <a:lnTo>
                  <a:pt x="551649" y="586092"/>
                </a:lnTo>
                <a:lnTo>
                  <a:pt x="510260" y="572274"/>
                </a:lnTo>
                <a:lnTo>
                  <a:pt x="462838" y="568896"/>
                </a:lnTo>
                <a:lnTo>
                  <a:pt x="415099" y="574268"/>
                </a:lnTo>
                <a:lnTo>
                  <a:pt x="374192" y="591362"/>
                </a:lnTo>
                <a:lnTo>
                  <a:pt x="345630" y="621677"/>
                </a:lnTo>
                <a:lnTo>
                  <a:pt x="334886" y="666686"/>
                </a:lnTo>
                <a:lnTo>
                  <a:pt x="407123" y="669683"/>
                </a:lnTo>
                <a:lnTo>
                  <a:pt x="409917" y="648881"/>
                </a:lnTo>
                <a:lnTo>
                  <a:pt x="419201" y="634923"/>
                </a:lnTo>
                <a:lnTo>
                  <a:pt x="436384" y="627100"/>
                </a:lnTo>
                <a:lnTo>
                  <a:pt x="462838" y="624649"/>
                </a:lnTo>
                <a:lnTo>
                  <a:pt x="484974" y="626414"/>
                </a:lnTo>
                <a:lnTo>
                  <a:pt x="503059" y="632498"/>
                </a:lnTo>
                <a:lnTo>
                  <a:pt x="515264" y="644144"/>
                </a:lnTo>
                <a:lnTo>
                  <a:pt x="519734" y="662571"/>
                </a:lnTo>
                <a:lnTo>
                  <a:pt x="519734" y="671461"/>
                </a:lnTo>
                <a:lnTo>
                  <a:pt x="519734" y="725970"/>
                </a:lnTo>
                <a:lnTo>
                  <a:pt x="519709" y="768642"/>
                </a:lnTo>
                <a:lnTo>
                  <a:pt x="493877" y="810641"/>
                </a:lnTo>
                <a:lnTo>
                  <a:pt x="442709" y="823734"/>
                </a:lnTo>
                <a:lnTo>
                  <a:pt x="424383" y="821067"/>
                </a:lnTo>
                <a:lnTo>
                  <a:pt x="409511" y="813511"/>
                </a:lnTo>
                <a:lnTo>
                  <a:pt x="399529" y="801712"/>
                </a:lnTo>
                <a:lnTo>
                  <a:pt x="395884" y="786345"/>
                </a:lnTo>
                <a:lnTo>
                  <a:pt x="399834" y="768642"/>
                </a:lnTo>
                <a:lnTo>
                  <a:pt x="410565" y="756983"/>
                </a:lnTo>
                <a:lnTo>
                  <a:pt x="426402" y="749642"/>
                </a:lnTo>
                <a:lnTo>
                  <a:pt x="445668" y="744931"/>
                </a:lnTo>
                <a:lnTo>
                  <a:pt x="494893" y="734606"/>
                </a:lnTo>
                <a:lnTo>
                  <a:pt x="503885" y="732167"/>
                </a:lnTo>
                <a:lnTo>
                  <a:pt x="512203" y="729297"/>
                </a:lnTo>
                <a:lnTo>
                  <a:pt x="519734" y="725970"/>
                </a:lnTo>
                <a:lnTo>
                  <a:pt x="519734" y="671461"/>
                </a:lnTo>
                <a:lnTo>
                  <a:pt x="503428" y="676236"/>
                </a:lnTo>
                <a:lnTo>
                  <a:pt x="483514" y="680770"/>
                </a:lnTo>
                <a:lnTo>
                  <a:pt x="411276" y="695121"/>
                </a:lnTo>
                <a:lnTo>
                  <a:pt x="349008" y="723277"/>
                </a:lnTo>
                <a:lnTo>
                  <a:pt x="320040" y="788758"/>
                </a:lnTo>
                <a:lnTo>
                  <a:pt x="327964" y="828001"/>
                </a:lnTo>
                <a:lnTo>
                  <a:pt x="349681" y="857669"/>
                </a:lnTo>
                <a:lnTo>
                  <a:pt x="382054" y="876427"/>
                </a:lnTo>
                <a:lnTo>
                  <a:pt x="421970" y="882980"/>
                </a:lnTo>
                <a:lnTo>
                  <a:pt x="449059" y="880783"/>
                </a:lnTo>
                <a:lnTo>
                  <a:pt x="474395" y="874242"/>
                </a:lnTo>
                <a:lnTo>
                  <a:pt x="497954" y="863485"/>
                </a:lnTo>
                <a:lnTo>
                  <a:pt x="519734" y="848601"/>
                </a:lnTo>
                <a:lnTo>
                  <a:pt x="520179" y="855129"/>
                </a:lnTo>
                <a:lnTo>
                  <a:pt x="521512" y="862482"/>
                </a:lnTo>
                <a:lnTo>
                  <a:pt x="523735" y="869734"/>
                </a:lnTo>
                <a:lnTo>
                  <a:pt x="526846" y="875919"/>
                </a:lnTo>
                <a:lnTo>
                  <a:pt x="603262" y="875919"/>
                </a:lnTo>
                <a:close/>
              </a:path>
              <a:path w="1697354" h="1185545">
                <a:moveTo>
                  <a:pt x="897013" y="577100"/>
                </a:moveTo>
                <a:lnTo>
                  <a:pt x="820547" y="577100"/>
                </a:lnTo>
                <a:lnTo>
                  <a:pt x="760691" y="784517"/>
                </a:lnTo>
                <a:lnTo>
                  <a:pt x="759498" y="784517"/>
                </a:lnTo>
                <a:lnTo>
                  <a:pt x="699668" y="577100"/>
                </a:lnTo>
                <a:lnTo>
                  <a:pt x="623201" y="577100"/>
                </a:lnTo>
                <a:lnTo>
                  <a:pt x="722172" y="876947"/>
                </a:lnTo>
                <a:lnTo>
                  <a:pt x="798017" y="876947"/>
                </a:lnTo>
                <a:lnTo>
                  <a:pt x="897013" y="577100"/>
                </a:lnTo>
                <a:close/>
              </a:path>
              <a:path w="1697354" h="1185545">
                <a:moveTo>
                  <a:pt x="927201" y="173329"/>
                </a:moveTo>
                <a:lnTo>
                  <a:pt x="854887" y="173329"/>
                </a:lnTo>
                <a:lnTo>
                  <a:pt x="854887" y="334505"/>
                </a:lnTo>
                <a:lnTo>
                  <a:pt x="851446" y="361619"/>
                </a:lnTo>
                <a:lnTo>
                  <a:pt x="839787" y="386003"/>
                </a:lnTo>
                <a:lnTo>
                  <a:pt x="817905" y="403618"/>
                </a:lnTo>
                <a:lnTo>
                  <a:pt x="783818" y="410387"/>
                </a:lnTo>
                <a:lnTo>
                  <a:pt x="759980" y="406971"/>
                </a:lnTo>
                <a:lnTo>
                  <a:pt x="743381" y="396316"/>
                </a:lnTo>
                <a:lnTo>
                  <a:pt x="733653" y="377888"/>
                </a:lnTo>
                <a:lnTo>
                  <a:pt x="730491" y="351104"/>
                </a:lnTo>
                <a:lnTo>
                  <a:pt x="730491" y="173329"/>
                </a:lnTo>
                <a:lnTo>
                  <a:pt x="658202" y="173329"/>
                </a:lnTo>
                <a:lnTo>
                  <a:pt x="658202" y="371817"/>
                </a:lnTo>
                <a:lnTo>
                  <a:pt x="668159" y="425526"/>
                </a:lnTo>
                <a:lnTo>
                  <a:pt x="693902" y="458724"/>
                </a:lnTo>
                <a:lnTo>
                  <a:pt x="729195" y="475589"/>
                </a:lnTo>
                <a:lnTo>
                  <a:pt x="767803" y="480275"/>
                </a:lnTo>
                <a:lnTo>
                  <a:pt x="796226" y="477456"/>
                </a:lnTo>
                <a:lnTo>
                  <a:pt x="820089" y="469671"/>
                </a:lnTo>
                <a:lnTo>
                  <a:pt x="839292" y="458000"/>
                </a:lnTo>
                <a:lnTo>
                  <a:pt x="853732" y="443496"/>
                </a:lnTo>
                <a:lnTo>
                  <a:pt x="854887" y="443496"/>
                </a:lnTo>
                <a:lnTo>
                  <a:pt x="854887" y="473176"/>
                </a:lnTo>
                <a:lnTo>
                  <a:pt x="927201" y="473176"/>
                </a:lnTo>
                <a:lnTo>
                  <a:pt x="927201" y="173329"/>
                </a:lnTo>
                <a:close/>
              </a:path>
              <a:path w="1697354" h="1185545">
                <a:moveTo>
                  <a:pt x="1163497" y="180073"/>
                </a:moveTo>
                <a:lnTo>
                  <a:pt x="1098943" y="180073"/>
                </a:lnTo>
                <a:lnTo>
                  <a:pt x="1098943" y="24015"/>
                </a:lnTo>
                <a:lnTo>
                  <a:pt x="1026617" y="96329"/>
                </a:lnTo>
                <a:lnTo>
                  <a:pt x="1026617" y="180073"/>
                </a:lnTo>
                <a:lnTo>
                  <a:pt x="982789" y="180073"/>
                </a:lnTo>
                <a:lnTo>
                  <a:pt x="982789" y="232219"/>
                </a:lnTo>
                <a:lnTo>
                  <a:pt x="1026617" y="232219"/>
                </a:lnTo>
                <a:lnTo>
                  <a:pt x="1026617" y="411187"/>
                </a:lnTo>
                <a:lnTo>
                  <a:pt x="1028166" y="431177"/>
                </a:lnTo>
                <a:lnTo>
                  <a:pt x="1033145" y="448208"/>
                </a:lnTo>
                <a:lnTo>
                  <a:pt x="1041958" y="462102"/>
                </a:lnTo>
                <a:lnTo>
                  <a:pt x="1055065" y="472694"/>
                </a:lnTo>
                <a:lnTo>
                  <a:pt x="1111275" y="416445"/>
                </a:lnTo>
                <a:lnTo>
                  <a:pt x="1105115" y="411251"/>
                </a:lnTo>
                <a:lnTo>
                  <a:pt x="1101344" y="404075"/>
                </a:lnTo>
                <a:lnTo>
                  <a:pt x="1099451" y="394944"/>
                </a:lnTo>
                <a:lnTo>
                  <a:pt x="1098943" y="383870"/>
                </a:lnTo>
                <a:lnTo>
                  <a:pt x="1098943" y="232219"/>
                </a:lnTo>
                <a:lnTo>
                  <a:pt x="1163497" y="232219"/>
                </a:lnTo>
                <a:lnTo>
                  <a:pt x="1163497" y="180073"/>
                </a:lnTo>
                <a:close/>
              </a:path>
              <a:path w="1697354" h="1185545">
                <a:moveTo>
                  <a:pt x="1221054" y="727062"/>
                </a:moveTo>
                <a:lnTo>
                  <a:pt x="1214424" y="676376"/>
                </a:lnTo>
                <a:lnTo>
                  <a:pt x="1196479" y="636384"/>
                </a:lnTo>
                <a:lnTo>
                  <a:pt x="1163586" y="599528"/>
                </a:lnTo>
                <a:lnTo>
                  <a:pt x="1145184" y="590156"/>
                </a:lnTo>
                <a:lnTo>
                  <a:pt x="1145184" y="727062"/>
                </a:lnTo>
                <a:lnTo>
                  <a:pt x="1140307" y="760971"/>
                </a:lnTo>
                <a:lnTo>
                  <a:pt x="1125715" y="789940"/>
                </a:lnTo>
                <a:lnTo>
                  <a:pt x="1101458" y="810145"/>
                </a:lnTo>
                <a:lnTo>
                  <a:pt x="1067574" y="817727"/>
                </a:lnTo>
                <a:lnTo>
                  <a:pt x="1033703" y="810145"/>
                </a:lnTo>
                <a:lnTo>
                  <a:pt x="1009434" y="789940"/>
                </a:lnTo>
                <a:lnTo>
                  <a:pt x="994829" y="760971"/>
                </a:lnTo>
                <a:lnTo>
                  <a:pt x="989939" y="727062"/>
                </a:lnTo>
                <a:lnTo>
                  <a:pt x="994829" y="693153"/>
                </a:lnTo>
                <a:lnTo>
                  <a:pt x="1009434" y="664171"/>
                </a:lnTo>
                <a:lnTo>
                  <a:pt x="1033703" y="643978"/>
                </a:lnTo>
                <a:lnTo>
                  <a:pt x="1067574" y="636384"/>
                </a:lnTo>
                <a:lnTo>
                  <a:pt x="1101458" y="643978"/>
                </a:lnTo>
                <a:lnTo>
                  <a:pt x="1125715" y="664171"/>
                </a:lnTo>
                <a:lnTo>
                  <a:pt x="1140307" y="693153"/>
                </a:lnTo>
                <a:lnTo>
                  <a:pt x="1145184" y="727062"/>
                </a:lnTo>
                <a:lnTo>
                  <a:pt x="1145184" y="590156"/>
                </a:lnTo>
                <a:lnTo>
                  <a:pt x="1120863" y="577761"/>
                </a:lnTo>
                <a:lnTo>
                  <a:pt x="1067574" y="570014"/>
                </a:lnTo>
                <a:lnTo>
                  <a:pt x="1014298" y="577761"/>
                </a:lnTo>
                <a:lnTo>
                  <a:pt x="971575" y="599528"/>
                </a:lnTo>
                <a:lnTo>
                  <a:pt x="940155" y="633133"/>
                </a:lnTo>
                <a:lnTo>
                  <a:pt x="920750" y="676376"/>
                </a:lnTo>
                <a:lnTo>
                  <a:pt x="914120" y="727062"/>
                </a:lnTo>
                <a:lnTo>
                  <a:pt x="920750" y="777735"/>
                </a:lnTo>
                <a:lnTo>
                  <a:pt x="940155" y="820966"/>
                </a:lnTo>
                <a:lnTo>
                  <a:pt x="971575" y="854557"/>
                </a:lnTo>
                <a:lnTo>
                  <a:pt x="1014298" y="876312"/>
                </a:lnTo>
                <a:lnTo>
                  <a:pt x="1067574" y="884047"/>
                </a:lnTo>
                <a:lnTo>
                  <a:pt x="1120863" y="876312"/>
                </a:lnTo>
                <a:lnTo>
                  <a:pt x="1163586" y="854557"/>
                </a:lnTo>
                <a:lnTo>
                  <a:pt x="1195019" y="820966"/>
                </a:lnTo>
                <a:lnTo>
                  <a:pt x="1196467" y="817727"/>
                </a:lnTo>
                <a:lnTo>
                  <a:pt x="1214424" y="777735"/>
                </a:lnTo>
                <a:lnTo>
                  <a:pt x="1221054" y="727062"/>
                </a:lnTo>
                <a:close/>
              </a:path>
              <a:path w="1697354" h="1185545">
                <a:moveTo>
                  <a:pt x="1345438" y="662622"/>
                </a:moveTo>
                <a:lnTo>
                  <a:pt x="1273149" y="662622"/>
                </a:lnTo>
                <a:lnTo>
                  <a:pt x="1273149" y="893864"/>
                </a:lnTo>
                <a:lnTo>
                  <a:pt x="1345438" y="821563"/>
                </a:lnTo>
                <a:lnTo>
                  <a:pt x="1345438" y="662622"/>
                </a:lnTo>
                <a:close/>
              </a:path>
              <a:path w="1697354" h="1185545">
                <a:moveTo>
                  <a:pt x="1345450" y="541604"/>
                </a:moveTo>
                <a:lnTo>
                  <a:pt x="1273136" y="541604"/>
                </a:lnTo>
                <a:lnTo>
                  <a:pt x="1273136" y="613879"/>
                </a:lnTo>
                <a:lnTo>
                  <a:pt x="1345450" y="613879"/>
                </a:lnTo>
                <a:lnTo>
                  <a:pt x="1345450" y="541604"/>
                </a:lnTo>
                <a:close/>
              </a:path>
              <a:path w="1697354" h="1185545">
                <a:moveTo>
                  <a:pt x="1480451" y="340398"/>
                </a:moveTo>
                <a:lnTo>
                  <a:pt x="1476743" y="290271"/>
                </a:lnTo>
                <a:lnTo>
                  <a:pt x="1475257" y="284708"/>
                </a:lnTo>
                <a:lnTo>
                  <a:pt x="1465376" y="247586"/>
                </a:lnTo>
                <a:lnTo>
                  <a:pt x="1452943" y="225463"/>
                </a:lnTo>
                <a:lnTo>
                  <a:pt x="1446009" y="213106"/>
                </a:lnTo>
                <a:lnTo>
                  <a:pt x="1418297" y="187553"/>
                </a:lnTo>
                <a:lnTo>
                  <a:pt x="1404620" y="181597"/>
                </a:lnTo>
                <a:lnTo>
                  <a:pt x="1404620" y="284708"/>
                </a:lnTo>
                <a:lnTo>
                  <a:pt x="1258849" y="284708"/>
                </a:lnTo>
                <a:lnTo>
                  <a:pt x="1268323" y="261950"/>
                </a:lnTo>
                <a:lnTo>
                  <a:pt x="1284770" y="243090"/>
                </a:lnTo>
                <a:lnTo>
                  <a:pt x="1307668" y="230225"/>
                </a:lnTo>
                <a:lnTo>
                  <a:pt x="1336471" y="225463"/>
                </a:lnTo>
                <a:lnTo>
                  <a:pt x="1367624" y="232473"/>
                </a:lnTo>
                <a:lnTo>
                  <a:pt x="1388770" y="249097"/>
                </a:lnTo>
                <a:lnTo>
                  <a:pt x="1400810" y="268719"/>
                </a:lnTo>
                <a:lnTo>
                  <a:pt x="1404620" y="284708"/>
                </a:lnTo>
                <a:lnTo>
                  <a:pt x="1404620" y="181597"/>
                </a:lnTo>
                <a:lnTo>
                  <a:pt x="1381899" y="171678"/>
                </a:lnTo>
                <a:lnTo>
                  <a:pt x="1336471" y="166217"/>
                </a:lnTo>
                <a:lnTo>
                  <a:pt x="1283195" y="173964"/>
                </a:lnTo>
                <a:lnTo>
                  <a:pt x="1240472" y="195719"/>
                </a:lnTo>
                <a:lnTo>
                  <a:pt x="1209040" y="229323"/>
                </a:lnTo>
                <a:lnTo>
                  <a:pt x="1189647" y="272567"/>
                </a:lnTo>
                <a:lnTo>
                  <a:pt x="1183017" y="323265"/>
                </a:lnTo>
                <a:lnTo>
                  <a:pt x="1188415" y="369163"/>
                </a:lnTo>
                <a:lnTo>
                  <a:pt x="1204214" y="409168"/>
                </a:lnTo>
                <a:lnTo>
                  <a:pt x="1229880" y="441718"/>
                </a:lnTo>
                <a:lnTo>
                  <a:pt x="1264869" y="465213"/>
                </a:lnTo>
                <a:lnTo>
                  <a:pt x="1308633" y="478091"/>
                </a:lnTo>
                <a:lnTo>
                  <a:pt x="1372857" y="413854"/>
                </a:lnTo>
                <a:lnTo>
                  <a:pt x="1381455" y="405244"/>
                </a:lnTo>
                <a:lnTo>
                  <a:pt x="1372019" y="408698"/>
                </a:lnTo>
                <a:lnTo>
                  <a:pt x="1361452" y="411429"/>
                </a:lnTo>
                <a:lnTo>
                  <a:pt x="1349641" y="413219"/>
                </a:lnTo>
                <a:lnTo>
                  <a:pt x="1336471" y="413854"/>
                </a:lnTo>
                <a:lnTo>
                  <a:pt x="1308023" y="408635"/>
                </a:lnTo>
                <a:lnTo>
                  <a:pt x="1283449" y="393801"/>
                </a:lnTo>
                <a:lnTo>
                  <a:pt x="1265986" y="370636"/>
                </a:lnTo>
                <a:lnTo>
                  <a:pt x="1258849" y="340398"/>
                </a:lnTo>
                <a:lnTo>
                  <a:pt x="1480451" y="340398"/>
                </a:lnTo>
                <a:close/>
              </a:path>
              <a:path w="1697354" h="1185545">
                <a:moveTo>
                  <a:pt x="1696745" y="744207"/>
                </a:moveTo>
                <a:lnTo>
                  <a:pt x="1693024" y="694067"/>
                </a:lnTo>
                <a:lnTo>
                  <a:pt x="1691551" y="688505"/>
                </a:lnTo>
                <a:lnTo>
                  <a:pt x="1681670" y="651383"/>
                </a:lnTo>
                <a:lnTo>
                  <a:pt x="1669262" y="629285"/>
                </a:lnTo>
                <a:lnTo>
                  <a:pt x="1662303" y="616889"/>
                </a:lnTo>
                <a:lnTo>
                  <a:pt x="1634591" y="591337"/>
                </a:lnTo>
                <a:lnTo>
                  <a:pt x="1620913" y="585381"/>
                </a:lnTo>
                <a:lnTo>
                  <a:pt x="1620913" y="688505"/>
                </a:lnTo>
                <a:lnTo>
                  <a:pt x="1475193" y="688505"/>
                </a:lnTo>
                <a:lnTo>
                  <a:pt x="1484642" y="665746"/>
                </a:lnTo>
                <a:lnTo>
                  <a:pt x="1501089" y="646899"/>
                </a:lnTo>
                <a:lnTo>
                  <a:pt x="1523974" y="634034"/>
                </a:lnTo>
                <a:lnTo>
                  <a:pt x="1552765" y="629285"/>
                </a:lnTo>
                <a:lnTo>
                  <a:pt x="1583918" y="636295"/>
                </a:lnTo>
                <a:lnTo>
                  <a:pt x="1605064" y="652907"/>
                </a:lnTo>
                <a:lnTo>
                  <a:pt x="1617091" y="672515"/>
                </a:lnTo>
                <a:lnTo>
                  <a:pt x="1620913" y="688505"/>
                </a:lnTo>
                <a:lnTo>
                  <a:pt x="1620913" y="585381"/>
                </a:lnTo>
                <a:lnTo>
                  <a:pt x="1598193" y="575462"/>
                </a:lnTo>
                <a:lnTo>
                  <a:pt x="1552765" y="570001"/>
                </a:lnTo>
                <a:lnTo>
                  <a:pt x="1499501" y="577748"/>
                </a:lnTo>
                <a:lnTo>
                  <a:pt x="1456791" y="599516"/>
                </a:lnTo>
                <a:lnTo>
                  <a:pt x="1425346" y="633120"/>
                </a:lnTo>
                <a:lnTo>
                  <a:pt x="1405940" y="676363"/>
                </a:lnTo>
                <a:lnTo>
                  <a:pt x="1399311" y="727062"/>
                </a:lnTo>
                <a:lnTo>
                  <a:pt x="1404696" y="772960"/>
                </a:lnTo>
                <a:lnTo>
                  <a:pt x="1420507" y="812965"/>
                </a:lnTo>
                <a:lnTo>
                  <a:pt x="1446187" y="845502"/>
                </a:lnTo>
                <a:lnTo>
                  <a:pt x="1481188" y="868984"/>
                </a:lnTo>
                <a:lnTo>
                  <a:pt x="1524952" y="881862"/>
                </a:lnTo>
                <a:lnTo>
                  <a:pt x="1589125" y="817727"/>
                </a:lnTo>
                <a:lnTo>
                  <a:pt x="1597799" y="809066"/>
                </a:lnTo>
                <a:lnTo>
                  <a:pt x="1588350" y="812533"/>
                </a:lnTo>
                <a:lnTo>
                  <a:pt x="1577771" y="815276"/>
                </a:lnTo>
                <a:lnTo>
                  <a:pt x="1565960" y="817079"/>
                </a:lnTo>
                <a:lnTo>
                  <a:pt x="1552765" y="817727"/>
                </a:lnTo>
                <a:lnTo>
                  <a:pt x="1524330" y="812495"/>
                </a:lnTo>
                <a:lnTo>
                  <a:pt x="1499768" y="797661"/>
                </a:lnTo>
                <a:lnTo>
                  <a:pt x="1482305" y="774471"/>
                </a:lnTo>
                <a:lnTo>
                  <a:pt x="1475193" y="744207"/>
                </a:lnTo>
                <a:lnTo>
                  <a:pt x="1696745" y="744207"/>
                </a:lnTo>
                <a:close/>
              </a:path>
            </a:pathLst>
          </a:custGeom>
          <a:solidFill>
            <a:srgbClr val="ED1C24"/>
          </a:solidFill>
        </p:spPr>
        <p:txBody>
          <a:bodyPr wrap="square" lIns="0" tIns="0" rIns="0" bIns="0" rtlCol="0"/>
          <a:lstStyle/>
          <a:p>
            <a:endParaRPr/>
          </a:p>
        </p:txBody>
      </p:sp>
      <p:pic>
        <p:nvPicPr>
          <p:cNvPr id="80" name="bg object 80"/>
          <p:cNvPicPr/>
          <p:nvPr/>
        </p:nvPicPr>
        <p:blipFill>
          <a:blip r:embed="rId2" cstate="print"/>
          <a:stretch>
            <a:fillRect/>
          </a:stretch>
        </p:blipFill>
        <p:spPr>
          <a:xfrm>
            <a:off x="1737220" y="2417017"/>
            <a:ext cx="138531" cy="146570"/>
          </a:xfrm>
          <a:prstGeom prst="rect">
            <a:avLst/>
          </a:prstGeom>
        </p:spPr>
      </p:pic>
      <p:sp>
        <p:nvSpPr>
          <p:cNvPr id="81" name="bg object 81"/>
          <p:cNvSpPr/>
          <p:nvPr/>
        </p:nvSpPr>
        <p:spPr>
          <a:xfrm>
            <a:off x="1675244" y="1374025"/>
            <a:ext cx="1697355" cy="884555"/>
          </a:xfrm>
          <a:custGeom>
            <a:avLst/>
            <a:gdLst/>
            <a:ahLst/>
            <a:cxnLst/>
            <a:rect l="l" t="t" r="r" b="b"/>
            <a:pathLst>
              <a:path w="1697354" h="884555">
                <a:moveTo>
                  <a:pt x="269011" y="274637"/>
                </a:moveTo>
                <a:lnTo>
                  <a:pt x="259041" y="220941"/>
                </a:lnTo>
                <a:lnTo>
                  <a:pt x="233299" y="187756"/>
                </a:lnTo>
                <a:lnTo>
                  <a:pt x="198005" y="170903"/>
                </a:lnTo>
                <a:lnTo>
                  <a:pt x="159397" y="166217"/>
                </a:lnTo>
                <a:lnTo>
                  <a:pt x="130962" y="169037"/>
                </a:lnTo>
                <a:lnTo>
                  <a:pt x="107099" y="176796"/>
                </a:lnTo>
                <a:lnTo>
                  <a:pt x="87896" y="188455"/>
                </a:lnTo>
                <a:lnTo>
                  <a:pt x="73482" y="202971"/>
                </a:lnTo>
                <a:lnTo>
                  <a:pt x="72301" y="202971"/>
                </a:lnTo>
                <a:lnTo>
                  <a:pt x="72301" y="0"/>
                </a:lnTo>
                <a:lnTo>
                  <a:pt x="0" y="72250"/>
                </a:lnTo>
                <a:lnTo>
                  <a:pt x="0" y="473189"/>
                </a:lnTo>
                <a:lnTo>
                  <a:pt x="72301" y="473189"/>
                </a:lnTo>
                <a:lnTo>
                  <a:pt x="72301" y="319087"/>
                </a:lnTo>
                <a:lnTo>
                  <a:pt x="75742" y="290626"/>
                </a:lnTo>
                <a:lnTo>
                  <a:pt x="87401" y="263829"/>
                </a:lnTo>
                <a:lnTo>
                  <a:pt x="109283" y="243928"/>
                </a:lnTo>
                <a:lnTo>
                  <a:pt x="143383" y="236143"/>
                </a:lnTo>
                <a:lnTo>
                  <a:pt x="167208" y="239560"/>
                </a:lnTo>
                <a:lnTo>
                  <a:pt x="183819" y="250202"/>
                </a:lnTo>
                <a:lnTo>
                  <a:pt x="193535" y="268617"/>
                </a:lnTo>
                <a:lnTo>
                  <a:pt x="196710" y="295376"/>
                </a:lnTo>
                <a:lnTo>
                  <a:pt x="196710" y="473189"/>
                </a:lnTo>
                <a:lnTo>
                  <a:pt x="269011" y="473189"/>
                </a:lnTo>
                <a:lnTo>
                  <a:pt x="269011" y="274637"/>
                </a:lnTo>
                <a:close/>
              </a:path>
              <a:path w="1697354" h="884555">
                <a:moveTo>
                  <a:pt x="278587" y="779195"/>
                </a:moveTo>
                <a:lnTo>
                  <a:pt x="268109" y="739597"/>
                </a:lnTo>
                <a:lnTo>
                  <a:pt x="204177" y="700532"/>
                </a:lnTo>
                <a:lnTo>
                  <a:pt x="163944" y="692150"/>
                </a:lnTo>
                <a:lnTo>
                  <a:pt x="127012" y="685292"/>
                </a:lnTo>
                <a:lnTo>
                  <a:pt x="100012" y="675500"/>
                </a:lnTo>
                <a:lnTo>
                  <a:pt x="89535" y="658329"/>
                </a:lnTo>
                <a:lnTo>
                  <a:pt x="93395" y="646201"/>
                </a:lnTo>
                <a:lnTo>
                  <a:pt x="104406" y="636917"/>
                </a:lnTo>
                <a:lnTo>
                  <a:pt x="121754" y="631075"/>
                </a:lnTo>
                <a:lnTo>
                  <a:pt x="144602" y="629272"/>
                </a:lnTo>
                <a:lnTo>
                  <a:pt x="173113" y="633183"/>
                </a:lnTo>
                <a:lnTo>
                  <a:pt x="194894" y="643267"/>
                </a:lnTo>
                <a:lnTo>
                  <a:pt x="210362" y="657021"/>
                </a:lnTo>
                <a:lnTo>
                  <a:pt x="219875" y="671944"/>
                </a:lnTo>
                <a:lnTo>
                  <a:pt x="270243" y="624509"/>
                </a:lnTo>
                <a:lnTo>
                  <a:pt x="254977" y="608507"/>
                </a:lnTo>
                <a:lnTo>
                  <a:pt x="229870" y="590600"/>
                </a:lnTo>
                <a:lnTo>
                  <a:pt x="193992" y="576033"/>
                </a:lnTo>
                <a:lnTo>
                  <a:pt x="146392" y="570014"/>
                </a:lnTo>
                <a:lnTo>
                  <a:pt x="94424" y="575703"/>
                </a:lnTo>
                <a:lnTo>
                  <a:pt x="52285" y="593280"/>
                </a:lnTo>
                <a:lnTo>
                  <a:pt x="24028" y="623531"/>
                </a:lnTo>
                <a:lnTo>
                  <a:pt x="13703" y="667219"/>
                </a:lnTo>
                <a:lnTo>
                  <a:pt x="23977" y="707161"/>
                </a:lnTo>
                <a:lnTo>
                  <a:pt x="50469" y="732383"/>
                </a:lnTo>
                <a:lnTo>
                  <a:pt x="86690" y="747204"/>
                </a:lnTo>
                <a:lnTo>
                  <a:pt x="126149" y="756018"/>
                </a:lnTo>
                <a:lnTo>
                  <a:pt x="162369" y="763143"/>
                </a:lnTo>
                <a:lnTo>
                  <a:pt x="188861" y="772972"/>
                </a:lnTo>
                <a:lnTo>
                  <a:pt x="199136" y="789825"/>
                </a:lnTo>
                <a:lnTo>
                  <a:pt x="194894" y="802055"/>
                </a:lnTo>
                <a:lnTo>
                  <a:pt x="182994" y="813333"/>
                </a:lnTo>
                <a:lnTo>
                  <a:pt x="164655" y="821613"/>
                </a:lnTo>
                <a:lnTo>
                  <a:pt x="141084" y="824826"/>
                </a:lnTo>
                <a:lnTo>
                  <a:pt x="113639" y="822413"/>
                </a:lnTo>
                <a:lnTo>
                  <a:pt x="89585" y="815276"/>
                </a:lnTo>
                <a:lnTo>
                  <a:pt x="69646" y="803592"/>
                </a:lnTo>
                <a:lnTo>
                  <a:pt x="54559" y="787514"/>
                </a:lnTo>
                <a:lnTo>
                  <a:pt x="50" y="829551"/>
                </a:lnTo>
                <a:lnTo>
                  <a:pt x="24066" y="850836"/>
                </a:lnTo>
                <a:lnTo>
                  <a:pt x="56210" y="868172"/>
                </a:lnTo>
                <a:lnTo>
                  <a:pt x="96558" y="879817"/>
                </a:lnTo>
                <a:lnTo>
                  <a:pt x="145249" y="884085"/>
                </a:lnTo>
                <a:lnTo>
                  <a:pt x="195072" y="877862"/>
                </a:lnTo>
                <a:lnTo>
                  <a:pt x="237680" y="858748"/>
                </a:lnTo>
                <a:lnTo>
                  <a:pt x="267411" y="826071"/>
                </a:lnTo>
                <a:lnTo>
                  <a:pt x="278587" y="779195"/>
                </a:lnTo>
                <a:close/>
              </a:path>
              <a:path w="1697354" h="884555">
                <a:moveTo>
                  <a:pt x="601941" y="472109"/>
                </a:moveTo>
                <a:lnTo>
                  <a:pt x="598436" y="465797"/>
                </a:lnTo>
                <a:lnTo>
                  <a:pt x="594766" y="456006"/>
                </a:lnTo>
                <a:lnTo>
                  <a:pt x="592505" y="444792"/>
                </a:lnTo>
                <a:lnTo>
                  <a:pt x="591870" y="441655"/>
                </a:lnTo>
                <a:lnTo>
                  <a:pt x="590702" y="421716"/>
                </a:lnTo>
                <a:lnTo>
                  <a:pt x="590702" y="419938"/>
                </a:lnTo>
                <a:lnTo>
                  <a:pt x="590702" y="322148"/>
                </a:lnTo>
                <a:lnTo>
                  <a:pt x="590702" y="263499"/>
                </a:lnTo>
                <a:lnTo>
                  <a:pt x="581482" y="220840"/>
                </a:lnTo>
                <a:lnTo>
                  <a:pt x="579589" y="212128"/>
                </a:lnTo>
                <a:lnTo>
                  <a:pt x="550316" y="182308"/>
                </a:lnTo>
                <a:lnTo>
                  <a:pt x="508939" y="168490"/>
                </a:lnTo>
                <a:lnTo>
                  <a:pt x="461518" y="165125"/>
                </a:lnTo>
                <a:lnTo>
                  <a:pt x="413766" y="170484"/>
                </a:lnTo>
                <a:lnTo>
                  <a:pt x="372859" y="187579"/>
                </a:lnTo>
                <a:lnTo>
                  <a:pt x="344297" y="217881"/>
                </a:lnTo>
                <a:lnTo>
                  <a:pt x="333552" y="262890"/>
                </a:lnTo>
                <a:lnTo>
                  <a:pt x="405803" y="265874"/>
                </a:lnTo>
                <a:lnTo>
                  <a:pt x="408584" y="245071"/>
                </a:lnTo>
                <a:lnTo>
                  <a:pt x="417880" y="231114"/>
                </a:lnTo>
                <a:lnTo>
                  <a:pt x="435063" y="223291"/>
                </a:lnTo>
                <a:lnTo>
                  <a:pt x="461518" y="220840"/>
                </a:lnTo>
                <a:lnTo>
                  <a:pt x="483654" y="222592"/>
                </a:lnTo>
                <a:lnTo>
                  <a:pt x="501738" y="228676"/>
                </a:lnTo>
                <a:lnTo>
                  <a:pt x="513943" y="240322"/>
                </a:lnTo>
                <a:lnTo>
                  <a:pt x="518426" y="258737"/>
                </a:lnTo>
                <a:lnTo>
                  <a:pt x="518426" y="267639"/>
                </a:lnTo>
                <a:lnTo>
                  <a:pt x="518426" y="322148"/>
                </a:lnTo>
                <a:lnTo>
                  <a:pt x="518414" y="364845"/>
                </a:lnTo>
                <a:lnTo>
                  <a:pt x="492556" y="406819"/>
                </a:lnTo>
                <a:lnTo>
                  <a:pt x="441350" y="419938"/>
                </a:lnTo>
                <a:lnTo>
                  <a:pt x="423049" y="417271"/>
                </a:lnTo>
                <a:lnTo>
                  <a:pt x="408178" y="409714"/>
                </a:lnTo>
                <a:lnTo>
                  <a:pt x="398208" y="397929"/>
                </a:lnTo>
                <a:lnTo>
                  <a:pt x="394563" y="382574"/>
                </a:lnTo>
                <a:lnTo>
                  <a:pt x="398513" y="364845"/>
                </a:lnTo>
                <a:lnTo>
                  <a:pt x="409232" y="353174"/>
                </a:lnTo>
                <a:lnTo>
                  <a:pt x="425069" y="345833"/>
                </a:lnTo>
                <a:lnTo>
                  <a:pt x="444334" y="341083"/>
                </a:lnTo>
                <a:lnTo>
                  <a:pt x="493585" y="330784"/>
                </a:lnTo>
                <a:lnTo>
                  <a:pt x="502564" y="328358"/>
                </a:lnTo>
                <a:lnTo>
                  <a:pt x="510882" y="325475"/>
                </a:lnTo>
                <a:lnTo>
                  <a:pt x="518426" y="322148"/>
                </a:lnTo>
                <a:lnTo>
                  <a:pt x="518426" y="267639"/>
                </a:lnTo>
                <a:lnTo>
                  <a:pt x="502107" y="272415"/>
                </a:lnTo>
                <a:lnTo>
                  <a:pt x="482180" y="276974"/>
                </a:lnTo>
                <a:lnTo>
                  <a:pt x="409956" y="291338"/>
                </a:lnTo>
                <a:lnTo>
                  <a:pt x="347675" y="319468"/>
                </a:lnTo>
                <a:lnTo>
                  <a:pt x="318731" y="384949"/>
                </a:lnTo>
                <a:lnTo>
                  <a:pt x="326656" y="424192"/>
                </a:lnTo>
                <a:lnTo>
                  <a:pt x="348361" y="453872"/>
                </a:lnTo>
                <a:lnTo>
                  <a:pt x="380720" y="472655"/>
                </a:lnTo>
                <a:lnTo>
                  <a:pt x="420649" y="479209"/>
                </a:lnTo>
                <a:lnTo>
                  <a:pt x="447738" y="476999"/>
                </a:lnTo>
                <a:lnTo>
                  <a:pt x="473075" y="470458"/>
                </a:lnTo>
                <a:lnTo>
                  <a:pt x="496633" y="459676"/>
                </a:lnTo>
                <a:lnTo>
                  <a:pt x="518426" y="444792"/>
                </a:lnTo>
                <a:lnTo>
                  <a:pt x="518871" y="451307"/>
                </a:lnTo>
                <a:lnTo>
                  <a:pt x="520192" y="458660"/>
                </a:lnTo>
                <a:lnTo>
                  <a:pt x="522414" y="465912"/>
                </a:lnTo>
                <a:lnTo>
                  <a:pt x="525526" y="472109"/>
                </a:lnTo>
                <a:lnTo>
                  <a:pt x="601941" y="472109"/>
                </a:lnTo>
                <a:close/>
              </a:path>
              <a:path w="1697354" h="884555">
                <a:moveTo>
                  <a:pt x="603262" y="875919"/>
                </a:moveTo>
                <a:lnTo>
                  <a:pt x="599744" y="869619"/>
                </a:lnTo>
                <a:lnTo>
                  <a:pt x="596087" y="859815"/>
                </a:lnTo>
                <a:lnTo>
                  <a:pt x="593826" y="848601"/>
                </a:lnTo>
                <a:lnTo>
                  <a:pt x="593191" y="845464"/>
                </a:lnTo>
                <a:lnTo>
                  <a:pt x="592023" y="825487"/>
                </a:lnTo>
                <a:lnTo>
                  <a:pt x="592023" y="823734"/>
                </a:lnTo>
                <a:lnTo>
                  <a:pt x="592023" y="725970"/>
                </a:lnTo>
                <a:lnTo>
                  <a:pt x="592023" y="667308"/>
                </a:lnTo>
                <a:lnTo>
                  <a:pt x="582803" y="624649"/>
                </a:lnTo>
                <a:lnTo>
                  <a:pt x="580923" y="615911"/>
                </a:lnTo>
                <a:lnTo>
                  <a:pt x="551649" y="586092"/>
                </a:lnTo>
                <a:lnTo>
                  <a:pt x="510260" y="572274"/>
                </a:lnTo>
                <a:lnTo>
                  <a:pt x="462838" y="568896"/>
                </a:lnTo>
                <a:lnTo>
                  <a:pt x="415099" y="574268"/>
                </a:lnTo>
                <a:lnTo>
                  <a:pt x="374192" y="591362"/>
                </a:lnTo>
                <a:lnTo>
                  <a:pt x="345630" y="621677"/>
                </a:lnTo>
                <a:lnTo>
                  <a:pt x="334886" y="666686"/>
                </a:lnTo>
                <a:lnTo>
                  <a:pt x="407123" y="669683"/>
                </a:lnTo>
                <a:lnTo>
                  <a:pt x="409917" y="648881"/>
                </a:lnTo>
                <a:lnTo>
                  <a:pt x="419201" y="634923"/>
                </a:lnTo>
                <a:lnTo>
                  <a:pt x="436384" y="627100"/>
                </a:lnTo>
                <a:lnTo>
                  <a:pt x="462838" y="624649"/>
                </a:lnTo>
                <a:lnTo>
                  <a:pt x="484974" y="626414"/>
                </a:lnTo>
                <a:lnTo>
                  <a:pt x="503059" y="632498"/>
                </a:lnTo>
                <a:lnTo>
                  <a:pt x="515264" y="644144"/>
                </a:lnTo>
                <a:lnTo>
                  <a:pt x="519734" y="662571"/>
                </a:lnTo>
                <a:lnTo>
                  <a:pt x="519734" y="671461"/>
                </a:lnTo>
                <a:lnTo>
                  <a:pt x="519734" y="725970"/>
                </a:lnTo>
                <a:lnTo>
                  <a:pt x="519709" y="768642"/>
                </a:lnTo>
                <a:lnTo>
                  <a:pt x="493877" y="810641"/>
                </a:lnTo>
                <a:lnTo>
                  <a:pt x="442709" y="823734"/>
                </a:lnTo>
                <a:lnTo>
                  <a:pt x="424383" y="821067"/>
                </a:lnTo>
                <a:lnTo>
                  <a:pt x="409511" y="813511"/>
                </a:lnTo>
                <a:lnTo>
                  <a:pt x="399529" y="801712"/>
                </a:lnTo>
                <a:lnTo>
                  <a:pt x="395884" y="786345"/>
                </a:lnTo>
                <a:lnTo>
                  <a:pt x="399834" y="768642"/>
                </a:lnTo>
                <a:lnTo>
                  <a:pt x="410565" y="756983"/>
                </a:lnTo>
                <a:lnTo>
                  <a:pt x="426402" y="749642"/>
                </a:lnTo>
                <a:lnTo>
                  <a:pt x="445668" y="744931"/>
                </a:lnTo>
                <a:lnTo>
                  <a:pt x="494893" y="734606"/>
                </a:lnTo>
                <a:lnTo>
                  <a:pt x="503885" y="732167"/>
                </a:lnTo>
                <a:lnTo>
                  <a:pt x="512203" y="729297"/>
                </a:lnTo>
                <a:lnTo>
                  <a:pt x="519734" y="725970"/>
                </a:lnTo>
                <a:lnTo>
                  <a:pt x="519734" y="671461"/>
                </a:lnTo>
                <a:lnTo>
                  <a:pt x="503428" y="676236"/>
                </a:lnTo>
                <a:lnTo>
                  <a:pt x="483514" y="680770"/>
                </a:lnTo>
                <a:lnTo>
                  <a:pt x="411276" y="695121"/>
                </a:lnTo>
                <a:lnTo>
                  <a:pt x="349008" y="723277"/>
                </a:lnTo>
                <a:lnTo>
                  <a:pt x="320040" y="788758"/>
                </a:lnTo>
                <a:lnTo>
                  <a:pt x="327964" y="828001"/>
                </a:lnTo>
                <a:lnTo>
                  <a:pt x="349681" y="857669"/>
                </a:lnTo>
                <a:lnTo>
                  <a:pt x="382054" y="876427"/>
                </a:lnTo>
                <a:lnTo>
                  <a:pt x="421970" y="882980"/>
                </a:lnTo>
                <a:lnTo>
                  <a:pt x="449059" y="880783"/>
                </a:lnTo>
                <a:lnTo>
                  <a:pt x="474395" y="874242"/>
                </a:lnTo>
                <a:lnTo>
                  <a:pt x="497954" y="863485"/>
                </a:lnTo>
                <a:lnTo>
                  <a:pt x="519734" y="848601"/>
                </a:lnTo>
                <a:lnTo>
                  <a:pt x="520179" y="855129"/>
                </a:lnTo>
                <a:lnTo>
                  <a:pt x="521512" y="862482"/>
                </a:lnTo>
                <a:lnTo>
                  <a:pt x="523735" y="869734"/>
                </a:lnTo>
                <a:lnTo>
                  <a:pt x="526846" y="875919"/>
                </a:lnTo>
                <a:lnTo>
                  <a:pt x="603262" y="875919"/>
                </a:lnTo>
                <a:close/>
              </a:path>
              <a:path w="1697354" h="884555">
                <a:moveTo>
                  <a:pt x="1221054" y="727062"/>
                </a:moveTo>
                <a:lnTo>
                  <a:pt x="1214424" y="676376"/>
                </a:lnTo>
                <a:lnTo>
                  <a:pt x="1196479" y="636384"/>
                </a:lnTo>
                <a:lnTo>
                  <a:pt x="1163586" y="599528"/>
                </a:lnTo>
                <a:lnTo>
                  <a:pt x="1145184" y="590156"/>
                </a:lnTo>
                <a:lnTo>
                  <a:pt x="1145184" y="727062"/>
                </a:lnTo>
                <a:lnTo>
                  <a:pt x="1140307" y="760971"/>
                </a:lnTo>
                <a:lnTo>
                  <a:pt x="1125715" y="789940"/>
                </a:lnTo>
                <a:lnTo>
                  <a:pt x="1101458" y="810145"/>
                </a:lnTo>
                <a:lnTo>
                  <a:pt x="1067574" y="817727"/>
                </a:lnTo>
                <a:lnTo>
                  <a:pt x="1033703" y="810145"/>
                </a:lnTo>
                <a:lnTo>
                  <a:pt x="1009434" y="789940"/>
                </a:lnTo>
                <a:lnTo>
                  <a:pt x="994829" y="760971"/>
                </a:lnTo>
                <a:lnTo>
                  <a:pt x="989939" y="727062"/>
                </a:lnTo>
                <a:lnTo>
                  <a:pt x="994829" y="693153"/>
                </a:lnTo>
                <a:lnTo>
                  <a:pt x="1009434" y="664171"/>
                </a:lnTo>
                <a:lnTo>
                  <a:pt x="1033703" y="643978"/>
                </a:lnTo>
                <a:lnTo>
                  <a:pt x="1067574" y="636384"/>
                </a:lnTo>
                <a:lnTo>
                  <a:pt x="1101458" y="643978"/>
                </a:lnTo>
                <a:lnTo>
                  <a:pt x="1125715" y="664171"/>
                </a:lnTo>
                <a:lnTo>
                  <a:pt x="1140307" y="693153"/>
                </a:lnTo>
                <a:lnTo>
                  <a:pt x="1145184" y="727062"/>
                </a:lnTo>
                <a:lnTo>
                  <a:pt x="1145184" y="590156"/>
                </a:lnTo>
                <a:lnTo>
                  <a:pt x="1120863" y="577761"/>
                </a:lnTo>
                <a:lnTo>
                  <a:pt x="1067574" y="570014"/>
                </a:lnTo>
                <a:lnTo>
                  <a:pt x="1014298" y="577761"/>
                </a:lnTo>
                <a:lnTo>
                  <a:pt x="971575" y="599528"/>
                </a:lnTo>
                <a:lnTo>
                  <a:pt x="940155" y="633133"/>
                </a:lnTo>
                <a:lnTo>
                  <a:pt x="920750" y="676376"/>
                </a:lnTo>
                <a:lnTo>
                  <a:pt x="914120" y="727062"/>
                </a:lnTo>
                <a:lnTo>
                  <a:pt x="920750" y="777735"/>
                </a:lnTo>
                <a:lnTo>
                  <a:pt x="940155" y="820966"/>
                </a:lnTo>
                <a:lnTo>
                  <a:pt x="971575" y="854557"/>
                </a:lnTo>
                <a:lnTo>
                  <a:pt x="1014298" y="876312"/>
                </a:lnTo>
                <a:lnTo>
                  <a:pt x="1067574" y="884047"/>
                </a:lnTo>
                <a:lnTo>
                  <a:pt x="1120863" y="876312"/>
                </a:lnTo>
                <a:lnTo>
                  <a:pt x="1163586" y="854557"/>
                </a:lnTo>
                <a:lnTo>
                  <a:pt x="1195019" y="820966"/>
                </a:lnTo>
                <a:lnTo>
                  <a:pt x="1196467" y="817727"/>
                </a:lnTo>
                <a:lnTo>
                  <a:pt x="1214424" y="777735"/>
                </a:lnTo>
                <a:lnTo>
                  <a:pt x="1221054" y="727062"/>
                </a:lnTo>
                <a:close/>
              </a:path>
              <a:path w="1697354" h="884555">
                <a:moveTo>
                  <a:pt x="1480451" y="340398"/>
                </a:moveTo>
                <a:lnTo>
                  <a:pt x="1476743" y="290271"/>
                </a:lnTo>
                <a:lnTo>
                  <a:pt x="1475257" y="284708"/>
                </a:lnTo>
                <a:lnTo>
                  <a:pt x="1465376" y="247586"/>
                </a:lnTo>
                <a:lnTo>
                  <a:pt x="1452943" y="225463"/>
                </a:lnTo>
                <a:lnTo>
                  <a:pt x="1446009" y="213106"/>
                </a:lnTo>
                <a:lnTo>
                  <a:pt x="1418297" y="187553"/>
                </a:lnTo>
                <a:lnTo>
                  <a:pt x="1404620" y="181597"/>
                </a:lnTo>
                <a:lnTo>
                  <a:pt x="1404620" y="284708"/>
                </a:lnTo>
                <a:lnTo>
                  <a:pt x="1258849" y="284708"/>
                </a:lnTo>
                <a:lnTo>
                  <a:pt x="1268323" y="261950"/>
                </a:lnTo>
                <a:lnTo>
                  <a:pt x="1284770" y="243090"/>
                </a:lnTo>
                <a:lnTo>
                  <a:pt x="1307668" y="230225"/>
                </a:lnTo>
                <a:lnTo>
                  <a:pt x="1336471" y="225463"/>
                </a:lnTo>
                <a:lnTo>
                  <a:pt x="1367624" y="232473"/>
                </a:lnTo>
                <a:lnTo>
                  <a:pt x="1388770" y="249097"/>
                </a:lnTo>
                <a:lnTo>
                  <a:pt x="1400810" y="268719"/>
                </a:lnTo>
                <a:lnTo>
                  <a:pt x="1404620" y="284708"/>
                </a:lnTo>
                <a:lnTo>
                  <a:pt x="1404620" y="181597"/>
                </a:lnTo>
                <a:lnTo>
                  <a:pt x="1381899" y="171678"/>
                </a:lnTo>
                <a:lnTo>
                  <a:pt x="1336471" y="166217"/>
                </a:lnTo>
                <a:lnTo>
                  <a:pt x="1283195" y="173964"/>
                </a:lnTo>
                <a:lnTo>
                  <a:pt x="1240472" y="195719"/>
                </a:lnTo>
                <a:lnTo>
                  <a:pt x="1209040" y="229323"/>
                </a:lnTo>
                <a:lnTo>
                  <a:pt x="1189647" y="272567"/>
                </a:lnTo>
                <a:lnTo>
                  <a:pt x="1183017" y="323265"/>
                </a:lnTo>
                <a:lnTo>
                  <a:pt x="1188415" y="369163"/>
                </a:lnTo>
                <a:lnTo>
                  <a:pt x="1204214" y="409168"/>
                </a:lnTo>
                <a:lnTo>
                  <a:pt x="1229880" y="441718"/>
                </a:lnTo>
                <a:lnTo>
                  <a:pt x="1264869" y="465213"/>
                </a:lnTo>
                <a:lnTo>
                  <a:pt x="1308633" y="478091"/>
                </a:lnTo>
                <a:lnTo>
                  <a:pt x="1372857" y="413854"/>
                </a:lnTo>
                <a:lnTo>
                  <a:pt x="1381455" y="405244"/>
                </a:lnTo>
                <a:lnTo>
                  <a:pt x="1372019" y="408698"/>
                </a:lnTo>
                <a:lnTo>
                  <a:pt x="1361452" y="411429"/>
                </a:lnTo>
                <a:lnTo>
                  <a:pt x="1349641" y="413219"/>
                </a:lnTo>
                <a:lnTo>
                  <a:pt x="1336471" y="413854"/>
                </a:lnTo>
                <a:lnTo>
                  <a:pt x="1308023" y="408635"/>
                </a:lnTo>
                <a:lnTo>
                  <a:pt x="1283449" y="393801"/>
                </a:lnTo>
                <a:lnTo>
                  <a:pt x="1265986" y="370636"/>
                </a:lnTo>
                <a:lnTo>
                  <a:pt x="1258849" y="340398"/>
                </a:lnTo>
                <a:lnTo>
                  <a:pt x="1480451" y="340398"/>
                </a:lnTo>
                <a:close/>
              </a:path>
              <a:path w="1697354" h="884555">
                <a:moveTo>
                  <a:pt x="1696745" y="744207"/>
                </a:moveTo>
                <a:lnTo>
                  <a:pt x="1693024" y="694067"/>
                </a:lnTo>
                <a:lnTo>
                  <a:pt x="1691551" y="688505"/>
                </a:lnTo>
                <a:lnTo>
                  <a:pt x="1681670" y="651383"/>
                </a:lnTo>
                <a:lnTo>
                  <a:pt x="1669262" y="629285"/>
                </a:lnTo>
                <a:lnTo>
                  <a:pt x="1662303" y="616889"/>
                </a:lnTo>
                <a:lnTo>
                  <a:pt x="1634591" y="591337"/>
                </a:lnTo>
                <a:lnTo>
                  <a:pt x="1620913" y="585381"/>
                </a:lnTo>
                <a:lnTo>
                  <a:pt x="1620913" y="688505"/>
                </a:lnTo>
                <a:lnTo>
                  <a:pt x="1475193" y="688505"/>
                </a:lnTo>
                <a:lnTo>
                  <a:pt x="1484642" y="665746"/>
                </a:lnTo>
                <a:lnTo>
                  <a:pt x="1501089" y="646899"/>
                </a:lnTo>
                <a:lnTo>
                  <a:pt x="1523974" y="634034"/>
                </a:lnTo>
                <a:lnTo>
                  <a:pt x="1552765" y="629285"/>
                </a:lnTo>
                <a:lnTo>
                  <a:pt x="1583918" y="636295"/>
                </a:lnTo>
                <a:lnTo>
                  <a:pt x="1605064" y="652907"/>
                </a:lnTo>
                <a:lnTo>
                  <a:pt x="1617091" y="672515"/>
                </a:lnTo>
                <a:lnTo>
                  <a:pt x="1620913" y="688505"/>
                </a:lnTo>
                <a:lnTo>
                  <a:pt x="1620913" y="585381"/>
                </a:lnTo>
                <a:lnTo>
                  <a:pt x="1598193" y="575462"/>
                </a:lnTo>
                <a:lnTo>
                  <a:pt x="1552765" y="570001"/>
                </a:lnTo>
                <a:lnTo>
                  <a:pt x="1499501" y="577748"/>
                </a:lnTo>
                <a:lnTo>
                  <a:pt x="1456791" y="599516"/>
                </a:lnTo>
                <a:lnTo>
                  <a:pt x="1425346" y="633120"/>
                </a:lnTo>
                <a:lnTo>
                  <a:pt x="1405940" y="676363"/>
                </a:lnTo>
                <a:lnTo>
                  <a:pt x="1399311" y="727062"/>
                </a:lnTo>
                <a:lnTo>
                  <a:pt x="1404696" y="772960"/>
                </a:lnTo>
                <a:lnTo>
                  <a:pt x="1420507" y="812965"/>
                </a:lnTo>
                <a:lnTo>
                  <a:pt x="1446187" y="845502"/>
                </a:lnTo>
                <a:lnTo>
                  <a:pt x="1481188" y="868984"/>
                </a:lnTo>
                <a:lnTo>
                  <a:pt x="1524952" y="881862"/>
                </a:lnTo>
                <a:lnTo>
                  <a:pt x="1589125" y="817727"/>
                </a:lnTo>
                <a:lnTo>
                  <a:pt x="1597799" y="809066"/>
                </a:lnTo>
                <a:lnTo>
                  <a:pt x="1588350" y="812533"/>
                </a:lnTo>
                <a:lnTo>
                  <a:pt x="1577771" y="815276"/>
                </a:lnTo>
                <a:lnTo>
                  <a:pt x="1565960" y="817079"/>
                </a:lnTo>
                <a:lnTo>
                  <a:pt x="1552765" y="817727"/>
                </a:lnTo>
                <a:lnTo>
                  <a:pt x="1524330" y="812495"/>
                </a:lnTo>
                <a:lnTo>
                  <a:pt x="1499768" y="797661"/>
                </a:lnTo>
                <a:lnTo>
                  <a:pt x="1482305" y="774471"/>
                </a:lnTo>
                <a:lnTo>
                  <a:pt x="1475193" y="744207"/>
                </a:lnTo>
                <a:lnTo>
                  <a:pt x="1696745" y="744207"/>
                </a:lnTo>
                <a:close/>
              </a:path>
            </a:pathLst>
          </a:custGeom>
          <a:solidFill>
            <a:srgbClr val="ED1C24"/>
          </a:solidFill>
        </p:spPr>
        <p:txBody>
          <a:bodyPr wrap="square" lIns="0" tIns="0" rIns="0" bIns="0" rtlCol="0"/>
          <a:lstStyle/>
          <a:p>
            <a:endParaRPr/>
          </a:p>
        </p:txBody>
      </p:sp>
      <p:pic>
        <p:nvPicPr>
          <p:cNvPr id="82" name="bg object 82"/>
          <p:cNvPicPr/>
          <p:nvPr/>
        </p:nvPicPr>
        <p:blipFill>
          <a:blip r:embed="rId3" cstate="print"/>
          <a:stretch>
            <a:fillRect/>
          </a:stretch>
        </p:blipFill>
        <p:spPr>
          <a:xfrm>
            <a:off x="1980684" y="2364188"/>
            <a:ext cx="1642303" cy="240310"/>
          </a:xfrm>
          <a:prstGeom prst="rect">
            <a:avLst/>
          </a:prstGeom>
        </p:spPr>
      </p:pic>
      <p:sp>
        <p:nvSpPr>
          <p:cNvPr id="83" name="bg object 83"/>
          <p:cNvSpPr/>
          <p:nvPr/>
        </p:nvSpPr>
        <p:spPr>
          <a:xfrm>
            <a:off x="1675257" y="1398041"/>
            <a:ext cx="1345565" cy="1161415"/>
          </a:xfrm>
          <a:custGeom>
            <a:avLst/>
            <a:gdLst/>
            <a:ahLst/>
            <a:cxnLst/>
            <a:rect l="l" t="t" r="r" b="b"/>
            <a:pathLst>
              <a:path w="1345564" h="1161414">
                <a:moveTo>
                  <a:pt x="33451" y="966152"/>
                </a:moveTo>
                <a:lnTo>
                  <a:pt x="0" y="966152"/>
                </a:lnTo>
                <a:lnTo>
                  <a:pt x="0" y="1161389"/>
                </a:lnTo>
                <a:lnTo>
                  <a:pt x="33451" y="1161389"/>
                </a:lnTo>
                <a:lnTo>
                  <a:pt x="33451" y="966152"/>
                </a:lnTo>
                <a:close/>
              </a:path>
              <a:path w="1345564" h="1161414">
                <a:moveTo>
                  <a:pt x="897001" y="553085"/>
                </a:moveTo>
                <a:lnTo>
                  <a:pt x="820534" y="553085"/>
                </a:lnTo>
                <a:lnTo>
                  <a:pt x="760679" y="760501"/>
                </a:lnTo>
                <a:lnTo>
                  <a:pt x="759485" y="760501"/>
                </a:lnTo>
                <a:lnTo>
                  <a:pt x="699655" y="553085"/>
                </a:lnTo>
                <a:lnTo>
                  <a:pt x="623189" y="553085"/>
                </a:lnTo>
                <a:lnTo>
                  <a:pt x="722160" y="852932"/>
                </a:lnTo>
                <a:lnTo>
                  <a:pt x="798004" y="852932"/>
                </a:lnTo>
                <a:lnTo>
                  <a:pt x="897001" y="553085"/>
                </a:lnTo>
                <a:close/>
              </a:path>
              <a:path w="1345564" h="1161414">
                <a:moveTo>
                  <a:pt x="927188" y="149313"/>
                </a:moveTo>
                <a:lnTo>
                  <a:pt x="854875" y="149313"/>
                </a:lnTo>
                <a:lnTo>
                  <a:pt x="854875" y="310489"/>
                </a:lnTo>
                <a:lnTo>
                  <a:pt x="851433" y="337604"/>
                </a:lnTo>
                <a:lnTo>
                  <a:pt x="839774" y="361988"/>
                </a:lnTo>
                <a:lnTo>
                  <a:pt x="817892" y="379603"/>
                </a:lnTo>
                <a:lnTo>
                  <a:pt x="783805" y="386372"/>
                </a:lnTo>
                <a:lnTo>
                  <a:pt x="759968" y="382955"/>
                </a:lnTo>
                <a:lnTo>
                  <a:pt x="743369" y="372300"/>
                </a:lnTo>
                <a:lnTo>
                  <a:pt x="733640" y="353872"/>
                </a:lnTo>
                <a:lnTo>
                  <a:pt x="730478" y="327088"/>
                </a:lnTo>
                <a:lnTo>
                  <a:pt x="730478" y="149313"/>
                </a:lnTo>
                <a:lnTo>
                  <a:pt x="658190" y="149313"/>
                </a:lnTo>
                <a:lnTo>
                  <a:pt x="658190" y="347802"/>
                </a:lnTo>
                <a:lnTo>
                  <a:pt x="668147" y="401510"/>
                </a:lnTo>
                <a:lnTo>
                  <a:pt x="693889" y="434708"/>
                </a:lnTo>
                <a:lnTo>
                  <a:pt x="729183" y="451573"/>
                </a:lnTo>
                <a:lnTo>
                  <a:pt x="767791" y="456260"/>
                </a:lnTo>
                <a:lnTo>
                  <a:pt x="796213" y="453440"/>
                </a:lnTo>
                <a:lnTo>
                  <a:pt x="820077" y="445655"/>
                </a:lnTo>
                <a:lnTo>
                  <a:pt x="839279" y="433984"/>
                </a:lnTo>
                <a:lnTo>
                  <a:pt x="853719" y="419481"/>
                </a:lnTo>
                <a:lnTo>
                  <a:pt x="854875" y="419481"/>
                </a:lnTo>
                <a:lnTo>
                  <a:pt x="854875" y="449160"/>
                </a:lnTo>
                <a:lnTo>
                  <a:pt x="927188" y="449160"/>
                </a:lnTo>
                <a:lnTo>
                  <a:pt x="927188" y="149313"/>
                </a:lnTo>
                <a:close/>
              </a:path>
              <a:path w="1345564" h="1161414">
                <a:moveTo>
                  <a:pt x="1163485" y="156057"/>
                </a:moveTo>
                <a:lnTo>
                  <a:pt x="1098931" y="156057"/>
                </a:lnTo>
                <a:lnTo>
                  <a:pt x="1098931" y="0"/>
                </a:lnTo>
                <a:lnTo>
                  <a:pt x="1026604" y="72313"/>
                </a:lnTo>
                <a:lnTo>
                  <a:pt x="1026604" y="156057"/>
                </a:lnTo>
                <a:lnTo>
                  <a:pt x="982776" y="156057"/>
                </a:lnTo>
                <a:lnTo>
                  <a:pt x="982776" y="208203"/>
                </a:lnTo>
                <a:lnTo>
                  <a:pt x="1026604" y="208203"/>
                </a:lnTo>
                <a:lnTo>
                  <a:pt x="1026604" y="387172"/>
                </a:lnTo>
                <a:lnTo>
                  <a:pt x="1028153" y="407162"/>
                </a:lnTo>
                <a:lnTo>
                  <a:pt x="1033132" y="424192"/>
                </a:lnTo>
                <a:lnTo>
                  <a:pt x="1041946" y="438086"/>
                </a:lnTo>
                <a:lnTo>
                  <a:pt x="1055052" y="448678"/>
                </a:lnTo>
                <a:lnTo>
                  <a:pt x="1111262" y="392430"/>
                </a:lnTo>
                <a:lnTo>
                  <a:pt x="1105103" y="387235"/>
                </a:lnTo>
                <a:lnTo>
                  <a:pt x="1101331" y="380060"/>
                </a:lnTo>
                <a:lnTo>
                  <a:pt x="1099439" y="370928"/>
                </a:lnTo>
                <a:lnTo>
                  <a:pt x="1098931" y="359854"/>
                </a:lnTo>
                <a:lnTo>
                  <a:pt x="1098931" y="208203"/>
                </a:lnTo>
                <a:lnTo>
                  <a:pt x="1163485" y="208203"/>
                </a:lnTo>
                <a:lnTo>
                  <a:pt x="1163485" y="156057"/>
                </a:lnTo>
                <a:close/>
              </a:path>
              <a:path w="1345564" h="1161414">
                <a:moveTo>
                  <a:pt x="1345425" y="638606"/>
                </a:moveTo>
                <a:lnTo>
                  <a:pt x="1273136" y="638606"/>
                </a:lnTo>
                <a:lnTo>
                  <a:pt x="1273136" y="869848"/>
                </a:lnTo>
                <a:lnTo>
                  <a:pt x="1345425" y="797547"/>
                </a:lnTo>
                <a:lnTo>
                  <a:pt x="1345425" y="638606"/>
                </a:lnTo>
                <a:close/>
              </a:path>
            </a:pathLst>
          </a:custGeom>
          <a:solidFill>
            <a:srgbClr val="ED1C24"/>
          </a:solidFill>
        </p:spPr>
        <p:txBody>
          <a:bodyPr wrap="square" lIns="0" tIns="0" rIns="0" bIns="0" rtlCol="0"/>
          <a:lstStyle/>
          <a:p>
            <a:endParaRPr/>
          </a:p>
        </p:txBody>
      </p:sp>
      <p:pic>
        <p:nvPicPr>
          <p:cNvPr id="84" name="bg object 84"/>
          <p:cNvPicPr/>
          <p:nvPr/>
        </p:nvPicPr>
        <p:blipFill>
          <a:blip r:embed="rId2" cstate="print"/>
          <a:stretch>
            <a:fillRect/>
          </a:stretch>
        </p:blipFill>
        <p:spPr>
          <a:xfrm>
            <a:off x="1737220" y="2417017"/>
            <a:ext cx="138531" cy="146570"/>
          </a:xfrm>
          <a:prstGeom prst="rect">
            <a:avLst/>
          </a:prstGeom>
        </p:spPr>
      </p:pic>
      <p:sp>
        <p:nvSpPr>
          <p:cNvPr id="85" name="bg object 85"/>
          <p:cNvSpPr/>
          <p:nvPr/>
        </p:nvSpPr>
        <p:spPr>
          <a:xfrm>
            <a:off x="3254108" y="1245882"/>
            <a:ext cx="371475" cy="371475"/>
          </a:xfrm>
          <a:custGeom>
            <a:avLst/>
            <a:gdLst/>
            <a:ahLst/>
            <a:cxnLst/>
            <a:rect l="l" t="t" r="r" b="b"/>
            <a:pathLst>
              <a:path w="371475" h="371475">
                <a:moveTo>
                  <a:pt x="371030" y="0"/>
                </a:moveTo>
                <a:lnTo>
                  <a:pt x="0" y="0"/>
                </a:lnTo>
                <a:lnTo>
                  <a:pt x="0" y="371030"/>
                </a:lnTo>
                <a:lnTo>
                  <a:pt x="371030" y="371030"/>
                </a:lnTo>
                <a:lnTo>
                  <a:pt x="371030" y="0"/>
                </a:lnTo>
                <a:close/>
              </a:path>
            </a:pathLst>
          </a:custGeom>
          <a:solidFill>
            <a:srgbClr val="ED1C24"/>
          </a:solidFill>
        </p:spPr>
        <p:txBody>
          <a:bodyPr wrap="square" lIns="0" tIns="0" rIns="0" bIns="0" rtlCol="0"/>
          <a:lstStyle/>
          <a:p>
            <a:endParaRPr/>
          </a:p>
        </p:txBody>
      </p:sp>
      <p:sp>
        <p:nvSpPr>
          <p:cNvPr id="86" name="bg object 86"/>
          <p:cNvSpPr/>
          <p:nvPr/>
        </p:nvSpPr>
        <p:spPr>
          <a:xfrm>
            <a:off x="3259010" y="1250759"/>
            <a:ext cx="361315" cy="360680"/>
          </a:xfrm>
          <a:custGeom>
            <a:avLst/>
            <a:gdLst/>
            <a:ahLst/>
            <a:cxnLst/>
            <a:rect l="l" t="t" r="r" b="b"/>
            <a:pathLst>
              <a:path w="361314" h="360680">
                <a:moveTo>
                  <a:pt x="361213" y="129540"/>
                </a:moveTo>
                <a:lnTo>
                  <a:pt x="231546" y="129540"/>
                </a:lnTo>
                <a:lnTo>
                  <a:pt x="231546" y="0"/>
                </a:lnTo>
                <a:lnTo>
                  <a:pt x="129374" y="0"/>
                </a:lnTo>
                <a:lnTo>
                  <a:pt x="129374" y="129540"/>
                </a:lnTo>
                <a:lnTo>
                  <a:pt x="0" y="129540"/>
                </a:lnTo>
                <a:lnTo>
                  <a:pt x="0" y="231140"/>
                </a:lnTo>
                <a:lnTo>
                  <a:pt x="129374" y="231140"/>
                </a:lnTo>
                <a:lnTo>
                  <a:pt x="129374" y="360680"/>
                </a:lnTo>
                <a:lnTo>
                  <a:pt x="231546" y="360680"/>
                </a:lnTo>
                <a:lnTo>
                  <a:pt x="231546" y="231140"/>
                </a:lnTo>
                <a:lnTo>
                  <a:pt x="361213" y="231140"/>
                </a:lnTo>
                <a:lnTo>
                  <a:pt x="361213" y="12954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5300" b="1" i="0">
                <a:solidFill>
                  <a:srgbClr val="231F20"/>
                </a:solidFill>
                <a:latin typeface="Montserrat"/>
                <a:cs typeface="Montserrat"/>
              </a:defRPr>
            </a:lvl1pPr>
          </a:lstStyle>
          <a:p>
            <a:r>
              <a:rPr lang="fr-FR"/>
              <a:t>Modifiez le style du titre</a:t>
            </a:r>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Vide">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60000" y="359999"/>
            <a:ext cx="4342765" cy="7153275"/>
          </a:xfrm>
          <a:custGeom>
            <a:avLst/>
            <a:gdLst/>
            <a:ahLst/>
            <a:cxnLst/>
            <a:rect l="l" t="t" r="r" b="b"/>
            <a:pathLst>
              <a:path w="4342765" h="7153275">
                <a:moveTo>
                  <a:pt x="4342206" y="0"/>
                </a:moveTo>
                <a:lnTo>
                  <a:pt x="0" y="0"/>
                </a:lnTo>
                <a:lnTo>
                  <a:pt x="0" y="7153198"/>
                </a:lnTo>
                <a:lnTo>
                  <a:pt x="2530195" y="7153198"/>
                </a:lnTo>
                <a:lnTo>
                  <a:pt x="4342206" y="0"/>
                </a:lnTo>
                <a:close/>
              </a:path>
            </a:pathLst>
          </a:custGeom>
          <a:solidFill>
            <a:srgbClr val="ED1C24"/>
          </a:solidFill>
        </p:spPr>
        <p:txBody>
          <a:bodyPr wrap="square" lIns="0" tIns="0" rIns="0" bIns="0" rtlCol="0"/>
          <a:lstStyle/>
          <a:p>
            <a:endParaRPr/>
          </a:p>
        </p:txBody>
      </p:sp>
      <p:sp>
        <p:nvSpPr>
          <p:cNvPr id="17" name="bg object 17"/>
          <p:cNvSpPr/>
          <p:nvPr/>
        </p:nvSpPr>
        <p:spPr>
          <a:xfrm>
            <a:off x="985672" y="1071905"/>
            <a:ext cx="2306955" cy="1611630"/>
          </a:xfrm>
          <a:custGeom>
            <a:avLst/>
            <a:gdLst/>
            <a:ahLst/>
            <a:cxnLst/>
            <a:rect l="l" t="t" r="r" b="b"/>
            <a:pathLst>
              <a:path w="2306954" h="1611630">
                <a:moveTo>
                  <a:pt x="45542" y="1345742"/>
                </a:moveTo>
                <a:lnTo>
                  <a:pt x="12" y="1345742"/>
                </a:lnTo>
                <a:lnTo>
                  <a:pt x="12" y="1611363"/>
                </a:lnTo>
                <a:lnTo>
                  <a:pt x="45542" y="1611363"/>
                </a:lnTo>
                <a:lnTo>
                  <a:pt x="45542" y="1345742"/>
                </a:lnTo>
                <a:close/>
              </a:path>
              <a:path w="2306954" h="1611630">
                <a:moveTo>
                  <a:pt x="365683" y="373341"/>
                </a:moveTo>
                <a:lnTo>
                  <a:pt x="356831" y="312547"/>
                </a:lnTo>
                <a:lnTo>
                  <a:pt x="333171" y="270319"/>
                </a:lnTo>
                <a:lnTo>
                  <a:pt x="299034" y="243738"/>
                </a:lnTo>
                <a:lnTo>
                  <a:pt x="258762" y="229920"/>
                </a:lnTo>
                <a:lnTo>
                  <a:pt x="216687" y="225958"/>
                </a:lnTo>
                <a:lnTo>
                  <a:pt x="178041" y="229793"/>
                </a:lnTo>
                <a:lnTo>
                  <a:pt x="145592" y="240347"/>
                </a:lnTo>
                <a:lnTo>
                  <a:pt x="119481" y="256197"/>
                </a:lnTo>
                <a:lnTo>
                  <a:pt x="99885" y="275920"/>
                </a:lnTo>
                <a:lnTo>
                  <a:pt x="98285" y="275920"/>
                </a:lnTo>
                <a:lnTo>
                  <a:pt x="98285" y="0"/>
                </a:lnTo>
                <a:lnTo>
                  <a:pt x="0" y="98221"/>
                </a:lnTo>
                <a:lnTo>
                  <a:pt x="0" y="643242"/>
                </a:lnTo>
                <a:lnTo>
                  <a:pt x="98285" y="643242"/>
                </a:lnTo>
                <a:lnTo>
                  <a:pt x="98285" y="433768"/>
                </a:lnTo>
                <a:lnTo>
                  <a:pt x="102971" y="395084"/>
                </a:lnTo>
                <a:lnTo>
                  <a:pt x="118821" y="358660"/>
                </a:lnTo>
                <a:lnTo>
                  <a:pt x="148564" y="331609"/>
                </a:lnTo>
                <a:lnTo>
                  <a:pt x="194906" y="321017"/>
                </a:lnTo>
                <a:lnTo>
                  <a:pt x="227304" y="325666"/>
                </a:lnTo>
                <a:lnTo>
                  <a:pt x="249885" y="340131"/>
                </a:lnTo>
                <a:lnTo>
                  <a:pt x="263105" y="365175"/>
                </a:lnTo>
                <a:lnTo>
                  <a:pt x="267411" y="401548"/>
                </a:lnTo>
                <a:lnTo>
                  <a:pt x="267411" y="643242"/>
                </a:lnTo>
                <a:lnTo>
                  <a:pt x="365683" y="643242"/>
                </a:lnTo>
                <a:lnTo>
                  <a:pt x="365683" y="373341"/>
                </a:lnTo>
                <a:close/>
              </a:path>
              <a:path w="2306954" h="1611630">
                <a:moveTo>
                  <a:pt x="378714" y="1059243"/>
                </a:moveTo>
                <a:lnTo>
                  <a:pt x="371513" y="1019162"/>
                </a:lnTo>
                <a:lnTo>
                  <a:pt x="323202" y="969302"/>
                </a:lnTo>
                <a:lnTo>
                  <a:pt x="250215" y="945972"/>
                </a:lnTo>
                <a:lnTo>
                  <a:pt x="177228" y="932599"/>
                </a:lnTo>
                <a:lnTo>
                  <a:pt x="148450" y="924471"/>
                </a:lnTo>
                <a:lnTo>
                  <a:pt x="128917" y="912609"/>
                </a:lnTo>
                <a:lnTo>
                  <a:pt x="121729" y="894943"/>
                </a:lnTo>
                <a:lnTo>
                  <a:pt x="126961" y="878446"/>
                </a:lnTo>
                <a:lnTo>
                  <a:pt x="141935" y="865822"/>
                </a:lnTo>
                <a:lnTo>
                  <a:pt x="165519" y="857872"/>
                </a:lnTo>
                <a:lnTo>
                  <a:pt x="196583" y="855446"/>
                </a:lnTo>
                <a:lnTo>
                  <a:pt x="235331" y="860767"/>
                </a:lnTo>
                <a:lnTo>
                  <a:pt x="264947" y="874458"/>
                </a:lnTo>
                <a:lnTo>
                  <a:pt x="285965" y="893152"/>
                </a:lnTo>
                <a:lnTo>
                  <a:pt x="298907" y="913447"/>
                </a:lnTo>
                <a:lnTo>
                  <a:pt x="367372" y="848956"/>
                </a:lnTo>
                <a:lnTo>
                  <a:pt x="346608" y="827189"/>
                </a:lnTo>
                <a:lnTo>
                  <a:pt x="312483" y="802868"/>
                </a:lnTo>
                <a:lnTo>
                  <a:pt x="263715" y="783069"/>
                </a:lnTo>
                <a:lnTo>
                  <a:pt x="199021" y="774890"/>
                </a:lnTo>
                <a:lnTo>
                  <a:pt x="150710" y="778294"/>
                </a:lnTo>
                <a:lnTo>
                  <a:pt x="107518" y="788733"/>
                </a:lnTo>
                <a:lnTo>
                  <a:pt x="71081" y="806500"/>
                </a:lnTo>
                <a:lnTo>
                  <a:pt x="24993" y="865339"/>
                </a:lnTo>
                <a:lnTo>
                  <a:pt x="18630" y="907021"/>
                </a:lnTo>
                <a:lnTo>
                  <a:pt x="27266" y="951191"/>
                </a:lnTo>
                <a:lnTo>
                  <a:pt x="50444" y="982446"/>
                </a:lnTo>
                <a:lnTo>
                  <a:pt x="83985" y="1003592"/>
                </a:lnTo>
                <a:lnTo>
                  <a:pt x="123748" y="1017384"/>
                </a:lnTo>
                <a:lnTo>
                  <a:pt x="165595" y="1026617"/>
                </a:lnTo>
                <a:lnTo>
                  <a:pt x="205359" y="1034084"/>
                </a:lnTo>
                <a:lnTo>
                  <a:pt x="238912" y="1042555"/>
                </a:lnTo>
                <a:lnTo>
                  <a:pt x="262077" y="1054836"/>
                </a:lnTo>
                <a:lnTo>
                  <a:pt x="270725" y="1073696"/>
                </a:lnTo>
                <a:lnTo>
                  <a:pt x="264960" y="1090307"/>
                </a:lnTo>
                <a:lnTo>
                  <a:pt x="248780" y="1105636"/>
                </a:lnTo>
                <a:lnTo>
                  <a:pt x="223837" y="1116888"/>
                </a:lnTo>
                <a:lnTo>
                  <a:pt x="191795" y="1121270"/>
                </a:lnTo>
                <a:lnTo>
                  <a:pt x="154482" y="1117981"/>
                </a:lnTo>
                <a:lnTo>
                  <a:pt x="121793" y="1108278"/>
                </a:lnTo>
                <a:lnTo>
                  <a:pt x="94691" y="1092390"/>
                </a:lnTo>
                <a:lnTo>
                  <a:pt x="74180" y="1070546"/>
                </a:lnTo>
                <a:lnTo>
                  <a:pt x="76" y="1127696"/>
                </a:lnTo>
                <a:lnTo>
                  <a:pt x="32727" y="1156614"/>
                </a:lnTo>
                <a:lnTo>
                  <a:pt x="76415" y="1180172"/>
                </a:lnTo>
                <a:lnTo>
                  <a:pt x="131267" y="1196022"/>
                </a:lnTo>
                <a:lnTo>
                  <a:pt x="197459" y="1201826"/>
                </a:lnTo>
                <a:lnTo>
                  <a:pt x="243306" y="1198079"/>
                </a:lnTo>
                <a:lnTo>
                  <a:pt x="285953" y="1186688"/>
                </a:lnTo>
                <a:lnTo>
                  <a:pt x="323100" y="1167371"/>
                </a:lnTo>
                <a:lnTo>
                  <a:pt x="352475" y="1139863"/>
                </a:lnTo>
                <a:lnTo>
                  <a:pt x="371767" y="1103909"/>
                </a:lnTo>
                <a:lnTo>
                  <a:pt x="378714" y="1059243"/>
                </a:lnTo>
                <a:close/>
              </a:path>
              <a:path w="2306954" h="1611630">
                <a:moveTo>
                  <a:pt x="818273" y="641781"/>
                </a:moveTo>
                <a:lnTo>
                  <a:pt x="813498" y="633209"/>
                </a:lnTo>
                <a:lnTo>
                  <a:pt x="808520" y="619899"/>
                </a:lnTo>
                <a:lnTo>
                  <a:pt x="805446" y="604647"/>
                </a:lnTo>
                <a:lnTo>
                  <a:pt x="804583" y="600405"/>
                </a:lnTo>
                <a:lnTo>
                  <a:pt x="802995" y="573278"/>
                </a:lnTo>
                <a:lnTo>
                  <a:pt x="802995" y="570865"/>
                </a:lnTo>
                <a:lnTo>
                  <a:pt x="802995" y="437921"/>
                </a:lnTo>
                <a:lnTo>
                  <a:pt x="802881" y="357365"/>
                </a:lnTo>
                <a:lnTo>
                  <a:pt x="796086" y="308025"/>
                </a:lnTo>
                <a:lnTo>
                  <a:pt x="791933" y="300202"/>
                </a:lnTo>
                <a:lnTo>
                  <a:pt x="776973" y="271983"/>
                </a:lnTo>
                <a:lnTo>
                  <a:pt x="748106" y="247853"/>
                </a:lnTo>
                <a:lnTo>
                  <a:pt x="711923" y="233375"/>
                </a:lnTo>
                <a:lnTo>
                  <a:pt x="670864" y="226326"/>
                </a:lnTo>
                <a:lnTo>
                  <a:pt x="627380" y="224472"/>
                </a:lnTo>
                <a:lnTo>
                  <a:pt x="574954" y="229108"/>
                </a:lnTo>
                <a:lnTo>
                  <a:pt x="527519" y="243662"/>
                </a:lnTo>
                <a:lnTo>
                  <a:pt x="488911" y="269214"/>
                </a:lnTo>
                <a:lnTo>
                  <a:pt x="462940" y="306768"/>
                </a:lnTo>
                <a:lnTo>
                  <a:pt x="453428" y="357365"/>
                </a:lnTo>
                <a:lnTo>
                  <a:pt x="551649" y="361442"/>
                </a:lnTo>
                <a:lnTo>
                  <a:pt x="555434" y="333159"/>
                </a:lnTo>
                <a:lnTo>
                  <a:pt x="568071" y="314185"/>
                </a:lnTo>
                <a:lnTo>
                  <a:pt x="591426" y="303542"/>
                </a:lnTo>
                <a:lnTo>
                  <a:pt x="627380" y="300202"/>
                </a:lnTo>
                <a:lnTo>
                  <a:pt x="657479" y="302602"/>
                </a:lnTo>
                <a:lnTo>
                  <a:pt x="682066" y="310870"/>
                </a:lnTo>
                <a:lnTo>
                  <a:pt x="698652" y="326707"/>
                </a:lnTo>
                <a:lnTo>
                  <a:pt x="704735" y="351739"/>
                </a:lnTo>
                <a:lnTo>
                  <a:pt x="704735" y="363829"/>
                </a:lnTo>
                <a:lnTo>
                  <a:pt x="704735" y="437921"/>
                </a:lnTo>
                <a:lnTo>
                  <a:pt x="704723" y="495985"/>
                </a:lnTo>
                <a:lnTo>
                  <a:pt x="669582" y="553034"/>
                </a:lnTo>
                <a:lnTo>
                  <a:pt x="599973" y="570865"/>
                </a:lnTo>
                <a:lnTo>
                  <a:pt x="575094" y="567245"/>
                </a:lnTo>
                <a:lnTo>
                  <a:pt x="554888" y="556958"/>
                </a:lnTo>
                <a:lnTo>
                  <a:pt x="541324" y="540943"/>
                </a:lnTo>
                <a:lnTo>
                  <a:pt x="536371" y="520077"/>
                </a:lnTo>
                <a:lnTo>
                  <a:pt x="541731" y="495985"/>
                </a:lnTo>
                <a:lnTo>
                  <a:pt x="556310" y="480123"/>
                </a:lnTo>
                <a:lnTo>
                  <a:pt x="577824" y="470128"/>
                </a:lnTo>
                <a:lnTo>
                  <a:pt x="604024" y="463664"/>
                </a:lnTo>
                <a:lnTo>
                  <a:pt x="670979" y="449681"/>
                </a:lnTo>
                <a:lnTo>
                  <a:pt x="683183" y="446366"/>
                </a:lnTo>
                <a:lnTo>
                  <a:pt x="694486" y="442442"/>
                </a:lnTo>
                <a:lnTo>
                  <a:pt x="704735" y="437921"/>
                </a:lnTo>
                <a:lnTo>
                  <a:pt x="704735" y="363829"/>
                </a:lnTo>
                <a:lnTo>
                  <a:pt x="682548" y="370319"/>
                </a:lnTo>
                <a:lnTo>
                  <a:pt x="655472" y="376516"/>
                </a:lnTo>
                <a:lnTo>
                  <a:pt x="557301" y="396036"/>
                </a:lnTo>
                <a:lnTo>
                  <a:pt x="512432" y="409803"/>
                </a:lnTo>
                <a:lnTo>
                  <a:pt x="472630" y="434289"/>
                </a:lnTo>
                <a:lnTo>
                  <a:pt x="444169" y="471462"/>
                </a:lnTo>
                <a:lnTo>
                  <a:pt x="433285" y="523290"/>
                </a:lnTo>
                <a:lnTo>
                  <a:pt x="440270" y="566953"/>
                </a:lnTo>
                <a:lnTo>
                  <a:pt x="459778" y="602526"/>
                </a:lnTo>
                <a:lnTo>
                  <a:pt x="489661" y="629081"/>
                </a:lnTo>
                <a:lnTo>
                  <a:pt x="527723" y="645693"/>
                </a:lnTo>
                <a:lnTo>
                  <a:pt x="571830" y="651433"/>
                </a:lnTo>
                <a:lnTo>
                  <a:pt x="608672" y="648436"/>
                </a:lnTo>
                <a:lnTo>
                  <a:pt x="643102" y="639533"/>
                </a:lnTo>
                <a:lnTo>
                  <a:pt x="675132" y="624890"/>
                </a:lnTo>
                <a:lnTo>
                  <a:pt x="704735" y="604647"/>
                </a:lnTo>
                <a:lnTo>
                  <a:pt x="705332" y="613524"/>
                </a:lnTo>
                <a:lnTo>
                  <a:pt x="707148" y="623519"/>
                </a:lnTo>
                <a:lnTo>
                  <a:pt x="710158" y="633361"/>
                </a:lnTo>
                <a:lnTo>
                  <a:pt x="714387" y="641781"/>
                </a:lnTo>
                <a:lnTo>
                  <a:pt x="818273" y="641781"/>
                </a:lnTo>
                <a:close/>
              </a:path>
              <a:path w="2306954" h="1611630">
                <a:moveTo>
                  <a:pt x="820077" y="1190713"/>
                </a:moveTo>
                <a:lnTo>
                  <a:pt x="807237" y="1153579"/>
                </a:lnTo>
                <a:lnTo>
                  <a:pt x="804799" y="1122159"/>
                </a:lnTo>
                <a:lnTo>
                  <a:pt x="804799" y="1119784"/>
                </a:lnTo>
                <a:lnTo>
                  <a:pt x="804799" y="986878"/>
                </a:lnTo>
                <a:lnTo>
                  <a:pt x="804672" y="906284"/>
                </a:lnTo>
                <a:lnTo>
                  <a:pt x="797877" y="856932"/>
                </a:lnTo>
                <a:lnTo>
                  <a:pt x="778776" y="820877"/>
                </a:lnTo>
                <a:lnTo>
                  <a:pt x="713727" y="782256"/>
                </a:lnTo>
                <a:lnTo>
                  <a:pt x="672668" y="775208"/>
                </a:lnTo>
                <a:lnTo>
                  <a:pt x="629196" y="773353"/>
                </a:lnTo>
                <a:lnTo>
                  <a:pt x="576757" y="777989"/>
                </a:lnTo>
                <a:lnTo>
                  <a:pt x="529323" y="792556"/>
                </a:lnTo>
                <a:lnTo>
                  <a:pt x="490715" y="818108"/>
                </a:lnTo>
                <a:lnTo>
                  <a:pt x="464743" y="855675"/>
                </a:lnTo>
                <a:lnTo>
                  <a:pt x="455244" y="906284"/>
                </a:lnTo>
                <a:lnTo>
                  <a:pt x="553453" y="910361"/>
                </a:lnTo>
                <a:lnTo>
                  <a:pt x="557237" y="882091"/>
                </a:lnTo>
                <a:lnTo>
                  <a:pt x="569874" y="863117"/>
                </a:lnTo>
                <a:lnTo>
                  <a:pt x="593229" y="852462"/>
                </a:lnTo>
                <a:lnTo>
                  <a:pt x="629196" y="849134"/>
                </a:lnTo>
                <a:lnTo>
                  <a:pt x="659269" y="851535"/>
                </a:lnTo>
                <a:lnTo>
                  <a:pt x="683856" y="859815"/>
                </a:lnTo>
                <a:lnTo>
                  <a:pt x="700430" y="875652"/>
                </a:lnTo>
                <a:lnTo>
                  <a:pt x="706526" y="900696"/>
                </a:lnTo>
                <a:lnTo>
                  <a:pt x="706526" y="912774"/>
                </a:lnTo>
                <a:lnTo>
                  <a:pt x="706526" y="986878"/>
                </a:lnTo>
                <a:lnTo>
                  <a:pt x="706488" y="1044892"/>
                </a:lnTo>
                <a:lnTo>
                  <a:pt x="671372" y="1101979"/>
                </a:lnTo>
                <a:lnTo>
                  <a:pt x="601827" y="1119784"/>
                </a:lnTo>
                <a:lnTo>
                  <a:pt x="576922" y="1116164"/>
                </a:lnTo>
                <a:lnTo>
                  <a:pt x="556704" y="1105877"/>
                </a:lnTo>
                <a:lnTo>
                  <a:pt x="543128" y="1089850"/>
                </a:lnTo>
                <a:lnTo>
                  <a:pt x="538175" y="1068946"/>
                </a:lnTo>
                <a:lnTo>
                  <a:pt x="543534" y="1044892"/>
                </a:lnTo>
                <a:lnTo>
                  <a:pt x="558114" y="1029042"/>
                </a:lnTo>
                <a:lnTo>
                  <a:pt x="579640" y="1019060"/>
                </a:lnTo>
                <a:lnTo>
                  <a:pt x="605840" y="1012647"/>
                </a:lnTo>
                <a:lnTo>
                  <a:pt x="672757" y="998626"/>
                </a:lnTo>
                <a:lnTo>
                  <a:pt x="684987" y="995299"/>
                </a:lnTo>
                <a:lnTo>
                  <a:pt x="696290" y="991400"/>
                </a:lnTo>
                <a:lnTo>
                  <a:pt x="706526" y="986878"/>
                </a:lnTo>
                <a:lnTo>
                  <a:pt x="706526" y="912774"/>
                </a:lnTo>
                <a:lnTo>
                  <a:pt x="684352" y="919264"/>
                </a:lnTo>
                <a:lnTo>
                  <a:pt x="657275" y="925436"/>
                </a:lnTo>
                <a:lnTo>
                  <a:pt x="559104" y="944943"/>
                </a:lnTo>
                <a:lnTo>
                  <a:pt x="514248" y="958710"/>
                </a:lnTo>
                <a:lnTo>
                  <a:pt x="474433" y="983221"/>
                </a:lnTo>
                <a:lnTo>
                  <a:pt x="445960" y="1020406"/>
                </a:lnTo>
                <a:lnTo>
                  <a:pt x="435076" y="1072235"/>
                </a:lnTo>
                <a:lnTo>
                  <a:pt x="442061" y="1115898"/>
                </a:lnTo>
                <a:lnTo>
                  <a:pt x="461568" y="1151445"/>
                </a:lnTo>
                <a:lnTo>
                  <a:pt x="491451" y="1177988"/>
                </a:lnTo>
                <a:lnTo>
                  <a:pt x="529526" y="1194587"/>
                </a:lnTo>
                <a:lnTo>
                  <a:pt x="573633" y="1200315"/>
                </a:lnTo>
                <a:lnTo>
                  <a:pt x="610463" y="1197330"/>
                </a:lnTo>
                <a:lnTo>
                  <a:pt x="644893" y="1188440"/>
                </a:lnTo>
                <a:lnTo>
                  <a:pt x="676922" y="1173810"/>
                </a:lnTo>
                <a:lnTo>
                  <a:pt x="706526" y="1153579"/>
                </a:lnTo>
                <a:lnTo>
                  <a:pt x="707123" y="1162456"/>
                </a:lnTo>
                <a:lnTo>
                  <a:pt x="708939" y="1172451"/>
                </a:lnTo>
                <a:lnTo>
                  <a:pt x="711962" y="1182306"/>
                </a:lnTo>
                <a:lnTo>
                  <a:pt x="716191" y="1190713"/>
                </a:lnTo>
                <a:lnTo>
                  <a:pt x="820077" y="1190713"/>
                </a:lnTo>
                <a:close/>
              </a:path>
              <a:path w="2306954" h="1611630">
                <a:moveTo>
                  <a:pt x="1219377" y="784517"/>
                </a:moveTo>
                <a:lnTo>
                  <a:pt x="1115428" y="784517"/>
                </a:lnTo>
                <a:lnTo>
                  <a:pt x="1034059" y="1066482"/>
                </a:lnTo>
                <a:lnTo>
                  <a:pt x="1032446" y="1066482"/>
                </a:lnTo>
                <a:lnTo>
                  <a:pt x="951103" y="784517"/>
                </a:lnTo>
                <a:lnTo>
                  <a:pt x="847166" y="784517"/>
                </a:lnTo>
                <a:lnTo>
                  <a:pt x="981710" y="1192123"/>
                </a:lnTo>
                <a:lnTo>
                  <a:pt x="1084795" y="1192123"/>
                </a:lnTo>
                <a:lnTo>
                  <a:pt x="1219377" y="784517"/>
                </a:lnTo>
                <a:close/>
              </a:path>
              <a:path w="2306954" h="1611630">
                <a:moveTo>
                  <a:pt x="1260424" y="235635"/>
                </a:moveTo>
                <a:lnTo>
                  <a:pt x="1162126" y="235635"/>
                </a:lnTo>
                <a:lnTo>
                  <a:pt x="1162126" y="454736"/>
                </a:lnTo>
                <a:lnTo>
                  <a:pt x="1157439" y="491578"/>
                </a:lnTo>
                <a:lnTo>
                  <a:pt x="1141590" y="524738"/>
                </a:lnTo>
                <a:lnTo>
                  <a:pt x="1111859" y="548678"/>
                </a:lnTo>
                <a:lnTo>
                  <a:pt x="1065517" y="557885"/>
                </a:lnTo>
                <a:lnTo>
                  <a:pt x="1033119" y="553224"/>
                </a:lnTo>
                <a:lnTo>
                  <a:pt x="1010539" y="538746"/>
                </a:lnTo>
                <a:lnTo>
                  <a:pt x="997318" y="513689"/>
                </a:lnTo>
                <a:lnTo>
                  <a:pt x="993013" y="477291"/>
                </a:lnTo>
                <a:lnTo>
                  <a:pt x="993013" y="235635"/>
                </a:lnTo>
                <a:lnTo>
                  <a:pt x="894753" y="235635"/>
                </a:lnTo>
                <a:lnTo>
                  <a:pt x="894753" y="505460"/>
                </a:lnTo>
                <a:lnTo>
                  <a:pt x="903605" y="566267"/>
                </a:lnTo>
                <a:lnTo>
                  <a:pt x="927265" y="608520"/>
                </a:lnTo>
                <a:lnTo>
                  <a:pt x="961390" y="635101"/>
                </a:lnTo>
                <a:lnTo>
                  <a:pt x="1001674" y="648931"/>
                </a:lnTo>
                <a:lnTo>
                  <a:pt x="1043749" y="652894"/>
                </a:lnTo>
                <a:lnTo>
                  <a:pt x="1082382" y="649046"/>
                </a:lnTo>
                <a:lnTo>
                  <a:pt x="1114831" y="638479"/>
                </a:lnTo>
                <a:lnTo>
                  <a:pt x="1140929" y="622604"/>
                </a:lnTo>
                <a:lnTo>
                  <a:pt x="1160551" y="602881"/>
                </a:lnTo>
                <a:lnTo>
                  <a:pt x="1162126" y="602881"/>
                </a:lnTo>
                <a:lnTo>
                  <a:pt x="1162126" y="643242"/>
                </a:lnTo>
                <a:lnTo>
                  <a:pt x="1260424" y="643242"/>
                </a:lnTo>
                <a:lnTo>
                  <a:pt x="1260424" y="235635"/>
                </a:lnTo>
                <a:close/>
              </a:path>
              <a:path w="2306954" h="1611630">
                <a:moveTo>
                  <a:pt x="1581632" y="244805"/>
                </a:moveTo>
                <a:lnTo>
                  <a:pt x="1493888" y="244805"/>
                </a:lnTo>
                <a:lnTo>
                  <a:pt x="1493888" y="32651"/>
                </a:lnTo>
                <a:lnTo>
                  <a:pt x="1395564" y="130949"/>
                </a:lnTo>
                <a:lnTo>
                  <a:pt x="1395564" y="244805"/>
                </a:lnTo>
                <a:lnTo>
                  <a:pt x="1335989" y="244805"/>
                </a:lnTo>
                <a:lnTo>
                  <a:pt x="1335989" y="315671"/>
                </a:lnTo>
                <a:lnTo>
                  <a:pt x="1395564" y="315671"/>
                </a:lnTo>
                <a:lnTo>
                  <a:pt x="1395564" y="558965"/>
                </a:lnTo>
                <a:lnTo>
                  <a:pt x="1397685" y="586143"/>
                </a:lnTo>
                <a:lnTo>
                  <a:pt x="1404442" y="609307"/>
                </a:lnTo>
                <a:lnTo>
                  <a:pt x="1416431" y="628192"/>
                </a:lnTo>
                <a:lnTo>
                  <a:pt x="1434236" y="642581"/>
                </a:lnTo>
                <a:lnTo>
                  <a:pt x="1510652" y="566115"/>
                </a:lnTo>
                <a:lnTo>
                  <a:pt x="1502283" y="559066"/>
                </a:lnTo>
                <a:lnTo>
                  <a:pt x="1497152" y="549313"/>
                </a:lnTo>
                <a:lnTo>
                  <a:pt x="1494586" y="536879"/>
                </a:lnTo>
                <a:lnTo>
                  <a:pt x="1493888" y="521830"/>
                </a:lnTo>
                <a:lnTo>
                  <a:pt x="1493888" y="315671"/>
                </a:lnTo>
                <a:lnTo>
                  <a:pt x="1581632" y="315671"/>
                </a:lnTo>
                <a:lnTo>
                  <a:pt x="1581632" y="244805"/>
                </a:lnTo>
                <a:close/>
              </a:path>
              <a:path w="2306954" h="1611630">
                <a:moveTo>
                  <a:pt x="1659890" y="988364"/>
                </a:moveTo>
                <a:lnTo>
                  <a:pt x="1655254" y="938237"/>
                </a:lnTo>
                <a:lnTo>
                  <a:pt x="1641627" y="892848"/>
                </a:lnTo>
                <a:lnTo>
                  <a:pt x="1626006" y="865085"/>
                </a:lnTo>
                <a:lnTo>
                  <a:pt x="1619364" y="853274"/>
                </a:lnTo>
                <a:lnTo>
                  <a:pt x="1588820" y="820610"/>
                </a:lnTo>
                <a:lnTo>
                  <a:pt x="1556753" y="800036"/>
                </a:lnTo>
                <a:lnTo>
                  <a:pt x="1556753" y="988364"/>
                </a:lnTo>
                <a:lnTo>
                  <a:pt x="1550123" y="1034453"/>
                </a:lnTo>
                <a:lnTo>
                  <a:pt x="1530273" y="1073848"/>
                </a:lnTo>
                <a:lnTo>
                  <a:pt x="1497291" y="1101305"/>
                </a:lnTo>
                <a:lnTo>
                  <a:pt x="1451254" y="1111618"/>
                </a:lnTo>
                <a:lnTo>
                  <a:pt x="1405204" y="1101305"/>
                </a:lnTo>
                <a:lnTo>
                  <a:pt x="1372222" y="1073848"/>
                </a:lnTo>
                <a:lnTo>
                  <a:pt x="1352359" y="1034453"/>
                </a:lnTo>
                <a:lnTo>
                  <a:pt x="1345730" y="988364"/>
                </a:lnTo>
                <a:lnTo>
                  <a:pt x="1352359" y="942263"/>
                </a:lnTo>
                <a:lnTo>
                  <a:pt x="1372222" y="902868"/>
                </a:lnTo>
                <a:lnTo>
                  <a:pt x="1405204" y="875398"/>
                </a:lnTo>
                <a:lnTo>
                  <a:pt x="1451254" y="865085"/>
                </a:lnTo>
                <a:lnTo>
                  <a:pt x="1497291" y="875398"/>
                </a:lnTo>
                <a:lnTo>
                  <a:pt x="1530273" y="902868"/>
                </a:lnTo>
                <a:lnTo>
                  <a:pt x="1550123" y="942263"/>
                </a:lnTo>
                <a:lnTo>
                  <a:pt x="1556753" y="988364"/>
                </a:lnTo>
                <a:lnTo>
                  <a:pt x="1556753" y="800036"/>
                </a:lnTo>
                <a:lnTo>
                  <a:pt x="1550377" y="795934"/>
                </a:lnTo>
                <a:lnTo>
                  <a:pt x="1504403" y="780326"/>
                </a:lnTo>
                <a:lnTo>
                  <a:pt x="1451254" y="774877"/>
                </a:lnTo>
                <a:lnTo>
                  <a:pt x="1398092" y="780326"/>
                </a:lnTo>
                <a:lnTo>
                  <a:pt x="1352118" y="795934"/>
                </a:lnTo>
                <a:lnTo>
                  <a:pt x="1313688" y="820610"/>
                </a:lnTo>
                <a:lnTo>
                  <a:pt x="1283157" y="853274"/>
                </a:lnTo>
                <a:lnTo>
                  <a:pt x="1260894" y="892848"/>
                </a:lnTo>
                <a:lnTo>
                  <a:pt x="1247279" y="938237"/>
                </a:lnTo>
                <a:lnTo>
                  <a:pt x="1242656" y="988364"/>
                </a:lnTo>
                <a:lnTo>
                  <a:pt x="1247279" y="1038479"/>
                </a:lnTo>
                <a:lnTo>
                  <a:pt x="1260894" y="1083856"/>
                </a:lnTo>
                <a:lnTo>
                  <a:pt x="1283157" y="1123416"/>
                </a:lnTo>
                <a:lnTo>
                  <a:pt x="1313688" y="1156068"/>
                </a:lnTo>
                <a:lnTo>
                  <a:pt x="1352118" y="1180744"/>
                </a:lnTo>
                <a:lnTo>
                  <a:pt x="1398092" y="1196340"/>
                </a:lnTo>
                <a:lnTo>
                  <a:pt x="1451254" y="1201775"/>
                </a:lnTo>
                <a:lnTo>
                  <a:pt x="1504403" y="1196340"/>
                </a:lnTo>
                <a:lnTo>
                  <a:pt x="1550377" y="1180744"/>
                </a:lnTo>
                <a:lnTo>
                  <a:pt x="1588820" y="1156068"/>
                </a:lnTo>
                <a:lnTo>
                  <a:pt x="1619364" y="1123416"/>
                </a:lnTo>
                <a:lnTo>
                  <a:pt x="1641627" y="1083856"/>
                </a:lnTo>
                <a:lnTo>
                  <a:pt x="1655254" y="1038479"/>
                </a:lnTo>
                <a:lnTo>
                  <a:pt x="1659890" y="988364"/>
                </a:lnTo>
                <a:close/>
              </a:path>
              <a:path w="2306954" h="1611630">
                <a:moveTo>
                  <a:pt x="1828965" y="900772"/>
                </a:moveTo>
                <a:lnTo>
                  <a:pt x="1730692" y="900772"/>
                </a:lnTo>
                <a:lnTo>
                  <a:pt x="1730692" y="1215110"/>
                </a:lnTo>
                <a:lnTo>
                  <a:pt x="1828965" y="1116825"/>
                </a:lnTo>
                <a:lnTo>
                  <a:pt x="1828965" y="900772"/>
                </a:lnTo>
                <a:close/>
              </a:path>
              <a:path w="2306954" h="1611630">
                <a:moveTo>
                  <a:pt x="1828977" y="736257"/>
                </a:moveTo>
                <a:lnTo>
                  <a:pt x="1730692" y="736257"/>
                </a:lnTo>
                <a:lnTo>
                  <a:pt x="1730692" y="834517"/>
                </a:lnTo>
                <a:lnTo>
                  <a:pt x="1828977" y="834517"/>
                </a:lnTo>
                <a:lnTo>
                  <a:pt x="1828977" y="736257"/>
                </a:lnTo>
                <a:close/>
              </a:path>
              <a:path w="2306954" h="1611630">
                <a:moveTo>
                  <a:pt x="2012505" y="462749"/>
                </a:moveTo>
                <a:lnTo>
                  <a:pt x="2009673" y="410718"/>
                </a:lnTo>
                <a:lnTo>
                  <a:pt x="2005279" y="387057"/>
                </a:lnTo>
                <a:lnTo>
                  <a:pt x="2001050" y="364248"/>
                </a:lnTo>
                <a:lnTo>
                  <a:pt x="1986457" y="323773"/>
                </a:lnTo>
                <a:lnTo>
                  <a:pt x="1975929" y="306514"/>
                </a:lnTo>
                <a:lnTo>
                  <a:pt x="1965667" y="289687"/>
                </a:lnTo>
                <a:lnTo>
                  <a:pt x="1938502" y="262445"/>
                </a:lnTo>
                <a:lnTo>
                  <a:pt x="1909419" y="245224"/>
                </a:lnTo>
                <a:lnTo>
                  <a:pt x="1909419" y="387057"/>
                </a:lnTo>
                <a:lnTo>
                  <a:pt x="1711274" y="387057"/>
                </a:lnTo>
                <a:lnTo>
                  <a:pt x="1724139" y="356108"/>
                </a:lnTo>
                <a:lnTo>
                  <a:pt x="1746504" y="330466"/>
                </a:lnTo>
                <a:lnTo>
                  <a:pt x="1777631" y="312978"/>
                </a:lnTo>
                <a:lnTo>
                  <a:pt x="1816785" y="306514"/>
                </a:lnTo>
                <a:lnTo>
                  <a:pt x="1859127" y="316039"/>
                </a:lnTo>
                <a:lnTo>
                  <a:pt x="1887867" y="338632"/>
                </a:lnTo>
                <a:lnTo>
                  <a:pt x="1904225" y="365302"/>
                </a:lnTo>
                <a:lnTo>
                  <a:pt x="1909419" y="387057"/>
                </a:lnTo>
                <a:lnTo>
                  <a:pt x="1909419" y="245224"/>
                </a:lnTo>
                <a:lnTo>
                  <a:pt x="1904771" y="242468"/>
                </a:lnTo>
                <a:lnTo>
                  <a:pt x="1864258" y="230162"/>
                </a:lnTo>
                <a:lnTo>
                  <a:pt x="1816785" y="225971"/>
                </a:lnTo>
                <a:lnTo>
                  <a:pt x="1763623" y="231406"/>
                </a:lnTo>
                <a:lnTo>
                  <a:pt x="1717649" y="247002"/>
                </a:lnTo>
                <a:lnTo>
                  <a:pt x="1679206" y="271678"/>
                </a:lnTo>
                <a:lnTo>
                  <a:pt x="1648675" y="304342"/>
                </a:lnTo>
                <a:lnTo>
                  <a:pt x="1626412" y="343916"/>
                </a:lnTo>
                <a:lnTo>
                  <a:pt x="1612798" y="389318"/>
                </a:lnTo>
                <a:lnTo>
                  <a:pt x="1608175" y="439458"/>
                </a:lnTo>
                <a:lnTo>
                  <a:pt x="1613268" y="491934"/>
                </a:lnTo>
                <a:lnTo>
                  <a:pt x="1628292" y="539115"/>
                </a:lnTo>
                <a:lnTo>
                  <a:pt x="1652790" y="579755"/>
                </a:lnTo>
                <a:lnTo>
                  <a:pt x="1686356" y="612597"/>
                </a:lnTo>
                <a:lnTo>
                  <a:pt x="1728558" y="636397"/>
                </a:lnTo>
                <a:lnTo>
                  <a:pt x="1778952" y="649922"/>
                </a:lnTo>
                <a:lnTo>
                  <a:pt x="1866226" y="562610"/>
                </a:lnTo>
                <a:lnTo>
                  <a:pt x="1877936" y="550900"/>
                </a:lnTo>
                <a:lnTo>
                  <a:pt x="1865096" y="555599"/>
                </a:lnTo>
                <a:lnTo>
                  <a:pt x="1850732" y="559308"/>
                </a:lnTo>
                <a:lnTo>
                  <a:pt x="1834680" y="561733"/>
                </a:lnTo>
                <a:lnTo>
                  <a:pt x="1816785" y="562610"/>
                </a:lnTo>
                <a:lnTo>
                  <a:pt x="1778101" y="555498"/>
                </a:lnTo>
                <a:lnTo>
                  <a:pt x="1744700" y="535330"/>
                </a:lnTo>
                <a:lnTo>
                  <a:pt x="1720964" y="503847"/>
                </a:lnTo>
                <a:lnTo>
                  <a:pt x="1711274" y="462749"/>
                </a:lnTo>
                <a:lnTo>
                  <a:pt x="2012505" y="462749"/>
                </a:lnTo>
                <a:close/>
              </a:path>
              <a:path w="2306954" h="1611630">
                <a:moveTo>
                  <a:pt x="2306523" y="1011682"/>
                </a:moveTo>
                <a:lnTo>
                  <a:pt x="2303691" y="959637"/>
                </a:lnTo>
                <a:lnTo>
                  <a:pt x="2295080" y="913168"/>
                </a:lnTo>
                <a:lnTo>
                  <a:pt x="2280488" y="872680"/>
                </a:lnTo>
                <a:lnTo>
                  <a:pt x="2259711" y="838593"/>
                </a:lnTo>
                <a:lnTo>
                  <a:pt x="2232545" y="811352"/>
                </a:lnTo>
                <a:lnTo>
                  <a:pt x="2203437" y="794118"/>
                </a:lnTo>
                <a:lnTo>
                  <a:pt x="2203437" y="935964"/>
                </a:lnTo>
                <a:lnTo>
                  <a:pt x="2005355" y="935964"/>
                </a:lnTo>
                <a:lnTo>
                  <a:pt x="2018195" y="905027"/>
                </a:lnTo>
                <a:lnTo>
                  <a:pt x="2040547" y="879386"/>
                </a:lnTo>
                <a:lnTo>
                  <a:pt x="2071674" y="861910"/>
                </a:lnTo>
                <a:lnTo>
                  <a:pt x="2110803" y="855446"/>
                </a:lnTo>
                <a:lnTo>
                  <a:pt x="2153145" y="864971"/>
                </a:lnTo>
                <a:lnTo>
                  <a:pt x="2181898" y="887552"/>
                </a:lnTo>
                <a:lnTo>
                  <a:pt x="2198255" y="914209"/>
                </a:lnTo>
                <a:lnTo>
                  <a:pt x="2203437" y="935964"/>
                </a:lnTo>
                <a:lnTo>
                  <a:pt x="2203437" y="794118"/>
                </a:lnTo>
                <a:lnTo>
                  <a:pt x="2198814" y="791375"/>
                </a:lnTo>
                <a:lnTo>
                  <a:pt x="2158301" y="779068"/>
                </a:lnTo>
                <a:lnTo>
                  <a:pt x="2110803" y="774877"/>
                </a:lnTo>
                <a:lnTo>
                  <a:pt x="2057679" y="780313"/>
                </a:lnTo>
                <a:lnTo>
                  <a:pt x="2011705" y="795921"/>
                </a:lnTo>
                <a:lnTo>
                  <a:pt x="1973262" y="820597"/>
                </a:lnTo>
                <a:lnTo>
                  <a:pt x="1942719" y="853274"/>
                </a:lnTo>
                <a:lnTo>
                  <a:pt x="1920455" y="892848"/>
                </a:lnTo>
                <a:lnTo>
                  <a:pt x="1906816" y="938237"/>
                </a:lnTo>
                <a:lnTo>
                  <a:pt x="1902193" y="988377"/>
                </a:lnTo>
                <a:lnTo>
                  <a:pt x="1907298" y="1040866"/>
                </a:lnTo>
                <a:lnTo>
                  <a:pt x="1922322" y="1088034"/>
                </a:lnTo>
                <a:lnTo>
                  <a:pt x="1946846" y="1128649"/>
                </a:lnTo>
                <a:lnTo>
                  <a:pt x="1980412" y="1161478"/>
                </a:lnTo>
                <a:lnTo>
                  <a:pt x="2022614" y="1185265"/>
                </a:lnTo>
                <a:lnTo>
                  <a:pt x="2072995" y="1198791"/>
                </a:lnTo>
                <a:lnTo>
                  <a:pt x="2160219" y="1111631"/>
                </a:lnTo>
                <a:lnTo>
                  <a:pt x="2172017" y="1099845"/>
                </a:lnTo>
                <a:lnTo>
                  <a:pt x="2159165" y="1104544"/>
                </a:lnTo>
                <a:lnTo>
                  <a:pt x="2144801" y="1108278"/>
                </a:lnTo>
                <a:lnTo>
                  <a:pt x="2128736" y="1110742"/>
                </a:lnTo>
                <a:lnTo>
                  <a:pt x="2110803" y="1111631"/>
                </a:lnTo>
                <a:lnTo>
                  <a:pt x="2072144" y="1104519"/>
                </a:lnTo>
                <a:lnTo>
                  <a:pt x="2038756" y="1084338"/>
                </a:lnTo>
                <a:lnTo>
                  <a:pt x="2015020" y="1052817"/>
                </a:lnTo>
                <a:lnTo>
                  <a:pt x="2005355" y="1011682"/>
                </a:lnTo>
                <a:lnTo>
                  <a:pt x="2306523" y="1011682"/>
                </a:lnTo>
                <a:close/>
              </a:path>
            </a:pathLst>
          </a:custGeom>
          <a:solidFill>
            <a:srgbClr val="FFFFFF"/>
          </a:solidFill>
        </p:spPr>
        <p:txBody>
          <a:bodyPr wrap="square" lIns="0" tIns="0" rIns="0" bIns="0" rtlCol="0"/>
          <a:lstStyle/>
          <a:p>
            <a:endParaRPr/>
          </a:p>
        </p:txBody>
      </p:sp>
      <p:pic>
        <p:nvPicPr>
          <p:cNvPr id="18" name="bg object 18"/>
          <p:cNvPicPr/>
          <p:nvPr/>
        </p:nvPicPr>
        <p:blipFill>
          <a:blip r:embed="rId2" cstate="print"/>
          <a:stretch>
            <a:fillRect/>
          </a:stretch>
        </p:blipFill>
        <p:spPr>
          <a:xfrm>
            <a:off x="1070008" y="2489515"/>
            <a:ext cx="188480" cy="199415"/>
          </a:xfrm>
          <a:prstGeom prst="rect">
            <a:avLst/>
          </a:prstGeom>
        </p:spPr>
      </p:pic>
      <p:sp>
        <p:nvSpPr>
          <p:cNvPr id="19" name="bg object 19"/>
          <p:cNvSpPr/>
          <p:nvPr/>
        </p:nvSpPr>
        <p:spPr>
          <a:xfrm>
            <a:off x="985672" y="1071905"/>
            <a:ext cx="2306955" cy="1202055"/>
          </a:xfrm>
          <a:custGeom>
            <a:avLst/>
            <a:gdLst/>
            <a:ahLst/>
            <a:cxnLst/>
            <a:rect l="l" t="t" r="r" b="b"/>
            <a:pathLst>
              <a:path w="2306954" h="1202055">
                <a:moveTo>
                  <a:pt x="365683" y="373341"/>
                </a:moveTo>
                <a:lnTo>
                  <a:pt x="356831" y="312547"/>
                </a:lnTo>
                <a:lnTo>
                  <a:pt x="333171" y="270319"/>
                </a:lnTo>
                <a:lnTo>
                  <a:pt x="299034" y="243738"/>
                </a:lnTo>
                <a:lnTo>
                  <a:pt x="258762" y="229920"/>
                </a:lnTo>
                <a:lnTo>
                  <a:pt x="216687" y="225958"/>
                </a:lnTo>
                <a:lnTo>
                  <a:pt x="178041" y="229793"/>
                </a:lnTo>
                <a:lnTo>
                  <a:pt x="145592" y="240347"/>
                </a:lnTo>
                <a:lnTo>
                  <a:pt x="119481" y="256197"/>
                </a:lnTo>
                <a:lnTo>
                  <a:pt x="99885" y="275920"/>
                </a:lnTo>
                <a:lnTo>
                  <a:pt x="98285" y="275920"/>
                </a:lnTo>
                <a:lnTo>
                  <a:pt x="98285" y="0"/>
                </a:lnTo>
                <a:lnTo>
                  <a:pt x="0" y="98221"/>
                </a:lnTo>
                <a:lnTo>
                  <a:pt x="0" y="643242"/>
                </a:lnTo>
                <a:lnTo>
                  <a:pt x="98285" y="643242"/>
                </a:lnTo>
                <a:lnTo>
                  <a:pt x="98285" y="433768"/>
                </a:lnTo>
                <a:lnTo>
                  <a:pt x="102971" y="395084"/>
                </a:lnTo>
                <a:lnTo>
                  <a:pt x="118821" y="358660"/>
                </a:lnTo>
                <a:lnTo>
                  <a:pt x="148564" y="331609"/>
                </a:lnTo>
                <a:lnTo>
                  <a:pt x="194906" y="321017"/>
                </a:lnTo>
                <a:lnTo>
                  <a:pt x="227304" y="325666"/>
                </a:lnTo>
                <a:lnTo>
                  <a:pt x="249885" y="340131"/>
                </a:lnTo>
                <a:lnTo>
                  <a:pt x="263105" y="365175"/>
                </a:lnTo>
                <a:lnTo>
                  <a:pt x="267411" y="401548"/>
                </a:lnTo>
                <a:lnTo>
                  <a:pt x="267411" y="643242"/>
                </a:lnTo>
                <a:lnTo>
                  <a:pt x="365683" y="643242"/>
                </a:lnTo>
                <a:lnTo>
                  <a:pt x="365683" y="373341"/>
                </a:lnTo>
                <a:close/>
              </a:path>
              <a:path w="2306954" h="1202055">
                <a:moveTo>
                  <a:pt x="378714" y="1059243"/>
                </a:moveTo>
                <a:lnTo>
                  <a:pt x="371513" y="1019162"/>
                </a:lnTo>
                <a:lnTo>
                  <a:pt x="323202" y="969302"/>
                </a:lnTo>
                <a:lnTo>
                  <a:pt x="250215" y="945972"/>
                </a:lnTo>
                <a:lnTo>
                  <a:pt x="177228" y="932599"/>
                </a:lnTo>
                <a:lnTo>
                  <a:pt x="148450" y="924471"/>
                </a:lnTo>
                <a:lnTo>
                  <a:pt x="128917" y="912609"/>
                </a:lnTo>
                <a:lnTo>
                  <a:pt x="121729" y="894943"/>
                </a:lnTo>
                <a:lnTo>
                  <a:pt x="126961" y="878446"/>
                </a:lnTo>
                <a:lnTo>
                  <a:pt x="141935" y="865822"/>
                </a:lnTo>
                <a:lnTo>
                  <a:pt x="165519" y="857872"/>
                </a:lnTo>
                <a:lnTo>
                  <a:pt x="196583" y="855446"/>
                </a:lnTo>
                <a:lnTo>
                  <a:pt x="235331" y="860767"/>
                </a:lnTo>
                <a:lnTo>
                  <a:pt x="264947" y="874458"/>
                </a:lnTo>
                <a:lnTo>
                  <a:pt x="285965" y="893152"/>
                </a:lnTo>
                <a:lnTo>
                  <a:pt x="298907" y="913447"/>
                </a:lnTo>
                <a:lnTo>
                  <a:pt x="367372" y="848956"/>
                </a:lnTo>
                <a:lnTo>
                  <a:pt x="346608" y="827189"/>
                </a:lnTo>
                <a:lnTo>
                  <a:pt x="312483" y="802868"/>
                </a:lnTo>
                <a:lnTo>
                  <a:pt x="263715" y="783069"/>
                </a:lnTo>
                <a:lnTo>
                  <a:pt x="199021" y="774890"/>
                </a:lnTo>
                <a:lnTo>
                  <a:pt x="150710" y="778294"/>
                </a:lnTo>
                <a:lnTo>
                  <a:pt x="107518" y="788733"/>
                </a:lnTo>
                <a:lnTo>
                  <a:pt x="71081" y="806500"/>
                </a:lnTo>
                <a:lnTo>
                  <a:pt x="24993" y="865339"/>
                </a:lnTo>
                <a:lnTo>
                  <a:pt x="18630" y="907021"/>
                </a:lnTo>
                <a:lnTo>
                  <a:pt x="27266" y="951191"/>
                </a:lnTo>
                <a:lnTo>
                  <a:pt x="50444" y="982446"/>
                </a:lnTo>
                <a:lnTo>
                  <a:pt x="83985" y="1003592"/>
                </a:lnTo>
                <a:lnTo>
                  <a:pt x="123748" y="1017384"/>
                </a:lnTo>
                <a:lnTo>
                  <a:pt x="165595" y="1026617"/>
                </a:lnTo>
                <a:lnTo>
                  <a:pt x="205359" y="1034084"/>
                </a:lnTo>
                <a:lnTo>
                  <a:pt x="238912" y="1042555"/>
                </a:lnTo>
                <a:lnTo>
                  <a:pt x="262077" y="1054836"/>
                </a:lnTo>
                <a:lnTo>
                  <a:pt x="270725" y="1073696"/>
                </a:lnTo>
                <a:lnTo>
                  <a:pt x="264960" y="1090307"/>
                </a:lnTo>
                <a:lnTo>
                  <a:pt x="248780" y="1105636"/>
                </a:lnTo>
                <a:lnTo>
                  <a:pt x="223837" y="1116888"/>
                </a:lnTo>
                <a:lnTo>
                  <a:pt x="191795" y="1121270"/>
                </a:lnTo>
                <a:lnTo>
                  <a:pt x="154482" y="1117981"/>
                </a:lnTo>
                <a:lnTo>
                  <a:pt x="121793" y="1108278"/>
                </a:lnTo>
                <a:lnTo>
                  <a:pt x="94691" y="1092390"/>
                </a:lnTo>
                <a:lnTo>
                  <a:pt x="74180" y="1070546"/>
                </a:lnTo>
                <a:lnTo>
                  <a:pt x="76" y="1127696"/>
                </a:lnTo>
                <a:lnTo>
                  <a:pt x="32727" y="1156614"/>
                </a:lnTo>
                <a:lnTo>
                  <a:pt x="76415" y="1180172"/>
                </a:lnTo>
                <a:lnTo>
                  <a:pt x="131267" y="1196022"/>
                </a:lnTo>
                <a:lnTo>
                  <a:pt x="197459" y="1201826"/>
                </a:lnTo>
                <a:lnTo>
                  <a:pt x="243306" y="1198079"/>
                </a:lnTo>
                <a:lnTo>
                  <a:pt x="285953" y="1186688"/>
                </a:lnTo>
                <a:lnTo>
                  <a:pt x="323100" y="1167371"/>
                </a:lnTo>
                <a:lnTo>
                  <a:pt x="352475" y="1139863"/>
                </a:lnTo>
                <a:lnTo>
                  <a:pt x="371767" y="1103909"/>
                </a:lnTo>
                <a:lnTo>
                  <a:pt x="378714" y="1059243"/>
                </a:lnTo>
                <a:close/>
              </a:path>
              <a:path w="2306954" h="1202055">
                <a:moveTo>
                  <a:pt x="818273" y="641781"/>
                </a:moveTo>
                <a:lnTo>
                  <a:pt x="813498" y="633209"/>
                </a:lnTo>
                <a:lnTo>
                  <a:pt x="808520" y="619899"/>
                </a:lnTo>
                <a:lnTo>
                  <a:pt x="805446" y="604647"/>
                </a:lnTo>
                <a:lnTo>
                  <a:pt x="804583" y="600405"/>
                </a:lnTo>
                <a:lnTo>
                  <a:pt x="802995" y="573278"/>
                </a:lnTo>
                <a:lnTo>
                  <a:pt x="802995" y="570865"/>
                </a:lnTo>
                <a:lnTo>
                  <a:pt x="802995" y="437921"/>
                </a:lnTo>
                <a:lnTo>
                  <a:pt x="802881" y="357365"/>
                </a:lnTo>
                <a:lnTo>
                  <a:pt x="796086" y="308025"/>
                </a:lnTo>
                <a:lnTo>
                  <a:pt x="791933" y="300202"/>
                </a:lnTo>
                <a:lnTo>
                  <a:pt x="776973" y="271983"/>
                </a:lnTo>
                <a:lnTo>
                  <a:pt x="748106" y="247853"/>
                </a:lnTo>
                <a:lnTo>
                  <a:pt x="711923" y="233375"/>
                </a:lnTo>
                <a:lnTo>
                  <a:pt x="670864" y="226326"/>
                </a:lnTo>
                <a:lnTo>
                  <a:pt x="627380" y="224472"/>
                </a:lnTo>
                <a:lnTo>
                  <a:pt x="574954" y="229108"/>
                </a:lnTo>
                <a:lnTo>
                  <a:pt x="527519" y="243662"/>
                </a:lnTo>
                <a:lnTo>
                  <a:pt x="488911" y="269214"/>
                </a:lnTo>
                <a:lnTo>
                  <a:pt x="462940" y="306768"/>
                </a:lnTo>
                <a:lnTo>
                  <a:pt x="453428" y="357365"/>
                </a:lnTo>
                <a:lnTo>
                  <a:pt x="551649" y="361442"/>
                </a:lnTo>
                <a:lnTo>
                  <a:pt x="555434" y="333159"/>
                </a:lnTo>
                <a:lnTo>
                  <a:pt x="568071" y="314185"/>
                </a:lnTo>
                <a:lnTo>
                  <a:pt x="591426" y="303542"/>
                </a:lnTo>
                <a:lnTo>
                  <a:pt x="627380" y="300202"/>
                </a:lnTo>
                <a:lnTo>
                  <a:pt x="657479" y="302602"/>
                </a:lnTo>
                <a:lnTo>
                  <a:pt x="682066" y="310870"/>
                </a:lnTo>
                <a:lnTo>
                  <a:pt x="698652" y="326707"/>
                </a:lnTo>
                <a:lnTo>
                  <a:pt x="704735" y="351739"/>
                </a:lnTo>
                <a:lnTo>
                  <a:pt x="704735" y="363829"/>
                </a:lnTo>
                <a:lnTo>
                  <a:pt x="704735" y="437921"/>
                </a:lnTo>
                <a:lnTo>
                  <a:pt x="704723" y="495985"/>
                </a:lnTo>
                <a:lnTo>
                  <a:pt x="669582" y="553034"/>
                </a:lnTo>
                <a:lnTo>
                  <a:pt x="599973" y="570865"/>
                </a:lnTo>
                <a:lnTo>
                  <a:pt x="575094" y="567245"/>
                </a:lnTo>
                <a:lnTo>
                  <a:pt x="554888" y="556958"/>
                </a:lnTo>
                <a:lnTo>
                  <a:pt x="541324" y="540943"/>
                </a:lnTo>
                <a:lnTo>
                  <a:pt x="536371" y="520077"/>
                </a:lnTo>
                <a:lnTo>
                  <a:pt x="541731" y="495985"/>
                </a:lnTo>
                <a:lnTo>
                  <a:pt x="556310" y="480123"/>
                </a:lnTo>
                <a:lnTo>
                  <a:pt x="577824" y="470128"/>
                </a:lnTo>
                <a:lnTo>
                  <a:pt x="604024" y="463664"/>
                </a:lnTo>
                <a:lnTo>
                  <a:pt x="670979" y="449681"/>
                </a:lnTo>
                <a:lnTo>
                  <a:pt x="683183" y="446366"/>
                </a:lnTo>
                <a:lnTo>
                  <a:pt x="694486" y="442442"/>
                </a:lnTo>
                <a:lnTo>
                  <a:pt x="704735" y="437921"/>
                </a:lnTo>
                <a:lnTo>
                  <a:pt x="704735" y="363829"/>
                </a:lnTo>
                <a:lnTo>
                  <a:pt x="682548" y="370319"/>
                </a:lnTo>
                <a:lnTo>
                  <a:pt x="655472" y="376516"/>
                </a:lnTo>
                <a:lnTo>
                  <a:pt x="557301" y="396036"/>
                </a:lnTo>
                <a:lnTo>
                  <a:pt x="512432" y="409803"/>
                </a:lnTo>
                <a:lnTo>
                  <a:pt x="472630" y="434289"/>
                </a:lnTo>
                <a:lnTo>
                  <a:pt x="444169" y="471462"/>
                </a:lnTo>
                <a:lnTo>
                  <a:pt x="433285" y="523290"/>
                </a:lnTo>
                <a:lnTo>
                  <a:pt x="440270" y="566953"/>
                </a:lnTo>
                <a:lnTo>
                  <a:pt x="459778" y="602526"/>
                </a:lnTo>
                <a:lnTo>
                  <a:pt x="489661" y="629081"/>
                </a:lnTo>
                <a:lnTo>
                  <a:pt x="527723" y="645693"/>
                </a:lnTo>
                <a:lnTo>
                  <a:pt x="571830" y="651433"/>
                </a:lnTo>
                <a:lnTo>
                  <a:pt x="608672" y="648436"/>
                </a:lnTo>
                <a:lnTo>
                  <a:pt x="643102" y="639533"/>
                </a:lnTo>
                <a:lnTo>
                  <a:pt x="675132" y="624890"/>
                </a:lnTo>
                <a:lnTo>
                  <a:pt x="704735" y="604647"/>
                </a:lnTo>
                <a:lnTo>
                  <a:pt x="705332" y="613524"/>
                </a:lnTo>
                <a:lnTo>
                  <a:pt x="707148" y="623519"/>
                </a:lnTo>
                <a:lnTo>
                  <a:pt x="710158" y="633361"/>
                </a:lnTo>
                <a:lnTo>
                  <a:pt x="714387" y="641781"/>
                </a:lnTo>
                <a:lnTo>
                  <a:pt x="818273" y="641781"/>
                </a:lnTo>
                <a:close/>
              </a:path>
              <a:path w="2306954" h="1202055">
                <a:moveTo>
                  <a:pt x="820077" y="1190713"/>
                </a:moveTo>
                <a:lnTo>
                  <a:pt x="807237" y="1153579"/>
                </a:lnTo>
                <a:lnTo>
                  <a:pt x="804799" y="1122159"/>
                </a:lnTo>
                <a:lnTo>
                  <a:pt x="804799" y="1119784"/>
                </a:lnTo>
                <a:lnTo>
                  <a:pt x="804799" y="986878"/>
                </a:lnTo>
                <a:lnTo>
                  <a:pt x="804672" y="906284"/>
                </a:lnTo>
                <a:lnTo>
                  <a:pt x="797877" y="856932"/>
                </a:lnTo>
                <a:lnTo>
                  <a:pt x="778776" y="820877"/>
                </a:lnTo>
                <a:lnTo>
                  <a:pt x="713727" y="782256"/>
                </a:lnTo>
                <a:lnTo>
                  <a:pt x="672668" y="775208"/>
                </a:lnTo>
                <a:lnTo>
                  <a:pt x="629196" y="773353"/>
                </a:lnTo>
                <a:lnTo>
                  <a:pt x="576757" y="777989"/>
                </a:lnTo>
                <a:lnTo>
                  <a:pt x="529323" y="792556"/>
                </a:lnTo>
                <a:lnTo>
                  <a:pt x="490715" y="818108"/>
                </a:lnTo>
                <a:lnTo>
                  <a:pt x="464743" y="855675"/>
                </a:lnTo>
                <a:lnTo>
                  <a:pt x="455244" y="906284"/>
                </a:lnTo>
                <a:lnTo>
                  <a:pt x="553453" y="910361"/>
                </a:lnTo>
                <a:lnTo>
                  <a:pt x="557237" y="882091"/>
                </a:lnTo>
                <a:lnTo>
                  <a:pt x="569874" y="863117"/>
                </a:lnTo>
                <a:lnTo>
                  <a:pt x="593229" y="852462"/>
                </a:lnTo>
                <a:lnTo>
                  <a:pt x="629196" y="849134"/>
                </a:lnTo>
                <a:lnTo>
                  <a:pt x="659269" y="851535"/>
                </a:lnTo>
                <a:lnTo>
                  <a:pt x="683856" y="859815"/>
                </a:lnTo>
                <a:lnTo>
                  <a:pt x="700430" y="875652"/>
                </a:lnTo>
                <a:lnTo>
                  <a:pt x="706526" y="900696"/>
                </a:lnTo>
                <a:lnTo>
                  <a:pt x="706526" y="912774"/>
                </a:lnTo>
                <a:lnTo>
                  <a:pt x="706526" y="986878"/>
                </a:lnTo>
                <a:lnTo>
                  <a:pt x="706488" y="1044892"/>
                </a:lnTo>
                <a:lnTo>
                  <a:pt x="671372" y="1101979"/>
                </a:lnTo>
                <a:lnTo>
                  <a:pt x="601827" y="1119784"/>
                </a:lnTo>
                <a:lnTo>
                  <a:pt x="576922" y="1116164"/>
                </a:lnTo>
                <a:lnTo>
                  <a:pt x="556704" y="1105877"/>
                </a:lnTo>
                <a:lnTo>
                  <a:pt x="543128" y="1089850"/>
                </a:lnTo>
                <a:lnTo>
                  <a:pt x="538175" y="1068946"/>
                </a:lnTo>
                <a:lnTo>
                  <a:pt x="543534" y="1044892"/>
                </a:lnTo>
                <a:lnTo>
                  <a:pt x="558114" y="1029042"/>
                </a:lnTo>
                <a:lnTo>
                  <a:pt x="579640" y="1019060"/>
                </a:lnTo>
                <a:lnTo>
                  <a:pt x="605840" y="1012647"/>
                </a:lnTo>
                <a:lnTo>
                  <a:pt x="672757" y="998626"/>
                </a:lnTo>
                <a:lnTo>
                  <a:pt x="684987" y="995299"/>
                </a:lnTo>
                <a:lnTo>
                  <a:pt x="696290" y="991400"/>
                </a:lnTo>
                <a:lnTo>
                  <a:pt x="706526" y="986878"/>
                </a:lnTo>
                <a:lnTo>
                  <a:pt x="706526" y="912774"/>
                </a:lnTo>
                <a:lnTo>
                  <a:pt x="684352" y="919264"/>
                </a:lnTo>
                <a:lnTo>
                  <a:pt x="657275" y="925436"/>
                </a:lnTo>
                <a:lnTo>
                  <a:pt x="559104" y="944943"/>
                </a:lnTo>
                <a:lnTo>
                  <a:pt x="514248" y="958710"/>
                </a:lnTo>
                <a:lnTo>
                  <a:pt x="474433" y="983221"/>
                </a:lnTo>
                <a:lnTo>
                  <a:pt x="445960" y="1020406"/>
                </a:lnTo>
                <a:lnTo>
                  <a:pt x="435076" y="1072235"/>
                </a:lnTo>
                <a:lnTo>
                  <a:pt x="442061" y="1115898"/>
                </a:lnTo>
                <a:lnTo>
                  <a:pt x="461568" y="1151445"/>
                </a:lnTo>
                <a:lnTo>
                  <a:pt x="491451" y="1177988"/>
                </a:lnTo>
                <a:lnTo>
                  <a:pt x="529526" y="1194587"/>
                </a:lnTo>
                <a:lnTo>
                  <a:pt x="573633" y="1200315"/>
                </a:lnTo>
                <a:lnTo>
                  <a:pt x="610463" y="1197330"/>
                </a:lnTo>
                <a:lnTo>
                  <a:pt x="644893" y="1188440"/>
                </a:lnTo>
                <a:lnTo>
                  <a:pt x="676922" y="1173810"/>
                </a:lnTo>
                <a:lnTo>
                  <a:pt x="706526" y="1153579"/>
                </a:lnTo>
                <a:lnTo>
                  <a:pt x="707123" y="1162456"/>
                </a:lnTo>
                <a:lnTo>
                  <a:pt x="708939" y="1172451"/>
                </a:lnTo>
                <a:lnTo>
                  <a:pt x="711962" y="1182306"/>
                </a:lnTo>
                <a:lnTo>
                  <a:pt x="716191" y="1190713"/>
                </a:lnTo>
                <a:lnTo>
                  <a:pt x="820077" y="1190713"/>
                </a:lnTo>
                <a:close/>
              </a:path>
              <a:path w="2306954" h="1202055">
                <a:moveTo>
                  <a:pt x="1659890" y="988364"/>
                </a:moveTo>
                <a:lnTo>
                  <a:pt x="1655254" y="938237"/>
                </a:lnTo>
                <a:lnTo>
                  <a:pt x="1641627" y="892848"/>
                </a:lnTo>
                <a:lnTo>
                  <a:pt x="1626006" y="865085"/>
                </a:lnTo>
                <a:lnTo>
                  <a:pt x="1619364" y="853274"/>
                </a:lnTo>
                <a:lnTo>
                  <a:pt x="1588820" y="820610"/>
                </a:lnTo>
                <a:lnTo>
                  <a:pt x="1556753" y="800036"/>
                </a:lnTo>
                <a:lnTo>
                  <a:pt x="1556753" y="988364"/>
                </a:lnTo>
                <a:lnTo>
                  <a:pt x="1550123" y="1034453"/>
                </a:lnTo>
                <a:lnTo>
                  <a:pt x="1530273" y="1073848"/>
                </a:lnTo>
                <a:lnTo>
                  <a:pt x="1497291" y="1101305"/>
                </a:lnTo>
                <a:lnTo>
                  <a:pt x="1451254" y="1111618"/>
                </a:lnTo>
                <a:lnTo>
                  <a:pt x="1405204" y="1101305"/>
                </a:lnTo>
                <a:lnTo>
                  <a:pt x="1372222" y="1073848"/>
                </a:lnTo>
                <a:lnTo>
                  <a:pt x="1352359" y="1034453"/>
                </a:lnTo>
                <a:lnTo>
                  <a:pt x="1345730" y="988364"/>
                </a:lnTo>
                <a:lnTo>
                  <a:pt x="1352359" y="942263"/>
                </a:lnTo>
                <a:lnTo>
                  <a:pt x="1372222" y="902868"/>
                </a:lnTo>
                <a:lnTo>
                  <a:pt x="1405204" y="875398"/>
                </a:lnTo>
                <a:lnTo>
                  <a:pt x="1451254" y="865085"/>
                </a:lnTo>
                <a:lnTo>
                  <a:pt x="1497291" y="875398"/>
                </a:lnTo>
                <a:lnTo>
                  <a:pt x="1530273" y="902868"/>
                </a:lnTo>
                <a:lnTo>
                  <a:pt x="1550123" y="942263"/>
                </a:lnTo>
                <a:lnTo>
                  <a:pt x="1556753" y="988364"/>
                </a:lnTo>
                <a:lnTo>
                  <a:pt x="1556753" y="800036"/>
                </a:lnTo>
                <a:lnTo>
                  <a:pt x="1550377" y="795934"/>
                </a:lnTo>
                <a:lnTo>
                  <a:pt x="1504403" y="780326"/>
                </a:lnTo>
                <a:lnTo>
                  <a:pt x="1451254" y="774877"/>
                </a:lnTo>
                <a:lnTo>
                  <a:pt x="1398092" y="780326"/>
                </a:lnTo>
                <a:lnTo>
                  <a:pt x="1352118" y="795934"/>
                </a:lnTo>
                <a:lnTo>
                  <a:pt x="1313688" y="820610"/>
                </a:lnTo>
                <a:lnTo>
                  <a:pt x="1283157" y="853274"/>
                </a:lnTo>
                <a:lnTo>
                  <a:pt x="1260894" y="892848"/>
                </a:lnTo>
                <a:lnTo>
                  <a:pt x="1247279" y="938237"/>
                </a:lnTo>
                <a:lnTo>
                  <a:pt x="1242656" y="988364"/>
                </a:lnTo>
                <a:lnTo>
                  <a:pt x="1247279" y="1038479"/>
                </a:lnTo>
                <a:lnTo>
                  <a:pt x="1260894" y="1083856"/>
                </a:lnTo>
                <a:lnTo>
                  <a:pt x="1283157" y="1123416"/>
                </a:lnTo>
                <a:lnTo>
                  <a:pt x="1313688" y="1156068"/>
                </a:lnTo>
                <a:lnTo>
                  <a:pt x="1352118" y="1180744"/>
                </a:lnTo>
                <a:lnTo>
                  <a:pt x="1398092" y="1196340"/>
                </a:lnTo>
                <a:lnTo>
                  <a:pt x="1451254" y="1201775"/>
                </a:lnTo>
                <a:lnTo>
                  <a:pt x="1504403" y="1196340"/>
                </a:lnTo>
                <a:lnTo>
                  <a:pt x="1550377" y="1180744"/>
                </a:lnTo>
                <a:lnTo>
                  <a:pt x="1588820" y="1156068"/>
                </a:lnTo>
                <a:lnTo>
                  <a:pt x="1619364" y="1123416"/>
                </a:lnTo>
                <a:lnTo>
                  <a:pt x="1641627" y="1083856"/>
                </a:lnTo>
                <a:lnTo>
                  <a:pt x="1655254" y="1038479"/>
                </a:lnTo>
                <a:lnTo>
                  <a:pt x="1659890" y="988364"/>
                </a:lnTo>
                <a:close/>
              </a:path>
              <a:path w="2306954" h="1202055">
                <a:moveTo>
                  <a:pt x="2012505" y="462749"/>
                </a:moveTo>
                <a:lnTo>
                  <a:pt x="2009673" y="410718"/>
                </a:lnTo>
                <a:lnTo>
                  <a:pt x="2005279" y="387057"/>
                </a:lnTo>
                <a:lnTo>
                  <a:pt x="2001050" y="364248"/>
                </a:lnTo>
                <a:lnTo>
                  <a:pt x="1986457" y="323773"/>
                </a:lnTo>
                <a:lnTo>
                  <a:pt x="1975929" y="306514"/>
                </a:lnTo>
                <a:lnTo>
                  <a:pt x="1965667" y="289687"/>
                </a:lnTo>
                <a:lnTo>
                  <a:pt x="1938502" y="262445"/>
                </a:lnTo>
                <a:lnTo>
                  <a:pt x="1909419" y="245224"/>
                </a:lnTo>
                <a:lnTo>
                  <a:pt x="1909419" y="387057"/>
                </a:lnTo>
                <a:lnTo>
                  <a:pt x="1711274" y="387057"/>
                </a:lnTo>
                <a:lnTo>
                  <a:pt x="1724139" y="356108"/>
                </a:lnTo>
                <a:lnTo>
                  <a:pt x="1746504" y="330466"/>
                </a:lnTo>
                <a:lnTo>
                  <a:pt x="1777631" y="312978"/>
                </a:lnTo>
                <a:lnTo>
                  <a:pt x="1816785" y="306514"/>
                </a:lnTo>
                <a:lnTo>
                  <a:pt x="1859127" y="316039"/>
                </a:lnTo>
                <a:lnTo>
                  <a:pt x="1887867" y="338632"/>
                </a:lnTo>
                <a:lnTo>
                  <a:pt x="1904225" y="365302"/>
                </a:lnTo>
                <a:lnTo>
                  <a:pt x="1909419" y="387057"/>
                </a:lnTo>
                <a:lnTo>
                  <a:pt x="1909419" y="245224"/>
                </a:lnTo>
                <a:lnTo>
                  <a:pt x="1904771" y="242468"/>
                </a:lnTo>
                <a:lnTo>
                  <a:pt x="1864258" y="230162"/>
                </a:lnTo>
                <a:lnTo>
                  <a:pt x="1816785" y="225971"/>
                </a:lnTo>
                <a:lnTo>
                  <a:pt x="1763623" y="231406"/>
                </a:lnTo>
                <a:lnTo>
                  <a:pt x="1717649" y="247002"/>
                </a:lnTo>
                <a:lnTo>
                  <a:pt x="1679206" y="271678"/>
                </a:lnTo>
                <a:lnTo>
                  <a:pt x="1648675" y="304342"/>
                </a:lnTo>
                <a:lnTo>
                  <a:pt x="1626412" y="343916"/>
                </a:lnTo>
                <a:lnTo>
                  <a:pt x="1612798" y="389318"/>
                </a:lnTo>
                <a:lnTo>
                  <a:pt x="1608175" y="439458"/>
                </a:lnTo>
                <a:lnTo>
                  <a:pt x="1613268" y="491934"/>
                </a:lnTo>
                <a:lnTo>
                  <a:pt x="1628292" y="539115"/>
                </a:lnTo>
                <a:lnTo>
                  <a:pt x="1652790" y="579755"/>
                </a:lnTo>
                <a:lnTo>
                  <a:pt x="1686356" y="612597"/>
                </a:lnTo>
                <a:lnTo>
                  <a:pt x="1728558" y="636397"/>
                </a:lnTo>
                <a:lnTo>
                  <a:pt x="1778952" y="649922"/>
                </a:lnTo>
                <a:lnTo>
                  <a:pt x="1866226" y="562610"/>
                </a:lnTo>
                <a:lnTo>
                  <a:pt x="1877936" y="550900"/>
                </a:lnTo>
                <a:lnTo>
                  <a:pt x="1865096" y="555599"/>
                </a:lnTo>
                <a:lnTo>
                  <a:pt x="1850732" y="559308"/>
                </a:lnTo>
                <a:lnTo>
                  <a:pt x="1834680" y="561733"/>
                </a:lnTo>
                <a:lnTo>
                  <a:pt x="1816785" y="562610"/>
                </a:lnTo>
                <a:lnTo>
                  <a:pt x="1778101" y="555498"/>
                </a:lnTo>
                <a:lnTo>
                  <a:pt x="1744700" y="535330"/>
                </a:lnTo>
                <a:lnTo>
                  <a:pt x="1720964" y="503847"/>
                </a:lnTo>
                <a:lnTo>
                  <a:pt x="1711274" y="462749"/>
                </a:lnTo>
                <a:lnTo>
                  <a:pt x="2012505" y="462749"/>
                </a:lnTo>
                <a:close/>
              </a:path>
              <a:path w="2306954" h="1202055">
                <a:moveTo>
                  <a:pt x="2306523" y="1011682"/>
                </a:moveTo>
                <a:lnTo>
                  <a:pt x="2303691" y="959637"/>
                </a:lnTo>
                <a:lnTo>
                  <a:pt x="2295080" y="913168"/>
                </a:lnTo>
                <a:lnTo>
                  <a:pt x="2280488" y="872680"/>
                </a:lnTo>
                <a:lnTo>
                  <a:pt x="2259711" y="838593"/>
                </a:lnTo>
                <a:lnTo>
                  <a:pt x="2232545" y="811352"/>
                </a:lnTo>
                <a:lnTo>
                  <a:pt x="2203437" y="794118"/>
                </a:lnTo>
                <a:lnTo>
                  <a:pt x="2203437" y="935964"/>
                </a:lnTo>
                <a:lnTo>
                  <a:pt x="2005355" y="935964"/>
                </a:lnTo>
                <a:lnTo>
                  <a:pt x="2018195" y="905027"/>
                </a:lnTo>
                <a:lnTo>
                  <a:pt x="2040547" y="879386"/>
                </a:lnTo>
                <a:lnTo>
                  <a:pt x="2071674" y="861910"/>
                </a:lnTo>
                <a:lnTo>
                  <a:pt x="2110803" y="855446"/>
                </a:lnTo>
                <a:lnTo>
                  <a:pt x="2153145" y="864971"/>
                </a:lnTo>
                <a:lnTo>
                  <a:pt x="2181898" y="887552"/>
                </a:lnTo>
                <a:lnTo>
                  <a:pt x="2198255" y="914209"/>
                </a:lnTo>
                <a:lnTo>
                  <a:pt x="2203437" y="935964"/>
                </a:lnTo>
                <a:lnTo>
                  <a:pt x="2203437" y="794118"/>
                </a:lnTo>
                <a:lnTo>
                  <a:pt x="2198814" y="791375"/>
                </a:lnTo>
                <a:lnTo>
                  <a:pt x="2158301" y="779068"/>
                </a:lnTo>
                <a:lnTo>
                  <a:pt x="2110803" y="774877"/>
                </a:lnTo>
                <a:lnTo>
                  <a:pt x="2057679" y="780313"/>
                </a:lnTo>
                <a:lnTo>
                  <a:pt x="2011705" y="795921"/>
                </a:lnTo>
                <a:lnTo>
                  <a:pt x="1973262" y="820597"/>
                </a:lnTo>
                <a:lnTo>
                  <a:pt x="1942719" y="853274"/>
                </a:lnTo>
                <a:lnTo>
                  <a:pt x="1920455" y="892848"/>
                </a:lnTo>
                <a:lnTo>
                  <a:pt x="1906816" y="938237"/>
                </a:lnTo>
                <a:lnTo>
                  <a:pt x="1902193" y="988377"/>
                </a:lnTo>
                <a:lnTo>
                  <a:pt x="1907298" y="1040866"/>
                </a:lnTo>
                <a:lnTo>
                  <a:pt x="1922322" y="1088034"/>
                </a:lnTo>
                <a:lnTo>
                  <a:pt x="1946846" y="1128649"/>
                </a:lnTo>
                <a:lnTo>
                  <a:pt x="1980412" y="1161478"/>
                </a:lnTo>
                <a:lnTo>
                  <a:pt x="2022614" y="1185265"/>
                </a:lnTo>
                <a:lnTo>
                  <a:pt x="2072995" y="1198791"/>
                </a:lnTo>
                <a:lnTo>
                  <a:pt x="2160219" y="1111631"/>
                </a:lnTo>
                <a:lnTo>
                  <a:pt x="2172017" y="1099845"/>
                </a:lnTo>
                <a:lnTo>
                  <a:pt x="2159165" y="1104544"/>
                </a:lnTo>
                <a:lnTo>
                  <a:pt x="2144801" y="1108278"/>
                </a:lnTo>
                <a:lnTo>
                  <a:pt x="2128736" y="1110742"/>
                </a:lnTo>
                <a:lnTo>
                  <a:pt x="2110803" y="1111631"/>
                </a:lnTo>
                <a:lnTo>
                  <a:pt x="2072144" y="1104519"/>
                </a:lnTo>
                <a:lnTo>
                  <a:pt x="2038756" y="1084338"/>
                </a:lnTo>
                <a:lnTo>
                  <a:pt x="2015020" y="1052817"/>
                </a:lnTo>
                <a:lnTo>
                  <a:pt x="2005355" y="1011682"/>
                </a:lnTo>
                <a:lnTo>
                  <a:pt x="2306523" y="1011682"/>
                </a:lnTo>
                <a:close/>
              </a:path>
            </a:pathLst>
          </a:custGeom>
          <a:solidFill>
            <a:srgbClr val="FFFFFF"/>
          </a:solidFill>
        </p:spPr>
        <p:txBody>
          <a:bodyPr wrap="square" lIns="0" tIns="0" rIns="0" bIns="0" rtlCol="0"/>
          <a:lstStyle/>
          <a:p>
            <a:endParaRPr/>
          </a:p>
        </p:txBody>
      </p:sp>
      <p:pic>
        <p:nvPicPr>
          <p:cNvPr id="20" name="bg object 20"/>
          <p:cNvPicPr/>
          <p:nvPr/>
        </p:nvPicPr>
        <p:blipFill>
          <a:blip r:embed="rId3" cstate="print"/>
          <a:stretch>
            <a:fillRect/>
          </a:stretch>
        </p:blipFill>
        <p:spPr>
          <a:xfrm>
            <a:off x="1401254" y="2417639"/>
            <a:ext cx="2234453" cy="326952"/>
          </a:xfrm>
          <a:prstGeom prst="rect">
            <a:avLst/>
          </a:prstGeom>
        </p:spPr>
      </p:pic>
      <p:sp>
        <p:nvSpPr>
          <p:cNvPr id="21" name="bg object 21"/>
          <p:cNvSpPr/>
          <p:nvPr/>
        </p:nvSpPr>
        <p:spPr>
          <a:xfrm>
            <a:off x="985685" y="1104556"/>
            <a:ext cx="1829435" cy="1579245"/>
          </a:xfrm>
          <a:custGeom>
            <a:avLst/>
            <a:gdLst/>
            <a:ahLst/>
            <a:cxnLst/>
            <a:rect l="l" t="t" r="r" b="b"/>
            <a:pathLst>
              <a:path w="1829435" h="1579245">
                <a:moveTo>
                  <a:pt x="45529" y="1313091"/>
                </a:moveTo>
                <a:lnTo>
                  <a:pt x="0" y="1313091"/>
                </a:lnTo>
                <a:lnTo>
                  <a:pt x="0" y="1578711"/>
                </a:lnTo>
                <a:lnTo>
                  <a:pt x="45529" y="1578711"/>
                </a:lnTo>
                <a:lnTo>
                  <a:pt x="45529" y="1313091"/>
                </a:lnTo>
                <a:close/>
              </a:path>
              <a:path w="1829435" h="1579245">
                <a:moveTo>
                  <a:pt x="1219365" y="751865"/>
                </a:moveTo>
                <a:lnTo>
                  <a:pt x="1115415" y="751865"/>
                </a:lnTo>
                <a:lnTo>
                  <a:pt x="1034046" y="1033830"/>
                </a:lnTo>
                <a:lnTo>
                  <a:pt x="1032433" y="1033830"/>
                </a:lnTo>
                <a:lnTo>
                  <a:pt x="951090" y="751865"/>
                </a:lnTo>
                <a:lnTo>
                  <a:pt x="847153" y="751865"/>
                </a:lnTo>
                <a:lnTo>
                  <a:pt x="981697" y="1159471"/>
                </a:lnTo>
                <a:lnTo>
                  <a:pt x="1084783" y="1159471"/>
                </a:lnTo>
                <a:lnTo>
                  <a:pt x="1219365" y="751865"/>
                </a:lnTo>
                <a:close/>
              </a:path>
              <a:path w="1829435" h="1579245">
                <a:moveTo>
                  <a:pt x="1260411" y="202984"/>
                </a:moveTo>
                <a:lnTo>
                  <a:pt x="1162113" y="202984"/>
                </a:lnTo>
                <a:lnTo>
                  <a:pt x="1162113" y="422084"/>
                </a:lnTo>
                <a:lnTo>
                  <a:pt x="1157427" y="458927"/>
                </a:lnTo>
                <a:lnTo>
                  <a:pt x="1141577" y="492086"/>
                </a:lnTo>
                <a:lnTo>
                  <a:pt x="1111846" y="516026"/>
                </a:lnTo>
                <a:lnTo>
                  <a:pt x="1065504" y="525233"/>
                </a:lnTo>
                <a:lnTo>
                  <a:pt x="1033106" y="520573"/>
                </a:lnTo>
                <a:lnTo>
                  <a:pt x="1010526" y="506095"/>
                </a:lnTo>
                <a:lnTo>
                  <a:pt x="997305" y="481037"/>
                </a:lnTo>
                <a:lnTo>
                  <a:pt x="993000" y="444639"/>
                </a:lnTo>
                <a:lnTo>
                  <a:pt x="993000" y="202984"/>
                </a:lnTo>
                <a:lnTo>
                  <a:pt x="894740" y="202984"/>
                </a:lnTo>
                <a:lnTo>
                  <a:pt x="894740" y="472808"/>
                </a:lnTo>
                <a:lnTo>
                  <a:pt x="903592" y="533615"/>
                </a:lnTo>
                <a:lnTo>
                  <a:pt x="927252" y="575868"/>
                </a:lnTo>
                <a:lnTo>
                  <a:pt x="961377" y="602449"/>
                </a:lnTo>
                <a:lnTo>
                  <a:pt x="1001661" y="616280"/>
                </a:lnTo>
                <a:lnTo>
                  <a:pt x="1043736" y="620242"/>
                </a:lnTo>
                <a:lnTo>
                  <a:pt x="1082370" y="616394"/>
                </a:lnTo>
                <a:lnTo>
                  <a:pt x="1114818" y="605828"/>
                </a:lnTo>
                <a:lnTo>
                  <a:pt x="1140917" y="589953"/>
                </a:lnTo>
                <a:lnTo>
                  <a:pt x="1160538" y="570230"/>
                </a:lnTo>
                <a:lnTo>
                  <a:pt x="1162113" y="570230"/>
                </a:lnTo>
                <a:lnTo>
                  <a:pt x="1162113" y="610590"/>
                </a:lnTo>
                <a:lnTo>
                  <a:pt x="1260411" y="610590"/>
                </a:lnTo>
                <a:lnTo>
                  <a:pt x="1260411" y="202984"/>
                </a:lnTo>
                <a:close/>
              </a:path>
              <a:path w="1829435" h="1579245">
                <a:moveTo>
                  <a:pt x="1581619" y="212153"/>
                </a:moveTo>
                <a:lnTo>
                  <a:pt x="1493875" y="212153"/>
                </a:lnTo>
                <a:lnTo>
                  <a:pt x="1493875" y="0"/>
                </a:lnTo>
                <a:lnTo>
                  <a:pt x="1395552" y="98298"/>
                </a:lnTo>
                <a:lnTo>
                  <a:pt x="1395552" y="212153"/>
                </a:lnTo>
                <a:lnTo>
                  <a:pt x="1335976" y="212153"/>
                </a:lnTo>
                <a:lnTo>
                  <a:pt x="1335976" y="283019"/>
                </a:lnTo>
                <a:lnTo>
                  <a:pt x="1395552" y="283019"/>
                </a:lnTo>
                <a:lnTo>
                  <a:pt x="1395552" y="526313"/>
                </a:lnTo>
                <a:lnTo>
                  <a:pt x="1397673" y="553491"/>
                </a:lnTo>
                <a:lnTo>
                  <a:pt x="1404429" y="576656"/>
                </a:lnTo>
                <a:lnTo>
                  <a:pt x="1416418" y="595541"/>
                </a:lnTo>
                <a:lnTo>
                  <a:pt x="1434223" y="609930"/>
                </a:lnTo>
                <a:lnTo>
                  <a:pt x="1510639" y="533463"/>
                </a:lnTo>
                <a:lnTo>
                  <a:pt x="1502270" y="526415"/>
                </a:lnTo>
                <a:lnTo>
                  <a:pt x="1497139" y="516661"/>
                </a:lnTo>
                <a:lnTo>
                  <a:pt x="1494574" y="504228"/>
                </a:lnTo>
                <a:lnTo>
                  <a:pt x="1493875" y="489178"/>
                </a:lnTo>
                <a:lnTo>
                  <a:pt x="1493875" y="283019"/>
                </a:lnTo>
                <a:lnTo>
                  <a:pt x="1581619" y="283019"/>
                </a:lnTo>
                <a:lnTo>
                  <a:pt x="1581619" y="212153"/>
                </a:lnTo>
                <a:close/>
              </a:path>
              <a:path w="1829435" h="1579245">
                <a:moveTo>
                  <a:pt x="1828952" y="868121"/>
                </a:moveTo>
                <a:lnTo>
                  <a:pt x="1730679" y="868121"/>
                </a:lnTo>
                <a:lnTo>
                  <a:pt x="1730679" y="1182458"/>
                </a:lnTo>
                <a:lnTo>
                  <a:pt x="1828952" y="1084173"/>
                </a:lnTo>
                <a:lnTo>
                  <a:pt x="1828952" y="868121"/>
                </a:lnTo>
                <a:close/>
              </a:path>
            </a:pathLst>
          </a:custGeom>
          <a:solidFill>
            <a:srgbClr val="FFFFFF"/>
          </a:solidFill>
        </p:spPr>
        <p:txBody>
          <a:bodyPr wrap="square" lIns="0" tIns="0" rIns="0" bIns="0" rtlCol="0"/>
          <a:lstStyle/>
          <a:p>
            <a:endParaRPr/>
          </a:p>
        </p:txBody>
      </p:sp>
      <p:pic>
        <p:nvPicPr>
          <p:cNvPr id="22" name="bg object 22"/>
          <p:cNvPicPr/>
          <p:nvPr/>
        </p:nvPicPr>
        <p:blipFill>
          <a:blip r:embed="rId2" cstate="print"/>
          <a:stretch>
            <a:fillRect/>
          </a:stretch>
        </p:blipFill>
        <p:spPr>
          <a:xfrm>
            <a:off x="1070008" y="2489515"/>
            <a:ext cx="188480" cy="199415"/>
          </a:xfrm>
          <a:prstGeom prst="rect">
            <a:avLst/>
          </a:prstGeom>
        </p:spPr>
      </p:pic>
      <p:sp>
        <p:nvSpPr>
          <p:cNvPr id="23" name="bg object 23"/>
          <p:cNvSpPr/>
          <p:nvPr/>
        </p:nvSpPr>
        <p:spPr>
          <a:xfrm>
            <a:off x="3132340" y="900417"/>
            <a:ext cx="499745" cy="499745"/>
          </a:xfrm>
          <a:custGeom>
            <a:avLst/>
            <a:gdLst/>
            <a:ahLst/>
            <a:cxnLst/>
            <a:rect l="l" t="t" r="r" b="b"/>
            <a:pathLst>
              <a:path w="499745" h="499744">
                <a:moveTo>
                  <a:pt x="499262" y="318795"/>
                </a:moveTo>
                <a:lnTo>
                  <a:pt x="0" y="318795"/>
                </a:lnTo>
                <a:lnTo>
                  <a:pt x="0" y="499249"/>
                </a:lnTo>
                <a:lnTo>
                  <a:pt x="499262" y="499249"/>
                </a:lnTo>
                <a:lnTo>
                  <a:pt x="499262" y="318795"/>
                </a:lnTo>
                <a:close/>
              </a:path>
              <a:path w="499745" h="499744">
                <a:moveTo>
                  <a:pt x="499262" y="0"/>
                </a:moveTo>
                <a:lnTo>
                  <a:pt x="0" y="0"/>
                </a:lnTo>
                <a:lnTo>
                  <a:pt x="0" y="180365"/>
                </a:lnTo>
                <a:lnTo>
                  <a:pt x="499262" y="180365"/>
                </a:lnTo>
                <a:lnTo>
                  <a:pt x="499262" y="0"/>
                </a:lnTo>
                <a:close/>
              </a:path>
            </a:pathLst>
          </a:custGeom>
          <a:solidFill>
            <a:srgbClr val="ED1C24"/>
          </a:solidFill>
        </p:spPr>
        <p:txBody>
          <a:bodyPr wrap="square" lIns="0" tIns="0" rIns="0" bIns="0" rtlCol="0"/>
          <a:lstStyle/>
          <a:p>
            <a:endParaRPr/>
          </a:p>
        </p:txBody>
      </p:sp>
      <p:sp>
        <p:nvSpPr>
          <p:cNvPr id="24" name="bg object 24"/>
          <p:cNvSpPr/>
          <p:nvPr/>
        </p:nvSpPr>
        <p:spPr>
          <a:xfrm>
            <a:off x="3131515" y="898359"/>
            <a:ext cx="502920" cy="502920"/>
          </a:xfrm>
          <a:custGeom>
            <a:avLst/>
            <a:gdLst/>
            <a:ahLst/>
            <a:cxnLst/>
            <a:rect l="l" t="t" r="r" b="b"/>
            <a:pathLst>
              <a:path w="502920" h="502919">
                <a:moveTo>
                  <a:pt x="502907" y="0"/>
                </a:moveTo>
                <a:lnTo>
                  <a:pt x="496836" y="0"/>
                </a:lnTo>
                <a:lnTo>
                  <a:pt x="496836" y="6350"/>
                </a:lnTo>
                <a:lnTo>
                  <a:pt x="496836" y="496570"/>
                </a:lnTo>
                <a:lnTo>
                  <a:pt x="320509" y="496570"/>
                </a:lnTo>
                <a:lnTo>
                  <a:pt x="320509" y="320852"/>
                </a:lnTo>
                <a:lnTo>
                  <a:pt x="496785" y="320852"/>
                </a:lnTo>
                <a:lnTo>
                  <a:pt x="496785" y="182422"/>
                </a:lnTo>
                <a:lnTo>
                  <a:pt x="320509" y="182422"/>
                </a:lnTo>
                <a:lnTo>
                  <a:pt x="320509" y="6350"/>
                </a:lnTo>
                <a:lnTo>
                  <a:pt x="496836" y="6350"/>
                </a:lnTo>
                <a:lnTo>
                  <a:pt x="496836" y="0"/>
                </a:lnTo>
                <a:lnTo>
                  <a:pt x="181635" y="0"/>
                </a:lnTo>
                <a:lnTo>
                  <a:pt x="181635" y="6350"/>
                </a:lnTo>
                <a:lnTo>
                  <a:pt x="181635" y="182422"/>
                </a:lnTo>
                <a:lnTo>
                  <a:pt x="181635" y="320852"/>
                </a:lnTo>
                <a:lnTo>
                  <a:pt x="181635" y="496570"/>
                </a:lnTo>
                <a:lnTo>
                  <a:pt x="6070" y="496570"/>
                </a:lnTo>
                <a:lnTo>
                  <a:pt x="6070" y="320852"/>
                </a:lnTo>
                <a:lnTo>
                  <a:pt x="181635" y="320852"/>
                </a:lnTo>
                <a:lnTo>
                  <a:pt x="181635" y="182422"/>
                </a:lnTo>
                <a:lnTo>
                  <a:pt x="6070" y="182422"/>
                </a:lnTo>
                <a:lnTo>
                  <a:pt x="6070" y="6350"/>
                </a:lnTo>
                <a:lnTo>
                  <a:pt x="181635" y="6350"/>
                </a:lnTo>
                <a:lnTo>
                  <a:pt x="181635" y="0"/>
                </a:lnTo>
                <a:lnTo>
                  <a:pt x="0" y="0"/>
                </a:lnTo>
                <a:lnTo>
                  <a:pt x="0" y="6350"/>
                </a:lnTo>
                <a:lnTo>
                  <a:pt x="0" y="496570"/>
                </a:lnTo>
                <a:lnTo>
                  <a:pt x="0" y="502920"/>
                </a:lnTo>
                <a:lnTo>
                  <a:pt x="502907" y="502920"/>
                </a:lnTo>
                <a:lnTo>
                  <a:pt x="502907" y="497052"/>
                </a:lnTo>
                <a:lnTo>
                  <a:pt x="502907" y="496570"/>
                </a:lnTo>
                <a:lnTo>
                  <a:pt x="502907" y="6350"/>
                </a:lnTo>
                <a:lnTo>
                  <a:pt x="502907" y="0"/>
                </a:lnTo>
                <a:close/>
              </a:path>
            </a:pathLst>
          </a:custGeom>
          <a:solidFill>
            <a:srgbClr val="FFFFFF"/>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449645" y="5184100"/>
            <a:ext cx="10994509" cy="1557020"/>
          </a:xfrm>
          <a:prstGeom prst="rect">
            <a:avLst/>
          </a:prstGeom>
        </p:spPr>
        <p:txBody>
          <a:bodyPr wrap="square" lIns="0" tIns="0" rIns="0" bIns="0">
            <a:spAutoFit/>
          </a:bodyPr>
          <a:lstStyle>
            <a:lvl1pPr>
              <a:defRPr sz="5300" b="1" i="0">
                <a:solidFill>
                  <a:srgbClr val="231F20"/>
                </a:solidFill>
                <a:latin typeface="Montserrat"/>
                <a:cs typeface="Montserrat"/>
              </a:defRPr>
            </a:lvl1pPr>
          </a:lstStyle>
          <a:p>
            <a:endParaRPr/>
          </a:p>
        </p:txBody>
      </p:sp>
      <p:sp>
        <p:nvSpPr>
          <p:cNvPr id="3" name="Holder 3"/>
          <p:cNvSpPr>
            <a:spLocks noGrp="1"/>
          </p:cNvSpPr>
          <p:nvPr>
            <p:ph type="body" idx="1"/>
          </p:nvPr>
        </p:nvSpPr>
        <p:spPr>
          <a:xfrm>
            <a:off x="2262806" y="2740849"/>
            <a:ext cx="9368187" cy="368300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723892" y="7322820"/>
            <a:ext cx="4446016" cy="3937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94690" y="7322820"/>
            <a:ext cx="3195574" cy="3937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4/18/2023</a:t>
            </a:fld>
            <a:endParaRPr lang="en-US"/>
          </a:p>
        </p:txBody>
      </p:sp>
      <p:sp>
        <p:nvSpPr>
          <p:cNvPr id="6" name="Holder 6"/>
          <p:cNvSpPr>
            <a:spLocks noGrp="1"/>
          </p:cNvSpPr>
          <p:nvPr>
            <p:ph type="sldNum" sz="quarter" idx="7"/>
          </p:nvPr>
        </p:nvSpPr>
        <p:spPr>
          <a:xfrm>
            <a:off x="10003536" y="7322820"/>
            <a:ext cx="3195574" cy="3937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COM%20EFI%2004%202023/2.Relev&#233;%20des%20propositions%20instance%202.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cid:image001.jpg@01D70512.49AD18B0" TargetMode="Externa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COM%20EFI%2004%202023/S&#233;minaires%20partenariaux.pptx"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511735" y="2587488"/>
            <a:ext cx="9036101" cy="3090590"/>
          </a:xfrm>
          <a:prstGeom prst="rect">
            <a:avLst/>
          </a:prstGeom>
        </p:spPr>
        <p:txBody>
          <a:bodyPr vert="horz" wrap="square" lIns="0" tIns="12700" rIns="0" bIns="0" rtlCol="0">
            <a:spAutoFit/>
          </a:bodyPr>
          <a:lstStyle/>
          <a:p>
            <a:pPr marL="12700" algn="l">
              <a:lnSpc>
                <a:spcPts val="6030"/>
              </a:lnSpc>
              <a:spcBef>
                <a:spcPts val="100"/>
              </a:spcBef>
            </a:pPr>
            <a:r>
              <a:rPr lang="fr-FR" sz="4700" b="1" spc="305" dirty="0" smtClean="0">
                <a:solidFill>
                  <a:srgbClr val="231F20"/>
                </a:solidFill>
                <a:latin typeface="Montserrat"/>
                <a:cs typeface="Montserrat"/>
              </a:rPr>
              <a:t>Déploiement de la démarche de Référent de parcours en Haute-Savoie</a:t>
            </a:r>
            <a:endParaRPr lang="fr-FR" sz="4700" b="1" spc="305" dirty="0">
              <a:solidFill>
                <a:srgbClr val="231F20"/>
              </a:solidFill>
              <a:latin typeface="Montserrat"/>
              <a:cs typeface="Montserrat"/>
            </a:endParaRPr>
          </a:p>
          <a:p>
            <a:pPr marL="12700" algn="l">
              <a:lnSpc>
                <a:spcPts val="6030"/>
              </a:lnSpc>
            </a:pPr>
            <a:endParaRPr lang="fr-FR" sz="4700" spc="295" dirty="0">
              <a:solidFill>
                <a:srgbClr val="231F20"/>
              </a:solidFill>
              <a:latin typeface="Montserrat"/>
              <a:cs typeface="Montserrat"/>
            </a:endParaRPr>
          </a:p>
        </p:txBody>
      </p:sp>
      <p:sp>
        <p:nvSpPr>
          <p:cNvPr id="3" name="object 3"/>
          <p:cNvSpPr txBox="1"/>
          <p:nvPr/>
        </p:nvSpPr>
        <p:spPr>
          <a:xfrm>
            <a:off x="11762198" y="624632"/>
            <a:ext cx="1688688" cy="197490"/>
          </a:xfrm>
          <a:prstGeom prst="rect">
            <a:avLst/>
          </a:prstGeom>
        </p:spPr>
        <p:txBody>
          <a:bodyPr vert="horz" wrap="square" lIns="0" tIns="12700" rIns="0" bIns="0" rtlCol="0">
            <a:spAutoFit/>
          </a:bodyPr>
          <a:lstStyle/>
          <a:p>
            <a:pPr marL="12700">
              <a:lnSpc>
                <a:spcPct val="100000"/>
              </a:lnSpc>
              <a:spcBef>
                <a:spcPts val="100"/>
              </a:spcBef>
            </a:pPr>
            <a:r>
              <a:rPr lang="fr-FR" sz="1200" dirty="0" smtClean="0">
                <a:solidFill>
                  <a:srgbClr val="231F20"/>
                </a:solidFill>
                <a:latin typeface="Montserrat-Medium"/>
                <a:cs typeface="Montserrat-Medium"/>
              </a:rPr>
              <a:t>18 </a:t>
            </a:r>
            <a:r>
              <a:rPr lang="fr-FR" sz="1200" dirty="0" smtClean="0">
                <a:solidFill>
                  <a:srgbClr val="231F20"/>
                </a:solidFill>
                <a:latin typeface="Montserrat-Medium"/>
                <a:cs typeface="Montserrat-Medium"/>
              </a:rPr>
              <a:t>avril 2022</a:t>
            </a:r>
            <a:endParaRPr sz="1200" dirty="0">
              <a:latin typeface="Montserrat-Medium"/>
              <a:cs typeface="Montserrat-Medium"/>
            </a:endParaRPr>
          </a:p>
        </p:txBody>
      </p:sp>
      <p:sp>
        <p:nvSpPr>
          <p:cNvPr id="4" name="object 4"/>
          <p:cNvSpPr/>
          <p:nvPr/>
        </p:nvSpPr>
        <p:spPr>
          <a:xfrm>
            <a:off x="11152437" y="725947"/>
            <a:ext cx="468630" cy="0"/>
          </a:xfrm>
          <a:custGeom>
            <a:avLst/>
            <a:gdLst/>
            <a:ahLst/>
            <a:cxnLst/>
            <a:rect l="l" t="t" r="r" b="b"/>
            <a:pathLst>
              <a:path w="468629">
                <a:moveTo>
                  <a:pt x="468007" y="0"/>
                </a:moveTo>
                <a:lnTo>
                  <a:pt x="0" y="0"/>
                </a:lnTo>
              </a:path>
            </a:pathLst>
          </a:custGeom>
          <a:ln w="88900">
            <a:solidFill>
              <a:srgbClr val="231F20"/>
            </a:solidFill>
          </a:ln>
        </p:spPr>
        <p:txBody>
          <a:bodyPr wrap="square" lIns="0" tIns="0" rIns="0" bIns="0" rtlCol="0"/>
          <a:lstStyle/>
          <a:p>
            <a:endParaRPr/>
          </a:p>
        </p:txBody>
      </p:sp>
      <p:grpSp>
        <p:nvGrpSpPr>
          <p:cNvPr id="5" name="object 5"/>
          <p:cNvGrpSpPr/>
          <p:nvPr/>
        </p:nvGrpSpPr>
        <p:grpSpPr>
          <a:xfrm>
            <a:off x="9203956" y="6919227"/>
            <a:ext cx="4333875" cy="591185"/>
            <a:chOff x="9203956" y="6919227"/>
            <a:chExt cx="4333875" cy="591185"/>
          </a:xfrm>
        </p:grpSpPr>
        <p:sp>
          <p:nvSpPr>
            <p:cNvPr id="6" name="object 6"/>
            <p:cNvSpPr/>
            <p:nvPr/>
          </p:nvSpPr>
          <p:spPr>
            <a:xfrm>
              <a:off x="9208796" y="6924065"/>
              <a:ext cx="48895" cy="48895"/>
            </a:xfrm>
            <a:custGeom>
              <a:avLst/>
              <a:gdLst/>
              <a:ahLst/>
              <a:cxnLst/>
              <a:rect l="l" t="t" r="r" b="b"/>
              <a:pathLst>
                <a:path w="48895" h="48895">
                  <a:moveTo>
                    <a:pt x="48818" y="0"/>
                  </a:moveTo>
                  <a:lnTo>
                    <a:pt x="0" y="48818"/>
                  </a:lnTo>
                </a:path>
              </a:pathLst>
            </a:custGeom>
            <a:ln w="9677">
              <a:solidFill>
                <a:srgbClr val="ED1C24"/>
              </a:solidFill>
            </a:ln>
          </p:spPr>
          <p:txBody>
            <a:bodyPr wrap="square" lIns="0" tIns="0" rIns="0" bIns="0" rtlCol="0"/>
            <a:lstStyle/>
            <a:p>
              <a:endParaRPr/>
            </a:p>
          </p:txBody>
        </p:sp>
        <p:sp>
          <p:nvSpPr>
            <p:cNvPr id="7" name="object 7"/>
            <p:cNvSpPr/>
            <p:nvPr/>
          </p:nvSpPr>
          <p:spPr>
            <a:xfrm>
              <a:off x="9208795" y="6924065"/>
              <a:ext cx="103505" cy="103505"/>
            </a:xfrm>
            <a:custGeom>
              <a:avLst/>
              <a:gdLst/>
              <a:ahLst/>
              <a:cxnLst/>
              <a:rect l="l" t="t" r="r" b="b"/>
              <a:pathLst>
                <a:path w="103504" h="103504">
                  <a:moveTo>
                    <a:pt x="103407" y="0"/>
                  </a:moveTo>
                  <a:lnTo>
                    <a:pt x="0" y="103407"/>
                  </a:lnTo>
                </a:path>
              </a:pathLst>
            </a:custGeom>
            <a:ln w="9677">
              <a:solidFill>
                <a:srgbClr val="ED1C24"/>
              </a:solidFill>
            </a:ln>
          </p:spPr>
          <p:txBody>
            <a:bodyPr wrap="square" lIns="0" tIns="0" rIns="0" bIns="0" rtlCol="0"/>
            <a:lstStyle/>
            <a:p>
              <a:endParaRPr/>
            </a:p>
          </p:txBody>
        </p:sp>
        <p:sp>
          <p:nvSpPr>
            <p:cNvPr id="8" name="object 8"/>
            <p:cNvSpPr/>
            <p:nvPr/>
          </p:nvSpPr>
          <p:spPr>
            <a:xfrm>
              <a:off x="9208796" y="6924065"/>
              <a:ext cx="158115" cy="158115"/>
            </a:xfrm>
            <a:custGeom>
              <a:avLst/>
              <a:gdLst/>
              <a:ahLst/>
              <a:cxnLst/>
              <a:rect l="l" t="t" r="r" b="b"/>
              <a:pathLst>
                <a:path w="158115" h="158115">
                  <a:moveTo>
                    <a:pt x="157997" y="0"/>
                  </a:moveTo>
                  <a:lnTo>
                    <a:pt x="0" y="157997"/>
                  </a:lnTo>
                </a:path>
              </a:pathLst>
            </a:custGeom>
            <a:ln w="9677">
              <a:solidFill>
                <a:srgbClr val="ED1C24"/>
              </a:solidFill>
            </a:ln>
          </p:spPr>
          <p:txBody>
            <a:bodyPr wrap="square" lIns="0" tIns="0" rIns="0" bIns="0" rtlCol="0"/>
            <a:lstStyle/>
            <a:p>
              <a:endParaRPr/>
            </a:p>
          </p:txBody>
        </p:sp>
        <p:sp>
          <p:nvSpPr>
            <p:cNvPr id="9" name="object 9"/>
            <p:cNvSpPr/>
            <p:nvPr/>
          </p:nvSpPr>
          <p:spPr>
            <a:xfrm>
              <a:off x="9208795" y="6924065"/>
              <a:ext cx="212725" cy="212725"/>
            </a:xfrm>
            <a:custGeom>
              <a:avLst/>
              <a:gdLst/>
              <a:ahLst/>
              <a:cxnLst/>
              <a:rect l="l" t="t" r="r" b="b"/>
              <a:pathLst>
                <a:path w="212725" h="212725">
                  <a:moveTo>
                    <a:pt x="212586" y="0"/>
                  </a:moveTo>
                  <a:lnTo>
                    <a:pt x="0" y="212586"/>
                  </a:lnTo>
                </a:path>
              </a:pathLst>
            </a:custGeom>
            <a:ln w="9677">
              <a:solidFill>
                <a:srgbClr val="ED1C24"/>
              </a:solidFill>
            </a:ln>
          </p:spPr>
          <p:txBody>
            <a:bodyPr wrap="square" lIns="0" tIns="0" rIns="0" bIns="0" rtlCol="0"/>
            <a:lstStyle/>
            <a:p>
              <a:endParaRPr/>
            </a:p>
          </p:txBody>
        </p:sp>
        <p:sp>
          <p:nvSpPr>
            <p:cNvPr id="10" name="object 10"/>
            <p:cNvSpPr/>
            <p:nvPr/>
          </p:nvSpPr>
          <p:spPr>
            <a:xfrm>
              <a:off x="9208795" y="6924065"/>
              <a:ext cx="267335" cy="267335"/>
            </a:xfrm>
            <a:custGeom>
              <a:avLst/>
              <a:gdLst/>
              <a:ahLst/>
              <a:cxnLst/>
              <a:rect l="l" t="t" r="r" b="b"/>
              <a:pathLst>
                <a:path w="267334" h="267334">
                  <a:moveTo>
                    <a:pt x="267176" y="0"/>
                  </a:moveTo>
                  <a:lnTo>
                    <a:pt x="0" y="267176"/>
                  </a:lnTo>
                </a:path>
              </a:pathLst>
            </a:custGeom>
            <a:ln w="9677">
              <a:solidFill>
                <a:srgbClr val="ED1C24"/>
              </a:solidFill>
            </a:ln>
          </p:spPr>
          <p:txBody>
            <a:bodyPr wrap="square" lIns="0" tIns="0" rIns="0" bIns="0" rtlCol="0"/>
            <a:lstStyle/>
            <a:p>
              <a:endParaRPr/>
            </a:p>
          </p:txBody>
        </p:sp>
        <p:sp>
          <p:nvSpPr>
            <p:cNvPr id="11" name="object 11"/>
            <p:cNvSpPr/>
            <p:nvPr/>
          </p:nvSpPr>
          <p:spPr>
            <a:xfrm>
              <a:off x="9208795" y="6924065"/>
              <a:ext cx="321945" cy="321945"/>
            </a:xfrm>
            <a:custGeom>
              <a:avLst/>
              <a:gdLst/>
              <a:ahLst/>
              <a:cxnLst/>
              <a:rect l="l" t="t" r="r" b="b"/>
              <a:pathLst>
                <a:path w="321945" h="321945">
                  <a:moveTo>
                    <a:pt x="321766" y="0"/>
                  </a:moveTo>
                  <a:lnTo>
                    <a:pt x="0" y="321766"/>
                  </a:lnTo>
                </a:path>
              </a:pathLst>
            </a:custGeom>
            <a:ln w="9677">
              <a:solidFill>
                <a:srgbClr val="ED1C24"/>
              </a:solidFill>
            </a:ln>
          </p:spPr>
          <p:txBody>
            <a:bodyPr wrap="square" lIns="0" tIns="0" rIns="0" bIns="0" rtlCol="0"/>
            <a:lstStyle/>
            <a:p>
              <a:endParaRPr/>
            </a:p>
          </p:txBody>
        </p:sp>
        <p:sp>
          <p:nvSpPr>
            <p:cNvPr id="12" name="object 12"/>
            <p:cNvSpPr/>
            <p:nvPr/>
          </p:nvSpPr>
          <p:spPr>
            <a:xfrm>
              <a:off x="9208795" y="6924065"/>
              <a:ext cx="376555" cy="376555"/>
            </a:xfrm>
            <a:custGeom>
              <a:avLst/>
              <a:gdLst/>
              <a:ahLst/>
              <a:cxnLst/>
              <a:rect l="l" t="t" r="r" b="b"/>
              <a:pathLst>
                <a:path w="376554" h="376554">
                  <a:moveTo>
                    <a:pt x="376355" y="0"/>
                  </a:moveTo>
                  <a:lnTo>
                    <a:pt x="0" y="376355"/>
                  </a:lnTo>
                </a:path>
              </a:pathLst>
            </a:custGeom>
            <a:ln w="9677">
              <a:solidFill>
                <a:srgbClr val="ED1C24"/>
              </a:solidFill>
            </a:ln>
          </p:spPr>
          <p:txBody>
            <a:bodyPr wrap="square" lIns="0" tIns="0" rIns="0" bIns="0" rtlCol="0"/>
            <a:lstStyle/>
            <a:p>
              <a:endParaRPr/>
            </a:p>
          </p:txBody>
        </p:sp>
        <p:sp>
          <p:nvSpPr>
            <p:cNvPr id="13" name="object 13"/>
            <p:cNvSpPr/>
            <p:nvPr/>
          </p:nvSpPr>
          <p:spPr>
            <a:xfrm>
              <a:off x="9208795" y="6924065"/>
              <a:ext cx="431165" cy="431165"/>
            </a:xfrm>
            <a:custGeom>
              <a:avLst/>
              <a:gdLst/>
              <a:ahLst/>
              <a:cxnLst/>
              <a:rect l="l" t="t" r="r" b="b"/>
              <a:pathLst>
                <a:path w="431165" h="431165">
                  <a:moveTo>
                    <a:pt x="430943" y="0"/>
                  </a:moveTo>
                  <a:lnTo>
                    <a:pt x="0" y="430943"/>
                  </a:lnTo>
                </a:path>
              </a:pathLst>
            </a:custGeom>
            <a:ln w="9677">
              <a:solidFill>
                <a:srgbClr val="ED1C24"/>
              </a:solidFill>
            </a:ln>
          </p:spPr>
          <p:txBody>
            <a:bodyPr wrap="square" lIns="0" tIns="0" rIns="0" bIns="0" rtlCol="0"/>
            <a:lstStyle/>
            <a:p>
              <a:endParaRPr/>
            </a:p>
          </p:txBody>
        </p:sp>
        <p:sp>
          <p:nvSpPr>
            <p:cNvPr id="14" name="object 14"/>
            <p:cNvSpPr/>
            <p:nvPr/>
          </p:nvSpPr>
          <p:spPr>
            <a:xfrm>
              <a:off x="9208796" y="6924065"/>
              <a:ext cx="485775" cy="485775"/>
            </a:xfrm>
            <a:custGeom>
              <a:avLst/>
              <a:gdLst/>
              <a:ahLst/>
              <a:cxnLst/>
              <a:rect l="l" t="t" r="r" b="b"/>
              <a:pathLst>
                <a:path w="485775" h="485775">
                  <a:moveTo>
                    <a:pt x="485534" y="0"/>
                  </a:moveTo>
                  <a:lnTo>
                    <a:pt x="0" y="485534"/>
                  </a:lnTo>
                </a:path>
              </a:pathLst>
            </a:custGeom>
            <a:ln w="9677">
              <a:solidFill>
                <a:srgbClr val="ED1C24"/>
              </a:solidFill>
            </a:ln>
          </p:spPr>
          <p:txBody>
            <a:bodyPr wrap="square" lIns="0" tIns="0" rIns="0" bIns="0" rtlCol="0"/>
            <a:lstStyle/>
            <a:p>
              <a:endParaRPr/>
            </a:p>
          </p:txBody>
        </p:sp>
        <p:sp>
          <p:nvSpPr>
            <p:cNvPr id="15" name="object 15"/>
            <p:cNvSpPr/>
            <p:nvPr/>
          </p:nvSpPr>
          <p:spPr>
            <a:xfrm>
              <a:off x="9208795" y="6924065"/>
              <a:ext cx="540385" cy="540385"/>
            </a:xfrm>
            <a:custGeom>
              <a:avLst/>
              <a:gdLst/>
              <a:ahLst/>
              <a:cxnLst/>
              <a:rect l="l" t="t" r="r" b="b"/>
              <a:pathLst>
                <a:path w="540384" h="540384">
                  <a:moveTo>
                    <a:pt x="540123" y="0"/>
                  </a:moveTo>
                  <a:lnTo>
                    <a:pt x="0" y="540123"/>
                  </a:lnTo>
                </a:path>
              </a:pathLst>
            </a:custGeom>
            <a:ln w="9677">
              <a:solidFill>
                <a:srgbClr val="ED1C24"/>
              </a:solidFill>
            </a:ln>
          </p:spPr>
          <p:txBody>
            <a:bodyPr wrap="square" lIns="0" tIns="0" rIns="0" bIns="0" rtlCol="0"/>
            <a:lstStyle/>
            <a:p>
              <a:endParaRPr/>
            </a:p>
          </p:txBody>
        </p:sp>
        <p:sp>
          <p:nvSpPr>
            <p:cNvPr id="16" name="object 16"/>
            <p:cNvSpPr/>
            <p:nvPr/>
          </p:nvSpPr>
          <p:spPr>
            <a:xfrm>
              <a:off x="9221999"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17" name="object 17"/>
            <p:cNvSpPr/>
            <p:nvPr/>
          </p:nvSpPr>
          <p:spPr>
            <a:xfrm>
              <a:off x="9276589"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18" name="object 18"/>
            <p:cNvSpPr/>
            <p:nvPr/>
          </p:nvSpPr>
          <p:spPr>
            <a:xfrm>
              <a:off x="9331179"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19" name="object 19"/>
            <p:cNvSpPr/>
            <p:nvPr/>
          </p:nvSpPr>
          <p:spPr>
            <a:xfrm>
              <a:off x="938576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0" name="object 20"/>
            <p:cNvSpPr/>
            <p:nvPr/>
          </p:nvSpPr>
          <p:spPr>
            <a:xfrm>
              <a:off x="944035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1" name="object 21"/>
            <p:cNvSpPr/>
            <p:nvPr/>
          </p:nvSpPr>
          <p:spPr>
            <a:xfrm>
              <a:off x="949494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2" name="object 22"/>
            <p:cNvSpPr/>
            <p:nvPr/>
          </p:nvSpPr>
          <p:spPr>
            <a:xfrm>
              <a:off x="9549536"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3" name="object 23"/>
            <p:cNvSpPr/>
            <p:nvPr/>
          </p:nvSpPr>
          <p:spPr>
            <a:xfrm>
              <a:off x="9604126"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4" name="object 24"/>
            <p:cNvSpPr/>
            <p:nvPr/>
          </p:nvSpPr>
          <p:spPr>
            <a:xfrm>
              <a:off x="9658716"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5" name="object 25"/>
            <p:cNvSpPr/>
            <p:nvPr/>
          </p:nvSpPr>
          <p:spPr>
            <a:xfrm>
              <a:off x="971330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6" name="object 26"/>
            <p:cNvSpPr/>
            <p:nvPr/>
          </p:nvSpPr>
          <p:spPr>
            <a:xfrm>
              <a:off x="9767894"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7" name="object 27"/>
            <p:cNvSpPr/>
            <p:nvPr/>
          </p:nvSpPr>
          <p:spPr>
            <a:xfrm>
              <a:off x="982248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8" name="object 28"/>
            <p:cNvSpPr/>
            <p:nvPr/>
          </p:nvSpPr>
          <p:spPr>
            <a:xfrm>
              <a:off x="9877073"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29" name="object 29"/>
            <p:cNvSpPr/>
            <p:nvPr/>
          </p:nvSpPr>
          <p:spPr>
            <a:xfrm>
              <a:off x="9931661"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0" name="object 30"/>
            <p:cNvSpPr/>
            <p:nvPr/>
          </p:nvSpPr>
          <p:spPr>
            <a:xfrm>
              <a:off x="9986251"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1" name="object 31"/>
            <p:cNvSpPr/>
            <p:nvPr/>
          </p:nvSpPr>
          <p:spPr>
            <a:xfrm>
              <a:off x="10040841"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2" name="object 32"/>
            <p:cNvSpPr/>
            <p:nvPr/>
          </p:nvSpPr>
          <p:spPr>
            <a:xfrm>
              <a:off x="1009543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3" name="object 33"/>
            <p:cNvSpPr/>
            <p:nvPr/>
          </p:nvSpPr>
          <p:spPr>
            <a:xfrm>
              <a:off x="1015002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4" name="object 34"/>
            <p:cNvSpPr/>
            <p:nvPr/>
          </p:nvSpPr>
          <p:spPr>
            <a:xfrm>
              <a:off x="1020461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5" name="object 35"/>
            <p:cNvSpPr/>
            <p:nvPr/>
          </p:nvSpPr>
          <p:spPr>
            <a:xfrm>
              <a:off x="1025919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6" name="object 36"/>
            <p:cNvSpPr/>
            <p:nvPr/>
          </p:nvSpPr>
          <p:spPr>
            <a:xfrm>
              <a:off x="1031378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7" name="object 37"/>
            <p:cNvSpPr/>
            <p:nvPr/>
          </p:nvSpPr>
          <p:spPr>
            <a:xfrm>
              <a:off x="10368376"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8" name="object 38"/>
            <p:cNvSpPr/>
            <p:nvPr/>
          </p:nvSpPr>
          <p:spPr>
            <a:xfrm>
              <a:off x="1042296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39" name="object 39"/>
            <p:cNvSpPr/>
            <p:nvPr/>
          </p:nvSpPr>
          <p:spPr>
            <a:xfrm>
              <a:off x="10477557"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0" name="object 40"/>
            <p:cNvSpPr/>
            <p:nvPr/>
          </p:nvSpPr>
          <p:spPr>
            <a:xfrm>
              <a:off x="10532147"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1" name="object 41"/>
            <p:cNvSpPr/>
            <p:nvPr/>
          </p:nvSpPr>
          <p:spPr>
            <a:xfrm>
              <a:off x="1058673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2" name="object 42"/>
            <p:cNvSpPr/>
            <p:nvPr/>
          </p:nvSpPr>
          <p:spPr>
            <a:xfrm>
              <a:off x="10641323"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3" name="object 43"/>
            <p:cNvSpPr/>
            <p:nvPr/>
          </p:nvSpPr>
          <p:spPr>
            <a:xfrm>
              <a:off x="10695913"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4" name="object 44"/>
            <p:cNvSpPr/>
            <p:nvPr/>
          </p:nvSpPr>
          <p:spPr>
            <a:xfrm>
              <a:off x="1075050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5" name="object 45"/>
            <p:cNvSpPr/>
            <p:nvPr/>
          </p:nvSpPr>
          <p:spPr>
            <a:xfrm>
              <a:off x="1080509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6" name="object 46"/>
            <p:cNvSpPr/>
            <p:nvPr/>
          </p:nvSpPr>
          <p:spPr>
            <a:xfrm>
              <a:off x="10859681"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7" name="object 47"/>
            <p:cNvSpPr/>
            <p:nvPr/>
          </p:nvSpPr>
          <p:spPr>
            <a:xfrm>
              <a:off x="1091427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8" name="object 48"/>
            <p:cNvSpPr/>
            <p:nvPr/>
          </p:nvSpPr>
          <p:spPr>
            <a:xfrm>
              <a:off x="1096886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49" name="object 49"/>
            <p:cNvSpPr/>
            <p:nvPr/>
          </p:nvSpPr>
          <p:spPr>
            <a:xfrm>
              <a:off x="1102345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0" name="object 50"/>
            <p:cNvSpPr/>
            <p:nvPr/>
          </p:nvSpPr>
          <p:spPr>
            <a:xfrm>
              <a:off x="1107803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1" name="object 51"/>
            <p:cNvSpPr/>
            <p:nvPr/>
          </p:nvSpPr>
          <p:spPr>
            <a:xfrm>
              <a:off x="11132629"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2" name="object 52"/>
            <p:cNvSpPr/>
            <p:nvPr/>
          </p:nvSpPr>
          <p:spPr>
            <a:xfrm>
              <a:off x="1118721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3" name="object 53"/>
            <p:cNvSpPr/>
            <p:nvPr/>
          </p:nvSpPr>
          <p:spPr>
            <a:xfrm>
              <a:off x="11241807"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4" name="object 54"/>
            <p:cNvSpPr/>
            <p:nvPr/>
          </p:nvSpPr>
          <p:spPr>
            <a:xfrm>
              <a:off x="11296396"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5" name="object 55"/>
            <p:cNvSpPr/>
            <p:nvPr/>
          </p:nvSpPr>
          <p:spPr>
            <a:xfrm>
              <a:off x="11350987"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6" name="object 56"/>
            <p:cNvSpPr/>
            <p:nvPr/>
          </p:nvSpPr>
          <p:spPr>
            <a:xfrm>
              <a:off x="1140557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7" name="object 57"/>
            <p:cNvSpPr/>
            <p:nvPr/>
          </p:nvSpPr>
          <p:spPr>
            <a:xfrm>
              <a:off x="11460164"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8" name="object 58"/>
            <p:cNvSpPr/>
            <p:nvPr/>
          </p:nvSpPr>
          <p:spPr>
            <a:xfrm>
              <a:off x="11514754"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59" name="object 59"/>
            <p:cNvSpPr/>
            <p:nvPr/>
          </p:nvSpPr>
          <p:spPr>
            <a:xfrm>
              <a:off x="11569343"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0" name="object 60"/>
            <p:cNvSpPr/>
            <p:nvPr/>
          </p:nvSpPr>
          <p:spPr>
            <a:xfrm>
              <a:off x="11623933"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1" name="object 61"/>
            <p:cNvSpPr/>
            <p:nvPr/>
          </p:nvSpPr>
          <p:spPr>
            <a:xfrm>
              <a:off x="1167852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2" name="object 62"/>
            <p:cNvSpPr/>
            <p:nvPr/>
          </p:nvSpPr>
          <p:spPr>
            <a:xfrm>
              <a:off x="1173311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3" name="object 63"/>
            <p:cNvSpPr/>
            <p:nvPr/>
          </p:nvSpPr>
          <p:spPr>
            <a:xfrm>
              <a:off x="1178770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4" name="object 64"/>
            <p:cNvSpPr/>
            <p:nvPr/>
          </p:nvSpPr>
          <p:spPr>
            <a:xfrm>
              <a:off x="1184229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5" name="object 65"/>
            <p:cNvSpPr/>
            <p:nvPr/>
          </p:nvSpPr>
          <p:spPr>
            <a:xfrm>
              <a:off x="1189687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6" name="object 66"/>
            <p:cNvSpPr/>
            <p:nvPr/>
          </p:nvSpPr>
          <p:spPr>
            <a:xfrm>
              <a:off x="11951467"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7" name="object 67"/>
            <p:cNvSpPr/>
            <p:nvPr/>
          </p:nvSpPr>
          <p:spPr>
            <a:xfrm>
              <a:off x="12006059"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8" name="object 68"/>
            <p:cNvSpPr/>
            <p:nvPr/>
          </p:nvSpPr>
          <p:spPr>
            <a:xfrm>
              <a:off x="12060649"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69" name="object 69"/>
            <p:cNvSpPr/>
            <p:nvPr/>
          </p:nvSpPr>
          <p:spPr>
            <a:xfrm>
              <a:off x="12115237"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0" name="object 70"/>
            <p:cNvSpPr/>
            <p:nvPr/>
          </p:nvSpPr>
          <p:spPr>
            <a:xfrm>
              <a:off x="1216982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1" name="object 71"/>
            <p:cNvSpPr/>
            <p:nvPr/>
          </p:nvSpPr>
          <p:spPr>
            <a:xfrm>
              <a:off x="1222441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2" name="object 72"/>
            <p:cNvSpPr/>
            <p:nvPr/>
          </p:nvSpPr>
          <p:spPr>
            <a:xfrm>
              <a:off x="1227900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3" name="object 73"/>
            <p:cNvSpPr/>
            <p:nvPr/>
          </p:nvSpPr>
          <p:spPr>
            <a:xfrm>
              <a:off x="12333595"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4" name="object 74"/>
            <p:cNvSpPr/>
            <p:nvPr/>
          </p:nvSpPr>
          <p:spPr>
            <a:xfrm>
              <a:off x="12388184"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5" name="object 75"/>
            <p:cNvSpPr/>
            <p:nvPr/>
          </p:nvSpPr>
          <p:spPr>
            <a:xfrm>
              <a:off x="12442774"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6" name="object 76"/>
            <p:cNvSpPr/>
            <p:nvPr/>
          </p:nvSpPr>
          <p:spPr>
            <a:xfrm>
              <a:off x="1249736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7" name="object 77"/>
            <p:cNvSpPr/>
            <p:nvPr/>
          </p:nvSpPr>
          <p:spPr>
            <a:xfrm>
              <a:off x="1255195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8" name="object 78"/>
            <p:cNvSpPr/>
            <p:nvPr/>
          </p:nvSpPr>
          <p:spPr>
            <a:xfrm>
              <a:off x="12606542"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79" name="object 79"/>
            <p:cNvSpPr/>
            <p:nvPr/>
          </p:nvSpPr>
          <p:spPr>
            <a:xfrm>
              <a:off x="12661131"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80" name="object 80"/>
            <p:cNvSpPr/>
            <p:nvPr/>
          </p:nvSpPr>
          <p:spPr>
            <a:xfrm>
              <a:off x="12715720"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81" name="object 81"/>
            <p:cNvSpPr/>
            <p:nvPr/>
          </p:nvSpPr>
          <p:spPr>
            <a:xfrm>
              <a:off x="12770311"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82" name="object 82"/>
            <p:cNvSpPr/>
            <p:nvPr/>
          </p:nvSpPr>
          <p:spPr>
            <a:xfrm>
              <a:off x="12824899"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83" name="object 83"/>
            <p:cNvSpPr/>
            <p:nvPr/>
          </p:nvSpPr>
          <p:spPr>
            <a:xfrm>
              <a:off x="12879488"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84" name="object 84"/>
            <p:cNvSpPr/>
            <p:nvPr/>
          </p:nvSpPr>
          <p:spPr>
            <a:xfrm>
              <a:off x="12934077" y="6924065"/>
              <a:ext cx="581660" cy="581660"/>
            </a:xfrm>
            <a:custGeom>
              <a:avLst/>
              <a:gdLst/>
              <a:ahLst/>
              <a:cxnLst/>
              <a:rect l="l" t="t" r="r" b="b"/>
              <a:pathLst>
                <a:path w="581659" h="581659">
                  <a:moveTo>
                    <a:pt x="581507" y="0"/>
                  </a:moveTo>
                  <a:lnTo>
                    <a:pt x="0" y="581507"/>
                  </a:lnTo>
                </a:path>
              </a:pathLst>
            </a:custGeom>
            <a:ln w="9677">
              <a:solidFill>
                <a:srgbClr val="ED1C24"/>
              </a:solidFill>
            </a:ln>
          </p:spPr>
          <p:txBody>
            <a:bodyPr wrap="square" lIns="0" tIns="0" rIns="0" bIns="0" rtlCol="0"/>
            <a:lstStyle/>
            <a:p>
              <a:endParaRPr/>
            </a:p>
          </p:txBody>
        </p:sp>
        <p:sp>
          <p:nvSpPr>
            <p:cNvPr id="85" name="object 85"/>
            <p:cNvSpPr/>
            <p:nvPr/>
          </p:nvSpPr>
          <p:spPr>
            <a:xfrm>
              <a:off x="12988666" y="6961843"/>
              <a:ext cx="544195" cy="544195"/>
            </a:xfrm>
            <a:custGeom>
              <a:avLst/>
              <a:gdLst/>
              <a:ahLst/>
              <a:cxnLst/>
              <a:rect l="l" t="t" r="r" b="b"/>
              <a:pathLst>
                <a:path w="544194" h="544195">
                  <a:moveTo>
                    <a:pt x="543729" y="0"/>
                  </a:moveTo>
                  <a:lnTo>
                    <a:pt x="0" y="543729"/>
                  </a:lnTo>
                </a:path>
              </a:pathLst>
            </a:custGeom>
            <a:ln w="9677">
              <a:solidFill>
                <a:srgbClr val="ED1C24"/>
              </a:solidFill>
            </a:ln>
          </p:spPr>
          <p:txBody>
            <a:bodyPr wrap="square" lIns="0" tIns="0" rIns="0" bIns="0" rtlCol="0"/>
            <a:lstStyle/>
            <a:p>
              <a:endParaRPr/>
            </a:p>
          </p:txBody>
        </p:sp>
        <p:sp>
          <p:nvSpPr>
            <p:cNvPr id="86" name="object 86"/>
            <p:cNvSpPr/>
            <p:nvPr/>
          </p:nvSpPr>
          <p:spPr>
            <a:xfrm>
              <a:off x="13043258" y="7016435"/>
              <a:ext cx="489584" cy="489584"/>
            </a:xfrm>
            <a:custGeom>
              <a:avLst/>
              <a:gdLst/>
              <a:ahLst/>
              <a:cxnLst/>
              <a:rect l="l" t="t" r="r" b="b"/>
              <a:pathLst>
                <a:path w="489584" h="489584">
                  <a:moveTo>
                    <a:pt x="489137" y="0"/>
                  </a:moveTo>
                  <a:lnTo>
                    <a:pt x="0" y="489137"/>
                  </a:lnTo>
                </a:path>
              </a:pathLst>
            </a:custGeom>
            <a:ln w="9677">
              <a:solidFill>
                <a:srgbClr val="ED1C24"/>
              </a:solidFill>
            </a:ln>
          </p:spPr>
          <p:txBody>
            <a:bodyPr wrap="square" lIns="0" tIns="0" rIns="0" bIns="0" rtlCol="0"/>
            <a:lstStyle/>
            <a:p>
              <a:endParaRPr/>
            </a:p>
          </p:txBody>
        </p:sp>
        <p:sp>
          <p:nvSpPr>
            <p:cNvPr id="87" name="object 87"/>
            <p:cNvSpPr/>
            <p:nvPr/>
          </p:nvSpPr>
          <p:spPr>
            <a:xfrm>
              <a:off x="13097848" y="7071024"/>
              <a:ext cx="434975" cy="434975"/>
            </a:xfrm>
            <a:custGeom>
              <a:avLst/>
              <a:gdLst/>
              <a:ahLst/>
              <a:cxnLst/>
              <a:rect l="l" t="t" r="r" b="b"/>
              <a:pathLst>
                <a:path w="434975" h="434975">
                  <a:moveTo>
                    <a:pt x="434548" y="0"/>
                  </a:moveTo>
                  <a:lnTo>
                    <a:pt x="0" y="434548"/>
                  </a:lnTo>
                </a:path>
              </a:pathLst>
            </a:custGeom>
            <a:ln w="9677">
              <a:solidFill>
                <a:srgbClr val="ED1C24"/>
              </a:solidFill>
            </a:ln>
          </p:spPr>
          <p:txBody>
            <a:bodyPr wrap="square" lIns="0" tIns="0" rIns="0" bIns="0" rtlCol="0"/>
            <a:lstStyle/>
            <a:p>
              <a:endParaRPr/>
            </a:p>
          </p:txBody>
        </p:sp>
        <p:sp>
          <p:nvSpPr>
            <p:cNvPr id="88" name="object 88"/>
            <p:cNvSpPr/>
            <p:nvPr/>
          </p:nvSpPr>
          <p:spPr>
            <a:xfrm>
              <a:off x="13152436" y="7125613"/>
              <a:ext cx="380365" cy="380365"/>
            </a:xfrm>
            <a:custGeom>
              <a:avLst/>
              <a:gdLst/>
              <a:ahLst/>
              <a:cxnLst/>
              <a:rect l="l" t="t" r="r" b="b"/>
              <a:pathLst>
                <a:path w="380365" h="380365">
                  <a:moveTo>
                    <a:pt x="379960" y="0"/>
                  </a:moveTo>
                  <a:lnTo>
                    <a:pt x="0" y="379960"/>
                  </a:lnTo>
                </a:path>
              </a:pathLst>
            </a:custGeom>
            <a:ln w="9677">
              <a:solidFill>
                <a:srgbClr val="ED1C24"/>
              </a:solidFill>
            </a:ln>
          </p:spPr>
          <p:txBody>
            <a:bodyPr wrap="square" lIns="0" tIns="0" rIns="0" bIns="0" rtlCol="0"/>
            <a:lstStyle/>
            <a:p>
              <a:endParaRPr/>
            </a:p>
          </p:txBody>
        </p:sp>
        <p:sp>
          <p:nvSpPr>
            <p:cNvPr id="89" name="object 89"/>
            <p:cNvSpPr/>
            <p:nvPr/>
          </p:nvSpPr>
          <p:spPr>
            <a:xfrm>
              <a:off x="13207024" y="7180202"/>
              <a:ext cx="325755" cy="325755"/>
            </a:xfrm>
            <a:custGeom>
              <a:avLst/>
              <a:gdLst/>
              <a:ahLst/>
              <a:cxnLst/>
              <a:rect l="l" t="t" r="r" b="b"/>
              <a:pathLst>
                <a:path w="325755" h="325754">
                  <a:moveTo>
                    <a:pt x="325371" y="0"/>
                  </a:moveTo>
                  <a:lnTo>
                    <a:pt x="0" y="325371"/>
                  </a:lnTo>
                </a:path>
              </a:pathLst>
            </a:custGeom>
            <a:ln w="9677">
              <a:solidFill>
                <a:srgbClr val="ED1C24"/>
              </a:solidFill>
            </a:ln>
          </p:spPr>
          <p:txBody>
            <a:bodyPr wrap="square" lIns="0" tIns="0" rIns="0" bIns="0" rtlCol="0"/>
            <a:lstStyle/>
            <a:p>
              <a:endParaRPr/>
            </a:p>
          </p:txBody>
        </p:sp>
        <p:sp>
          <p:nvSpPr>
            <p:cNvPr id="90" name="object 90"/>
            <p:cNvSpPr/>
            <p:nvPr/>
          </p:nvSpPr>
          <p:spPr>
            <a:xfrm>
              <a:off x="13261614" y="7234791"/>
              <a:ext cx="271145" cy="271145"/>
            </a:xfrm>
            <a:custGeom>
              <a:avLst/>
              <a:gdLst/>
              <a:ahLst/>
              <a:cxnLst/>
              <a:rect l="l" t="t" r="r" b="b"/>
              <a:pathLst>
                <a:path w="271144" h="271145">
                  <a:moveTo>
                    <a:pt x="270782" y="0"/>
                  </a:moveTo>
                  <a:lnTo>
                    <a:pt x="0" y="270782"/>
                  </a:lnTo>
                </a:path>
              </a:pathLst>
            </a:custGeom>
            <a:ln w="9677">
              <a:solidFill>
                <a:srgbClr val="ED1C24"/>
              </a:solidFill>
            </a:ln>
          </p:spPr>
          <p:txBody>
            <a:bodyPr wrap="square" lIns="0" tIns="0" rIns="0" bIns="0" rtlCol="0"/>
            <a:lstStyle/>
            <a:p>
              <a:endParaRPr/>
            </a:p>
          </p:txBody>
        </p:sp>
        <p:sp>
          <p:nvSpPr>
            <p:cNvPr id="91" name="object 91"/>
            <p:cNvSpPr/>
            <p:nvPr/>
          </p:nvSpPr>
          <p:spPr>
            <a:xfrm>
              <a:off x="13316204" y="7289381"/>
              <a:ext cx="216535" cy="216535"/>
            </a:xfrm>
            <a:custGeom>
              <a:avLst/>
              <a:gdLst/>
              <a:ahLst/>
              <a:cxnLst/>
              <a:rect l="l" t="t" r="r" b="b"/>
              <a:pathLst>
                <a:path w="216534" h="216534">
                  <a:moveTo>
                    <a:pt x="216191" y="0"/>
                  </a:moveTo>
                  <a:lnTo>
                    <a:pt x="0" y="216191"/>
                  </a:lnTo>
                </a:path>
              </a:pathLst>
            </a:custGeom>
            <a:ln w="9677">
              <a:solidFill>
                <a:srgbClr val="ED1C24"/>
              </a:solidFill>
            </a:ln>
          </p:spPr>
          <p:txBody>
            <a:bodyPr wrap="square" lIns="0" tIns="0" rIns="0" bIns="0" rtlCol="0"/>
            <a:lstStyle/>
            <a:p>
              <a:endParaRPr/>
            </a:p>
          </p:txBody>
        </p:sp>
        <p:sp>
          <p:nvSpPr>
            <p:cNvPr id="92" name="object 92"/>
            <p:cNvSpPr/>
            <p:nvPr/>
          </p:nvSpPr>
          <p:spPr>
            <a:xfrm>
              <a:off x="13370793" y="7343970"/>
              <a:ext cx="161925" cy="161925"/>
            </a:xfrm>
            <a:custGeom>
              <a:avLst/>
              <a:gdLst/>
              <a:ahLst/>
              <a:cxnLst/>
              <a:rect l="l" t="t" r="r" b="b"/>
              <a:pathLst>
                <a:path w="161925" h="161925">
                  <a:moveTo>
                    <a:pt x="161602" y="0"/>
                  </a:moveTo>
                  <a:lnTo>
                    <a:pt x="0" y="161602"/>
                  </a:lnTo>
                </a:path>
              </a:pathLst>
            </a:custGeom>
            <a:ln w="9677">
              <a:solidFill>
                <a:srgbClr val="ED1C24"/>
              </a:solidFill>
            </a:ln>
          </p:spPr>
          <p:txBody>
            <a:bodyPr wrap="square" lIns="0" tIns="0" rIns="0" bIns="0" rtlCol="0"/>
            <a:lstStyle/>
            <a:p>
              <a:endParaRPr/>
            </a:p>
          </p:txBody>
        </p:sp>
        <p:sp>
          <p:nvSpPr>
            <p:cNvPr id="93" name="object 93"/>
            <p:cNvSpPr/>
            <p:nvPr/>
          </p:nvSpPr>
          <p:spPr>
            <a:xfrm>
              <a:off x="13425382" y="7398559"/>
              <a:ext cx="107314" cy="107314"/>
            </a:xfrm>
            <a:custGeom>
              <a:avLst/>
              <a:gdLst/>
              <a:ahLst/>
              <a:cxnLst/>
              <a:rect l="l" t="t" r="r" b="b"/>
              <a:pathLst>
                <a:path w="107315" h="107315">
                  <a:moveTo>
                    <a:pt x="107013" y="0"/>
                  </a:moveTo>
                  <a:lnTo>
                    <a:pt x="0" y="107013"/>
                  </a:lnTo>
                </a:path>
              </a:pathLst>
            </a:custGeom>
            <a:ln w="9677">
              <a:solidFill>
                <a:srgbClr val="ED1C24"/>
              </a:solidFill>
            </a:ln>
          </p:spPr>
          <p:txBody>
            <a:bodyPr wrap="square" lIns="0" tIns="0" rIns="0" bIns="0" rtlCol="0"/>
            <a:lstStyle/>
            <a:p>
              <a:endParaRPr/>
            </a:p>
          </p:txBody>
        </p:sp>
        <p:sp>
          <p:nvSpPr>
            <p:cNvPr id="94" name="object 94"/>
            <p:cNvSpPr/>
            <p:nvPr/>
          </p:nvSpPr>
          <p:spPr>
            <a:xfrm>
              <a:off x="13479973" y="7453150"/>
              <a:ext cx="52705" cy="52705"/>
            </a:xfrm>
            <a:custGeom>
              <a:avLst/>
              <a:gdLst/>
              <a:ahLst/>
              <a:cxnLst/>
              <a:rect l="l" t="t" r="r" b="b"/>
              <a:pathLst>
                <a:path w="52705" h="52704">
                  <a:moveTo>
                    <a:pt x="52423" y="0"/>
                  </a:moveTo>
                  <a:lnTo>
                    <a:pt x="0" y="52423"/>
                  </a:lnTo>
                </a:path>
              </a:pathLst>
            </a:custGeom>
            <a:ln w="9677">
              <a:solidFill>
                <a:srgbClr val="ED1C24"/>
              </a:solidFill>
            </a:ln>
          </p:spPr>
          <p:txBody>
            <a:bodyPr wrap="square" lIns="0" tIns="0" rIns="0" bIns="0" rtlCol="0"/>
            <a:lstStyle/>
            <a:p>
              <a:endParaRPr/>
            </a:p>
          </p:txBody>
        </p:sp>
      </p:grpSp>
    </p:spTree>
    <p:extLst>
      <p:ext uri="{BB962C8B-B14F-4D97-AF65-F5344CB8AC3E}">
        <p14:creationId xmlns:p14="http://schemas.microsoft.com/office/powerpoint/2010/main" val="880513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0276" y="192584"/>
            <a:ext cx="5760640" cy="923330"/>
          </a:xfrm>
          <a:prstGeom prst="rect">
            <a:avLst/>
          </a:prstGeom>
          <a:ln>
            <a:solidFill>
              <a:srgbClr val="FF0000"/>
            </a:solidFill>
          </a:ln>
        </p:spPr>
        <p:txBody>
          <a:bodyPr wrap="square">
            <a:spAutoFit/>
          </a:bodyPr>
          <a:lstStyle/>
          <a:p>
            <a:pPr algn="l"/>
            <a:r>
              <a:rPr lang="fr-FR" sz="1800" b="0" i="0" u="none" strike="noStrike" baseline="0" dirty="0" smtClean="0">
                <a:latin typeface="ArialMT"/>
              </a:rPr>
              <a:t>« </a:t>
            </a:r>
            <a:r>
              <a:rPr lang="fr-FR" sz="1800" b="0" i="1" u="none" strike="noStrike" baseline="0" dirty="0" smtClean="0">
                <a:latin typeface="ArialMT"/>
              </a:rPr>
              <a:t>Intéressant mais ça va prendre du temps. J’avais bloqué une journée pour expérimenter mais</a:t>
            </a:r>
            <a:r>
              <a:rPr lang="fr-FR" sz="1800" b="0" i="1" u="none" strike="noStrike" dirty="0" smtClean="0">
                <a:latin typeface="ArialMT"/>
              </a:rPr>
              <a:t> </a:t>
            </a:r>
            <a:r>
              <a:rPr lang="fr-FR" sz="1800" b="0" i="1" u="none" strike="noStrike" baseline="0" dirty="0" smtClean="0">
                <a:latin typeface="ArialMT"/>
              </a:rPr>
              <a:t>finalement ça n’a pas pu se faire à cause du travail quotidien</a:t>
            </a:r>
            <a:r>
              <a:rPr lang="fr-FR" sz="1800" b="0" i="0" u="none" strike="noStrike" baseline="0" dirty="0" smtClean="0">
                <a:latin typeface="ArialMT"/>
              </a:rPr>
              <a:t>. »</a:t>
            </a:r>
            <a:endParaRPr lang="fr-FR" dirty="0"/>
          </a:p>
        </p:txBody>
      </p:sp>
      <p:sp>
        <p:nvSpPr>
          <p:cNvPr id="7" name="Rectangle 6"/>
          <p:cNvSpPr/>
          <p:nvPr/>
        </p:nvSpPr>
        <p:spPr>
          <a:xfrm>
            <a:off x="2194372" y="1209776"/>
            <a:ext cx="6946900" cy="1477328"/>
          </a:xfrm>
          <a:prstGeom prst="rect">
            <a:avLst/>
          </a:prstGeom>
          <a:ln>
            <a:solidFill>
              <a:schemeClr val="accent1"/>
            </a:solidFill>
          </a:ln>
        </p:spPr>
        <p:txBody>
          <a:bodyPr>
            <a:spAutoFit/>
          </a:bodyPr>
          <a:lstStyle/>
          <a:p>
            <a:pPr algn="just"/>
            <a:r>
              <a:rPr lang="fr-FR" sz="1800" b="0" i="0" u="none" strike="noStrike" baseline="0" dirty="0" smtClean="0">
                <a:latin typeface="ArialMT"/>
              </a:rPr>
              <a:t>« </a:t>
            </a:r>
            <a:r>
              <a:rPr lang="fr-FR" sz="1800" b="0" i="1" u="none" strike="noStrike" baseline="0" dirty="0" smtClean="0">
                <a:latin typeface="ArialMT"/>
              </a:rPr>
              <a:t>J’ai pu expérimenter avec une personne en situation de handicap, ça n’a pas été évident et ça a</a:t>
            </a:r>
            <a:r>
              <a:rPr lang="fr-FR" sz="1800" b="0" i="1" u="none" strike="noStrike" dirty="0" smtClean="0">
                <a:latin typeface="ArialMT"/>
              </a:rPr>
              <a:t> </a:t>
            </a:r>
            <a:r>
              <a:rPr lang="fr-FR" sz="1800" b="0" i="1" u="none" strike="noStrike" baseline="0" dirty="0" smtClean="0">
                <a:latin typeface="ArialMT"/>
              </a:rPr>
              <a:t>pris du temps. Ce que vous nous avez apporté pendant ces deux premiers jours, on fait déjà mais</a:t>
            </a:r>
            <a:r>
              <a:rPr lang="fr-FR" sz="1800" b="0" i="1" u="none" strike="noStrike" dirty="0" smtClean="0">
                <a:latin typeface="ArialMT"/>
              </a:rPr>
              <a:t> </a:t>
            </a:r>
            <a:r>
              <a:rPr lang="fr-FR" sz="1800" b="0" i="1" u="none" strike="noStrike" baseline="0" dirty="0" smtClean="0">
                <a:latin typeface="ArialMT"/>
              </a:rPr>
              <a:t>ça a permis de clarifier. Je m’interroge sur la nécessité de mettre les outils en FALC </a:t>
            </a:r>
            <a:r>
              <a:rPr lang="fr-FR" sz="1800" b="0" i="0" u="none" strike="noStrike" baseline="0" dirty="0" smtClean="0">
                <a:latin typeface="ArialMT"/>
              </a:rPr>
              <a:t>»</a:t>
            </a:r>
            <a:endParaRPr lang="fr-FR" dirty="0"/>
          </a:p>
        </p:txBody>
      </p:sp>
      <p:sp>
        <p:nvSpPr>
          <p:cNvPr id="8" name="Rectangle 7"/>
          <p:cNvSpPr/>
          <p:nvPr/>
        </p:nvSpPr>
        <p:spPr>
          <a:xfrm>
            <a:off x="7666980" y="2752944"/>
            <a:ext cx="6082804" cy="1754326"/>
          </a:xfrm>
          <a:prstGeom prst="rect">
            <a:avLst/>
          </a:prstGeom>
          <a:ln>
            <a:solidFill>
              <a:schemeClr val="accent6">
                <a:lumMod val="75000"/>
              </a:schemeClr>
            </a:solidFill>
          </a:ln>
        </p:spPr>
        <p:txBody>
          <a:bodyPr wrap="square">
            <a:spAutoFit/>
          </a:bodyPr>
          <a:lstStyle/>
          <a:p>
            <a:pPr algn="just"/>
            <a:r>
              <a:rPr lang="fr-FR" sz="1800" b="0" i="0" u="none" strike="noStrike" baseline="0" dirty="0" smtClean="0">
                <a:latin typeface="ArialMT"/>
              </a:rPr>
              <a:t>« </a:t>
            </a:r>
            <a:r>
              <a:rPr lang="fr-FR" sz="1800" b="0" i="1" u="none" strike="noStrike" baseline="0" dirty="0" smtClean="0">
                <a:latin typeface="ArialMT"/>
              </a:rPr>
              <a:t>Ce qui me fait écho c’est le choix du référent par la PA et pas la limite de temps d’un dispositif</a:t>
            </a:r>
            <a:r>
              <a:rPr lang="fr-FR" sz="1800" b="0" i="1" u="none" strike="noStrike" dirty="0" smtClean="0">
                <a:latin typeface="ArialMT"/>
              </a:rPr>
              <a:t> </a:t>
            </a:r>
            <a:r>
              <a:rPr lang="fr-FR" sz="1800" b="0" i="1" u="none" strike="noStrike" baseline="0" dirty="0" smtClean="0">
                <a:latin typeface="ArialMT"/>
              </a:rPr>
              <a:t>d’accompagnement. Je suis dubitative sur les partenaires non formés et le manque de moyens</a:t>
            </a:r>
            <a:r>
              <a:rPr lang="fr-FR" sz="1800" b="0" i="1" u="none" strike="noStrike" dirty="0" smtClean="0">
                <a:latin typeface="ArialMT"/>
              </a:rPr>
              <a:t> </a:t>
            </a:r>
            <a:r>
              <a:rPr lang="fr-FR" sz="1800" b="0" i="1" u="none" strike="noStrike" baseline="0" dirty="0" smtClean="0">
                <a:latin typeface="ArialMT"/>
              </a:rPr>
              <a:t>réels sur le terrain. Beaucoup d’urgence psy et médicales avec peu de solutions</a:t>
            </a:r>
            <a:r>
              <a:rPr lang="fr-FR" sz="1800" b="0" i="0" u="none" strike="noStrike" baseline="0" dirty="0" smtClean="0">
                <a:latin typeface="ArialMT"/>
              </a:rPr>
              <a:t> » </a:t>
            </a:r>
            <a:endParaRPr lang="fr-FR" dirty="0"/>
          </a:p>
        </p:txBody>
      </p:sp>
      <p:sp>
        <p:nvSpPr>
          <p:cNvPr id="10" name="Rectangle 9"/>
          <p:cNvSpPr/>
          <p:nvPr/>
        </p:nvSpPr>
        <p:spPr>
          <a:xfrm>
            <a:off x="1311095" y="2830420"/>
            <a:ext cx="5184576" cy="1754326"/>
          </a:xfrm>
          <a:prstGeom prst="rect">
            <a:avLst/>
          </a:prstGeom>
          <a:ln cmpd="sng">
            <a:solidFill>
              <a:srgbClr val="FFFF00"/>
            </a:solidFill>
          </a:ln>
        </p:spPr>
        <p:txBody>
          <a:bodyPr wrap="square">
            <a:spAutoFit/>
          </a:bodyPr>
          <a:lstStyle/>
          <a:p>
            <a:pPr algn="just"/>
            <a:r>
              <a:rPr lang="fr-FR" sz="1800" b="0" i="0" u="none" strike="noStrike" baseline="0" dirty="0" smtClean="0">
                <a:latin typeface="ArialMT"/>
              </a:rPr>
              <a:t>« </a:t>
            </a:r>
            <a:r>
              <a:rPr lang="fr-FR" sz="1800" b="0" i="1" u="none" strike="noStrike" baseline="0" dirty="0" smtClean="0">
                <a:latin typeface="ArialMT"/>
              </a:rPr>
              <a:t>Je suis repartie bien motivée des deux premiers jours de formation et en même temps bousculée</a:t>
            </a:r>
            <a:r>
              <a:rPr lang="fr-FR" sz="1800" b="0" i="1" u="none" strike="noStrike" dirty="0" smtClean="0">
                <a:latin typeface="ArialMT"/>
              </a:rPr>
              <a:t> </a:t>
            </a:r>
            <a:r>
              <a:rPr lang="fr-FR" sz="1800" b="0" i="1" u="none" strike="noStrike" baseline="0" dirty="0" smtClean="0">
                <a:latin typeface="ArialMT"/>
              </a:rPr>
              <a:t>dans ma pratique. Malheureusement je suis revenu dans mes habitudes de travail tout en gardant</a:t>
            </a:r>
            <a:r>
              <a:rPr lang="fr-FR" sz="1800" b="0" i="1" u="none" strike="noStrike" dirty="0" smtClean="0">
                <a:latin typeface="ArialMT"/>
              </a:rPr>
              <a:t> </a:t>
            </a:r>
            <a:r>
              <a:rPr lang="fr-FR" sz="1800" b="0" i="1" u="none" strike="noStrike" baseline="0" dirty="0" smtClean="0">
                <a:latin typeface="ArialMT"/>
              </a:rPr>
              <a:t>en tête des éléments vus en formation. Ça change ma pratique globale </a:t>
            </a:r>
            <a:r>
              <a:rPr lang="fr-FR" sz="1800" b="0" i="0" u="none" strike="noStrike" baseline="0" dirty="0" smtClean="0">
                <a:latin typeface="ArialMT"/>
              </a:rPr>
              <a:t>»</a:t>
            </a:r>
            <a:endParaRPr lang="fr-FR" dirty="0"/>
          </a:p>
        </p:txBody>
      </p:sp>
      <p:sp>
        <p:nvSpPr>
          <p:cNvPr id="12" name="Rectangle 11"/>
          <p:cNvSpPr/>
          <p:nvPr/>
        </p:nvSpPr>
        <p:spPr>
          <a:xfrm>
            <a:off x="9141272" y="4603611"/>
            <a:ext cx="4714652" cy="2585323"/>
          </a:xfrm>
          <a:prstGeom prst="rect">
            <a:avLst/>
          </a:prstGeom>
        </p:spPr>
        <p:txBody>
          <a:bodyPr wrap="square">
            <a:spAutoFit/>
          </a:bodyPr>
          <a:lstStyle/>
          <a:p>
            <a:pPr algn="just"/>
            <a:r>
              <a:rPr lang="fr-FR" sz="1800" b="0" i="0" u="none" strike="noStrike" baseline="0" dirty="0" smtClean="0">
                <a:latin typeface="ArialMT"/>
              </a:rPr>
              <a:t>«</a:t>
            </a:r>
            <a:r>
              <a:rPr lang="fr-FR" sz="1800" b="0" i="1" u="none" strike="noStrike" baseline="0" dirty="0" smtClean="0">
                <a:latin typeface="ArialMT"/>
              </a:rPr>
              <a:t>La formation m’a pas mal questionné notamment sur le cadrage et la structuration d’entretien.</a:t>
            </a:r>
            <a:r>
              <a:rPr lang="fr-FR" sz="1800" b="0" i="1" u="none" strike="noStrike" dirty="0" smtClean="0">
                <a:latin typeface="ArialMT"/>
              </a:rPr>
              <a:t> </a:t>
            </a:r>
            <a:r>
              <a:rPr lang="fr-FR" sz="1800" b="0" i="1" u="none" strike="noStrike" baseline="0" dirty="0" smtClean="0">
                <a:latin typeface="ArialMT"/>
              </a:rPr>
              <a:t>Les points méthodologiques font écho dans mes suivis depuis les premiers jours. J’ai réajusté ma</a:t>
            </a:r>
            <a:r>
              <a:rPr lang="fr-FR" sz="1800" b="0" i="1" u="none" strike="noStrike" dirty="0" smtClean="0">
                <a:latin typeface="ArialMT"/>
              </a:rPr>
              <a:t> </a:t>
            </a:r>
            <a:r>
              <a:rPr lang="fr-FR" sz="1800" b="0" i="1" u="none" strike="noStrike" baseline="0" dirty="0" smtClean="0">
                <a:latin typeface="ArialMT"/>
              </a:rPr>
              <a:t>posture avec les personnes que j’accompagne, je les questionne plus pour qu’elles trouvent des</a:t>
            </a:r>
            <a:r>
              <a:rPr lang="fr-FR" sz="1800" b="0" i="1" u="none" strike="noStrike" dirty="0" smtClean="0">
                <a:latin typeface="ArialMT"/>
              </a:rPr>
              <a:t> </a:t>
            </a:r>
            <a:r>
              <a:rPr lang="fr-FR" sz="1800" b="0" i="1" u="none" strike="noStrike" baseline="0" dirty="0" smtClean="0">
                <a:latin typeface="ArialMT"/>
              </a:rPr>
              <a:t>réponses par elles-mêmes plutôt que leur apporter directement.»</a:t>
            </a:r>
            <a:endParaRPr lang="fr-FR" i="1" dirty="0"/>
          </a:p>
        </p:txBody>
      </p:sp>
      <p:sp>
        <p:nvSpPr>
          <p:cNvPr id="13" name="Rectangle 12"/>
          <p:cNvSpPr/>
          <p:nvPr/>
        </p:nvSpPr>
        <p:spPr>
          <a:xfrm>
            <a:off x="5309654" y="4664081"/>
            <a:ext cx="3562524" cy="2585323"/>
          </a:xfrm>
          <a:prstGeom prst="rect">
            <a:avLst/>
          </a:prstGeom>
          <a:ln>
            <a:solidFill>
              <a:schemeClr val="tx1"/>
            </a:solidFill>
          </a:ln>
        </p:spPr>
        <p:txBody>
          <a:bodyPr wrap="square">
            <a:spAutoFit/>
          </a:bodyPr>
          <a:lstStyle/>
          <a:p>
            <a:pPr algn="l"/>
            <a:r>
              <a:rPr lang="fr-FR" sz="1800" b="0" i="0" u="none" strike="noStrike" baseline="0" dirty="0" smtClean="0">
                <a:latin typeface="ArialMT"/>
              </a:rPr>
              <a:t>« </a:t>
            </a:r>
            <a:r>
              <a:rPr lang="fr-FR" sz="1800" b="0" i="1" u="none" strike="noStrike" baseline="0" dirty="0" smtClean="0">
                <a:latin typeface="ArialMT"/>
              </a:rPr>
              <a:t>Je suis partagée sur la démarche. D’un côté, j’adhère et la trouve intéressante, elle permet de</a:t>
            </a:r>
            <a:r>
              <a:rPr lang="fr-FR" sz="1800" b="0" i="1" u="none" strike="noStrike" dirty="0" smtClean="0">
                <a:latin typeface="ArialMT"/>
              </a:rPr>
              <a:t> </a:t>
            </a:r>
            <a:r>
              <a:rPr lang="fr-FR" sz="1800" b="0" i="1" u="none" strike="noStrike" baseline="0" dirty="0" smtClean="0">
                <a:latin typeface="ArialMT"/>
              </a:rPr>
              <a:t>questionner ma pratique et faire différemment. D’un autre, je me questionne, est ce que mon</a:t>
            </a:r>
            <a:r>
              <a:rPr lang="fr-FR" sz="1800" b="0" i="1" u="none" strike="noStrike" dirty="0" smtClean="0">
                <a:latin typeface="ArialMT"/>
              </a:rPr>
              <a:t> </a:t>
            </a:r>
            <a:r>
              <a:rPr lang="fr-FR" sz="1800" b="0" i="1" u="none" strike="noStrike" baseline="0" dirty="0" smtClean="0">
                <a:latin typeface="ArialMT"/>
              </a:rPr>
              <a:t>employeur, les partenaires vont suivre ? Peur que la dynamique retombe. </a:t>
            </a:r>
            <a:r>
              <a:rPr lang="fr-FR" sz="1800" b="0" i="0" u="none" strike="noStrike" baseline="0" dirty="0" smtClean="0">
                <a:latin typeface="ArialMT"/>
              </a:rPr>
              <a:t>»</a:t>
            </a:r>
            <a:endParaRPr lang="fr-FR" dirty="0"/>
          </a:p>
        </p:txBody>
      </p:sp>
      <p:sp>
        <p:nvSpPr>
          <p:cNvPr id="14" name="Rectangle 13"/>
          <p:cNvSpPr/>
          <p:nvPr/>
        </p:nvSpPr>
        <p:spPr>
          <a:xfrm>
            <a:off x="1186260" y="4728062"/>
            <a:ext cx="4123394" cy="2970044"/>
          </a:xfrm>
          <a:prstGeom prst="rect">
            <a:avLst/>
          </a:prstGeom>
        </p:spPr>
        <p:txBody>
          <a:bodyPr wrap="square">
            <a:spAutoFit/>
          </a:bodyPr>
          <a:lstStyle/>
          <a:p>
            <a:pPr algn="l"/>
            <a:r>
              <a:rPr lang="fr-FR" sz="1700" b="0" i="0" u="none" strike="noStrike" baseline="0" dirty="0" smtClean="0">
                <a:latin typeface="ArialMT"/>
              </a:rPr>
              <a:t>« </a:t>
            </a:r>
            <a:r>
              <a:rPr lang="fr-FR" sz="1700" b="0" i="1" u="none" strike="noStrike" baseline="0" dirty="0" smtClean="0">
                <a:latin typeface="ArialMT"/>
              </a:rPr>
              <a:t>Revenir sur la place et le rôle centre de la PA m’a beaucoup questionné sur ma pratique. Je</a:t>
            </a:r>
            <a:r>
              <a:rPr lang="fr-FR" sz="1700" b="0" i="1" u="none" strike="noStrike" dirty="0" smtClean="0">
                <a:latin typeface="ArialMT"/>
              </a:rPr>
              <a:t> </a:t>
            </a:r>
            <a:r>
              <a:rPr lang="fr-FR" sz="1700" b="0" i="1" u="none" strike="noStrike" baseline="0" dirty="0" smtClean="0">
                <a:latin typeface="ArialMT"/>
              </a:rPr>
              <a:t>prends certainement trop de place dans la relation d’accompagnement. Intéressant de changer</a:t>
            </a:r>
            <a:r>
              <a:rPr lang="fr-FR" sz="1700" b="0" i="1" u="none" strike="noStrike" dirty="0" smtClean="0">
                <a:latin typeface="ArialMT"/>
              </a:rPr>
              <a:t> </a:t>
            </a:r>
            <a:r>
              <a:rPr lang="fr-FR" sz="1700" b="0" i="1" u="none" strike="noStrike" baseline="0" dirty="0" smtClean="0">
                <a:latin typeface="ArialMT"/>
              </a:rPr>
              <a:t>l’approche et vraiment partir des besoins de la PA. On a pu expérimenter avec ma collègue, notre</a:t>
            </a:r>
            <a:r>
              <a:rPr lang="fr-FR" sz="1700" b="0" i="1" u="none" strike="noStrike" dirty="0" smtClean="0">
                <a:latin typeface="ArialMT"/>
              </a:rPr>
              <a:t> </a:t>
            </a:r>
            <a:r>
              <a:rPr lang="fr-FR" sz="1700" b="0" i="1" u="none" strike="noStrike" baseline="0" dirty="0" smtClean="0">
                <a:latin typeface="ArialMT"/>
              </a:rPr>
              <a:t>équipe a également participé. On a même pu en parler aux partenaires et travailler dans la</a:t>
            </a:r>
            <a:r>
              <a:rPr lang="fr-FR" sz="1700" b="0" i="1" u="none" strike="noStrike" dirty="0" smtClean="0">
                <a:latin typeface="ArialMT"/>
              </a:rPr>
              <a:t> </a:t>
            </a:r>
            <a:r>
              <a:rPr lang="fr-FR" sz="1700" b="0" i="1" u="none" strike="noStrike" baseline="0" dirty="0" smtClean="0">
                <a:latin typeface="ArialMT"/>
              </a:rPr>
              <a:t>philosophie de la </a:t>
            </a:r>
            <a:r>
              <a:rPr lang="fr-FR" sz="1700" b="0" i="1" u="none" strike="noStrike" baseline="0" dirty="0" err="1" smtClean="0">
                <a:latin typeface="ArialMT"/>
              </a:rPr>
              <a:t>RdP</a:t>
            </a:r>
            <a:r>
              <a:rPr lang="fr-FR" sz="1700" b="0" i="1" u="none" strike="noStrike" baseline="0" dirty="0" smtClean="0">
                <a:latin typeface="ArialMT"/>
              </a:rPr>
              <a:t> </a:t>
            </a:r>
            <a:r>
              <a:rPr lang="fr-FR" sz="1700" b="0" i="0" u="none" strike="noStrike" baseline="0" dirty="0" smtClean="0">
                <a:latin typeface="ArialMT"/>
              </a:rPr>
              <a:t>»</a:t>
            </a:r>
            <a:endParaRPr lang="fr-FR" sz="1700" dirty="0"/>
          </a:p>
        </p:txBody>
      </p:sp>
      <p:sp>
        <p:nvSpPr>
          <p:cNvPr id="15" name="Rectangle 14"/>
          <p:cNvSpPr/>
          <p:nvPr/>
        </p:nvSpPr>
        <p:spPr>
          <a:xfrm>
            <a:off x="9323164" y="192584"/>
            <a:ext cx="4176464" cy="2031325"/>
          </a:xfrm>
          <a:prstGeom prst="rect">
            <a:avLst/>
          </a:prstGeom>
        </p:spPr>
        <p:txBody>
          <a:bodyPr wrap="square">
            <a:spAutoFit/>
          </a:bodyPr>
          <a:lstStyle/>
          <a:p>
            <a:pPr algn="l"/>
            <a:r>
              <a:rPr lang="fr-FR" sz="1800" b="0" i="0" u="none" strike="noStrike" baseline="0" dirty="0" smtClean="0">
                <a:latin typeface="ArialMT"/>
              </a:rPr>
              <a:t>« </a:t>
            </a:r>
            <a:r>
              <a:rPr lang="fr-FR" sz="1800" b="0" i="1" u="none" strike="noStrike" baseline="0" dirty="0" smtClean="0">
                <a:latin typeface="ArialMT"/>
              </a:rPr>
              <a:t>J’ai l’impression d’essayer de faire. Cela donne des billes pour les suivis et ma posture. Me</a:t>
            </a:r>
            <a:r>
              <a:rPr lang="fr-FR" sz="1800" b="0" i="1" u="none" strike="noStrike" dirty="0" smtClean="0">
                <a:latin typeface="ArialMT"/>
              </a:rPr>
              <a:t> </a:t>
            </a:r>
            <a:r>
              <a:rPr lang="fr-FR" sz="1800" b="0" i="1" u="none" strike="noStrike" baseline="0" dirty="0" smtClean="0">
                <a:latin typeface="ArialMT"/>
              </a:rPr>
              <a:t>questionne sur les partenaires, est ce que ça va le faire ? C’est plus simple d’en parler pour moi, la</a:t>
            </a:r>
            <a:r>
              <a:rPr lang="fr-FR" sz="1800" b="0" i="1" u="none" strike="noStrike" dirty="0" smtClean="0">
                <a:latin typeface="ArialMT"/>
              </a:rPr>
              <a:t> </a:t>
            </a:r>
            <a:r>
              <a:rPr lang="fr-FR" sz="1800" b="0" i="1" u="none" strike="noStrike" baseline="0" dirty="0" smtClean="0">
                <a:latin typeface="ArialMT"/>
              </a:rPr>
              <a:t>majorité de mes collègues étant formés. </a:t>
            </a:r>
            <a:r>
              <a:rPr lang="fr-FR" sz="1800" b="0" i="0" u="none" strike="noStrike" baseline="0" dirty="0" smtClean="0">
                <a:latin typeface="ArialMT"/>
              </a:rPr>
              <a:t>»</a:t>
            </a:r>
            <a:endParaRPr lang="fr-FR" dirty="0"/>
          </a:p>
        </p:txBody>
      </p:sp>
    </p:spTree>
    <p:extLst>
      <p:ext uri="{BB962C8B-B14F-4D97-AF65-F5344CB8AC3E}">
        <p14:creationId xmlns:p14="http://schemas.microsoft.com/office/powerpoint/2010/main" val="16175035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0316" y="552624"/>
            <a:ext cx="11089232" cy="369332"/>
          </a:xfrm>
          <a:prstGeom prst="rect">
            <a:avLst/>
          </a:prstGeom>
        </p:spPr>
        <p:txBody>
          <a:bodyPr wrap="square">
            <a:spAutoFit/>
          </a:bodyPr>
          <a:lstStyle/>
          <a:p>
            <a:pPr algn="ctr"/>
            <a:r>
              <a:rPr lang="fr-FR" sz="1800" u="sng" dirty="0" smtClean="0"/>
              <a:t>Retour sur les démarches réalisées </a:t>
            </a:r>
          </a:p>
        </p:txBody>
      </p:sp>
      <p:sp>
        <p:nvSpPr>
          <p:cNvPr id="3" name="ZoneTexte 2"/>
          <p:cNvSpPr txBox="1"/>
          <p:nvPr/>
        </p:nvSpPr>
        <p:spPr>
          <a:xfrm>
            <a:off x="1330276" y="1488728"/>
            <a:ext cx="11809312" cy="1200329"/>
          </a:xfrm>
          <a:prstGeom prst="rect">
            <a:avLst/>
          </a:prstGeom>
          <a:noFill/>
        </p:spPr>
        <p:txBody>
          <a:bodyPr wrap="square" rtlCol="0">
            <a:spAutoFit/>
          </a:bodyPr>
          <a:lstStyle/>
          <a:p>
            <a:r>
              <a:rPr lang="fr-FR" sz="2400" u="sng" dirty="0" smtClean="0"/>
              <a:t>A l’initiative de : </a:t>
            </a:r>
            <a:r>
              <a:rPr lang="fr-FR" sz="2400" dirty="0" smtClean="0"/>
              <a:t>Service autonomie (</a:t>
            </a:r>
            <a:r>
              <a:rPr lang="fr-FR" sz="2400" dirty="0" smtClean="0"/>
              <a:t>Equipe Territorialisée du Handicap, Equipe Médico-Social), </a:t>
            </a:r>
            <a:r>
              <a:rPr lang="fr-FR" sz="2400" dirty="0" smtClean="0"/>
              <a:t>service </a:t>
            </a:r>
            <a:r>
              <a:rPr lang="fr-FR" sz="2400" dirty="0" smtClean="0"/>
              <a:t>Développement et Inclusion Sociale, </a:t>
            </a:r>
            <a:r>
              <a:rPr lang="fr-FR" sz="2400" dirty="0" smtClean="0"/>
              <a:t>Service social CAF, La </a:t>
            </a:r>
            <a:r>
              <a:rPr lang="fr-FR" sz="2400" dirty="0" smtClean="0"/>
              <a:t>Passerelle (CHRS) </a:t>
            </a:r>
            <a:endParaRPr lang="fr-FR" sz="2400" dirty="0"/>
          </a:p>
        </p:txBody>
      </p:sp>
      <p:sp>
        <p:nvSpPr>
          <p:cNvPr id="5" name="ZoneTexte 4"/>
          <p:cNvSpPr txBox="1"/>
          <p:nvPr/>
        </p:nvSpPr>
        <p:spPr>
          <a:xfrm>
            <a:off x="1565808" y="2856880"/>
            <a:ext cx="12025336" cy="1938992"/>
          </a:xfrm>
          <a:prstGeom prst="rect">
            <a:avLst/>
          </a:prstGeom>
          <a:noFill/>
        </p:spPr>
        <p:txBody>
          <a:bodyPr wrap="square" rtlCol="0">
            <a:spAutoFit/>
          </a:bodyPr>
          <a:lstStyle/>
          <a:p>
            <a:r>
              <a:rPr lang="fr-FR" sz="2000" u="sng" dirty="0" smtClean="0"/>
              <a:t>Partenaires associés : </a:t>
            </a:r>
            <a:r>
              <a:rPr lang="fr-FR" sz="2000" dirty="0" smtClean="0"/>
              <a:t>Travailleurs sociaux des </a:t>
            </a:r>
            <a:r>
              <a:rPr lang="fr-FR" sz="2000" dirty="0" smtClean="0"/>
              <a:t>Pôle Médico Sociaux, </a:t>
            </a:r>
            <a:r>
              <a:rPr lang="fr-FR" sz="2000" dirty="0" smtClean="0"/>
              <a:t>référent placement service enfance, SAMSAH APF, SADVA, Haute Savoie Habitat, CCAS Sallanches, La Pouponnière, Professionnels </a:t>
            </a:r>
            <a:r>
              <a:rPr lang="fr-FR" sz="2000" dirty="0" err="1" smtClean="0"/>
              <a:t>Sancellemoz</a:t>
            </a:r>
            <a:r>
              <a:rPr lang="fr-FR" sz="2000" dirty="0" smtClean="0"/>
              <a:t>, ADMR, Sous-préfecture de Thonon, COFATE, Commune d’</a:t>
            </a:r>
            <a:r>
              <a:rPr lang="fr-FR" sz="2000" dirty="0" err="1" smtClean="0"/>
              <a:t>Anthy</a:t>
            </a:r>
            <a:r>
              <a:rPr lang="fr-FR" sz="2000" dirty="0" smtClean="0"/>
              <a:t>-sur-Léman, Commune de </a:t>
            </a:r>
            <a:r>
              <a:rPr lang="fr-FR" sz="2000" dirty="0" err="1" smtClean="0"/>
              <a:t>Vailly</a:t>
            </a:r>
            <a:r>
              <a:rPr lang="fr-FR" sz="2000" dirty="0" smtClean="0"/>
              <a:t>, Pôle Emploi, </a:t>
            </a:r>
            <a:r>
              <a:rPr lang="fr-FR" sz="2000" dirty="0" err="1" smtClean="0"/>
              <a:t>Wimoov</a:t>
            </a:r>
            <a:r>
              <a:rPr lang="fr-FR" sz="2000" dirty="0" smtClean="0"/>
              <a:t>, Résidence</a:t>
            </a:r>
            <a:r>
              <a:rPr lang="fr-FR" sz="2000" dirty="0"/>
              <a:t> </a:t>
            </a:r>
            <a:r>
              <a:rPr lang="fr-FR" sz="2000" dirty="0" smtClean="0"/>
              <a:t>« Le vallon des Vouas » (Le </a:t>
            </a:r>
            <a:r>
              <a:rPr lang="fr-FR" sz="2000" dirty="0" err="1" smtClean="0"/>
              <a:t>Lyaud</a:t>
            </a:r>
            <a:r>
              <a:rPr lang="fr-FR" sz="2000" dirty="0" smtClean="0"/>
              <a:t>), Petits Frères des Pauvres, AAFP, ADAPT, MGEN, Commune d’Evian, La Passerelle, SA Mont Blanc, Haute Savoie Habitat? Commune de Douvaine</a:t>
            </a:r>
            <a:endParaRPr lang="fr-FR" sz="2000" dirty="0"/>
          </a:p>
        </p:txBody>
      </p:sp>
      <p:sp>
        <p:nvSpPr>
          <p:cNvPr id="6" name="ZoneTexte 5"/>
          <p:cNvSpPr txBox="1"/>
          <p:nvPr/>
        </p:nvSpPr>
        <p:spPr>
          <a:xfrm>
            <a:off x="1562561" y="5089128"/>
            <a:ext cx="11593288" cy="2308324"/>
          </a:xfrm>
          <a:prstGeom prst="rect">
            <a:avLst/>
          </a:prstGeom>
          <a:noFill/>
        </p:spPr>
        <p:txBody>
          <a:bodyPr wrap="square" rtlCol="0">
            <a:spAutoFit/>
          </a:bodyPr>
          <a:lstStyle/>
          <a:p>
            <a:r>
              <a:rPr lang="fr-FR" sz="2400" dirty="0" smtClean="0">
                <a:hlinkClick r:id="rId2" action="ppaction://hlinkfile"/>
              </a:rPr>
              <a:t>Des objectifs liés : </a:t>
            </a:r>
            <a:r>
              <a:rPr lang="fr-FR" sz="2400" dirty="0" smtClean="0"/>
              <a:t>aides à la vie quotidienne, mise en place de soins coordonnés, retour au domicile d’enfants confiés (compétences parentales), logement (adaptation du logement au handicap et à la perte d’autonomie, obtention – changement d’un logement), maintien sur bassin de vie, création de lien social (lutte contre l’isolement), Mobilité, Sécurisation de l’emploi (maintien, reconversion, accès), modes de garde, gestion budgétaire</a:t>
            </a:r>
            <a:endParaRPr lang="fr-FR" sz="2400" dirty="0"/>
          </a:p>
        </p:txBody>
      </p:sp>
    </p:spTree>
    <p:extLst>
      <p:ext uri="{BB962C8B-B14F-4D97-AF65-F5344CB8AC3E}">
        <p14:creationId xmlns:p14="http://schemas.microsoft.com/office/powerpoint/2010/main" val="777302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idx="1"/>
          </p:nvPr>
        </p:nvSpPr>
        <p:spPr>
          <a:xfrm>
            <a:off x="4066580" y="4214918"/>
            <a:ext cx="6130484" cy="246221"/>
          </a:xfrm>
        </p:spPr>
        <p:txBody>
          <a:bodyPr/>
          <a:lstStyle/>
          <a:p>
            <a:pPr algn="ctr"/>
            <a:r>
              <a:rPr lang="fr-FR" sz="1600" dirty="0">
                <a:latin typeface="Montserrat" panose="02000505000000020004" pitchFamily="2" charset="0"/>
              </a:rPr>
              <a:t>En partenariat avec :</a:t>
            </a:r>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14092" y="1234777"/>
            <a:ext cx="2947427" cy="2053401"/>
          </a:xfrm>
          <a:prstGeom prst="rect">
            <a:avLst/>
          </a:prstGeom>
        </p:spPr>
      </p:pic>
      <p:pic>
        <p:nvPicPr>
          <p:cNvPr id="7" name="Image 6"/>
          <p:cNvPicPr>
            <a:picLocks noChangeAspect="1"/>
          </p:cNvPicPr>
          <p:nvPr/>
        </p:nvPicPr>
        <p:blipFill>
          <a:blip r:embed="rId3"/>
          <a:stretch>
            <a:fillRect/>
          </a:stretch>
        </p:blipFill>
        <p:spPr>
          <a:xfrm>
            <a:off x="6586860" y="5134078"/>
            <a:ext cx="1340441" cy="1371614"/>
          </a:xfrm>
          <a:prstGeom prst="rect">
            <a:avLst/>
          </a:prstGeom>
        </p:spPr>
      </p:pic>
      <p:pic>
        <p:nvPicPr>
          <p:cNvPr id="8" name="Image 7" descr="cid:part1.FA912514.93FA2DC2@haute-savoie.gouv.fr"/>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2914452" y="5183430"/>
            <a:ext cx="2842806" cy="1489874"/>
          </a:xfrm>
          <a:prstGeom prst="rect">
            <a:avLst/>
          </a:prstGeom>
          <a:noFill/>
          <a:ln>
            <a:noFill/>
          </a:ln>
        </p:spPr>
      </p:pic>
      <p:pic>
        <p:nvPicPr>
          <p:cNvPr id="10" name="Imag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56903" y="5103246"/>
            <a:ext cx="2880321" cy="1426616"/>
          </a:xfrm>
          <a:prstGeom prst="rect">
            <a:avLst/>
          </a:prstGeom>
        </p:spPr>
      </p:pic>
    </p:spTree>
    <p:extLst>
      <p:ext uri="{BB962C8B-B14F-4D97-AF65-F5344CB8AC3E}">
        <p14:creationId xmlns:p14="http://schemas.microsoft.com/office/powerpoint/2010/main" val="623278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618308" y="134154"/>
            <a:ext cx="10994509" cy="492443"/>
          </a:xfrm>
        </p:spPr>
        <p:txBody>
          <a:bodyPr/>
          <a:lstStyle/>
          <a:p>
            <a:r>
              <a:rPr lang="fr-FR" sz="3200" dirty="0" smtClean="0"/>
              <a:t>Les enjeux et principes de la démarche</a:t>
            </a:r>
            <a:endParaRPr lang="fr-FR" sz="3200" dirty="0"/>
          </a:p>
        </p:txBody>
      </p:sp>
      <p:sp>
        <p:nvSpPr>
          <p:cNvPr id="7" name="ZoneTexte 6"/>
          <p:cNvSpPr txBox="1"/>
          <p:nvPr/>
        </p:nvSpPr>
        <p:spPr>
          <a:xfrm>
            <a:off x="1618308" y="6366401"/>
            <a:ext cx="7992888" cy="1200329"/>
          </a:xfrm>
          <a:prstGeom prst="rect">
            <a:avLst/>
          </a:prstGeom>
          <a:noFill/>
        </p:spPr>
        <p:txBody>
          <a:bodyPr wrap="square" rtlCol="0">
            <a:spAutoFit/>
          </a:bodyPr>
          <a:lstStyle/>
          <a:p>
            <a:pPr marL="285750" indent="-285750">
              <a:buFont typeface="Wingdings" panose="05000000000000000000" pitchFamily="2" charset="2"/>
              <a:buChar char="v"/>
            </a:pPr>
            <a:r>
              <a:rPr lang="fr-FR" sz="2400" dirty="0" smtClean="0"/>
              <a:t>Mission Vs Fonction</a:t>
            </a:r>
          </a:p>
          <a:p>
            <a:pPr marL="285750" indent="-285750">
              <a:buFont typeface="Wingdings" panose="05000000000000000000" pitchFamily="2" charset="2"/>
              <a:buChar char="v"/>
            </a:pPr>
            <a:r>
              <a:rPr lang="fr-FR" sz="2400" dirty="0" smtClean="0"/>
              <a:t>Complexité et (</a:t>
            </a:r>
            <a:r>
              <a:rPr lang="fr-FR" sz="2400" dirty="0" err="1" smtClean="0"/>
              <a:t>re</a:t>
            </a:r>
            <a:r>
              <a:rPr lang="fr-FR" sz="2400" dirty="0" smtClean="0"/>
              <a:t>)mise en mouvement</a:t>
            </a:r>
          </a:p>
          <a:p>
            <a:pPr marL="285750" indent="-285750">
              <a:buFont typeface="Wingdings" panose="05000000000000000000" pitchFamily="2" charset="2"/>
              <a:buChar char="v"/>
            </a:pPr>
            <a:r>
              <a:rPr lang="fr-FR" sz="2400" dirty="0" smtClean="0"/>
              <a:t>La méthode projet</a:t>
            </a:r>
            <a:endParaRPr lang="fr-FR" sz="2400" dirty="0"/>
          </a:p>
        </p:txBody>
      </p:sp>
      <p:sp>
        <p:nvSpPr>
          <p:cNvPr id="2" name="ZoneTexte 1"/>
          <p:cNvSpPr txBox="1"/>
          <p:nvPr/>
        </p:nvSpPr>
        <p:spPr>
          <a:xfrm>
            <a:off x="1365410" y="1396652"/>
            <a:ext cx="9577064" cy="400110"/>
          </a:xfrm>
          <a:prstGeom prst="rect">
            <a:avLst/>
          </a:prstGeom>
          <a:noFill/>
        </p:spPr>
        <p:txBody>
          <a:bodyPr wrap="square" rtlCol="0">
            <a:spAutoFit/>
          </a:bodyPr>
          <a:lstStyle/>
          <a:p>
            <a:r>
              <a:rPr lang="fr-FR" sz="2000" dirty="0" smtClean="0"/>
              <a:t>Les Etats Généraux du Travail Social</a:t>
            </a:r>
            <a:endParaRPr lang="fr-FR" sz="2000" dirty="0"/>
          </a:p>
        </p:txBody>
      </p:sp>
      <p:sp>
        <p:nvSpPr>
          <p:cNvPr id="8" name="Rectangle 7"/>
          <p:cNvSpPr/>
          <p:nvPr/>
        </p:nvSpPr>
        <p:spPr>
          <a:xfrm>
            <a:off x="7055188" y="1147695"/>
            <a:ext cx="6664817" cy="1477328"/>
          </a:xfrm>
          <a:prstGeom prst="rect">
            <a:avLst/>
          </a:prstGeom>
        </p:spPr>
        <p:txBody>
          <a:bodyPr wrap="square">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Neue"/>
              </a:defRPr>
            </a:lvl9pPr>
          </a:lstStyle>
          <a:p>
            <a:pPr algn="ctr"/>
            <a:r>
              <a:rPr lang="fr-FR" i="1" dirty="0"/>
              <a:t>« La Référence de Parcours n’est pas un nouveau dispositif, mais une démarche, une méthodologie d’intervention, potentiellement applicable à tout type d’accompagnement social »*. Elle s’adresse à toute personne rencontrant des difficultés sociales nécessitant l’intervention de plusieurs acteurs</a:t>
            </a:r>
          </a:p>
        </p:txBody>
      </p:sp>
      <p:graphicFrame>
        <p:nvGraphicFramePr>
          <p:cNvPr id="9" name="Diagramme 8"/>
          <p:cNvGraphicFramePr/>
          <p:nvPr>
            <p:extLst>
              <p:ext uri="{D42A27DB-BD31-4B8C-83A1-F6EECF244321}">
                <p14:modId xmlns:p14="http://schemas.microsoft.com/office/powerpoint/2010/main" val="2418167987"/>
              </p:ext>
            </p:extLst>
          </p:nvPr>
        </p:nvGraphicFramePr>
        <p:xfrm>
          <a:off x="6730876" y="3004644"/>
          <a:ext cx="6664817" cy="3222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p:cNvSpPr/>
          <p:nvPr/>
        </p:nvSpPr>
        <p:spPr>
          <a:xfrm>
            <a:off x="7378948" y="7566730"/>
            <a:ext cx="6939567" cy="253916"/>
          </a:xfrm>
          <a:prstGeom prst="rect">
            <a:avLst/>
          </a:prstGeom>
        </p:spPr>
        <p:txBody>
          <a:bodyPr wrap="square">
            <a:spAutoFit/>
          </a:bodyPr>
          <a:lstStyle/>
          <a:p>
            <a:r>
              <a:rPr lang="fr-FR" sz="1050" i="1" u="sng" dirty="0">
                <a:latin typeface="American Typewriter" panose="02090604020004020304"/>
              </a:rPr>
              <a:t>* Guide d’appui à la mise en œuvre de la démarche du Référent de Parcours</a:t>
            </a:r>
            <a:endParaRPr lang="fr-FR" sz="1050" dirty="0"/>
          </a:p>
        </p:txBody>
      </p:sp>
      <p:sp>
        <p:nvSpPr>
          <p:cNvPr id="4" name="ZoneTexte 3"/>
          <p:cNvSpPr txBox="1"/>
          <p:nvPr/>
        </p:nvSpPr>
        <p:spPr>
          <a:xfrm>
            <a:off x="1474292" y="3864992"/>
            <a:ext cx="4463626" cy="646331"/>
          </a:xfrm>
          <a:prstGeom prst="rect">
            <a:avLst/>
          </a:prstGeom>
          <a:noFill/>
        </p:spPr>
        <p:txBody>
          <a:bodyPr wrap="square" rtlCol="0">
            <a:spAutoFit/>
          </a:bodyPr>
          <a:lstStyle/>
          <a:p>
            <a:r>
              <a:rPr lang="fr-FR" dirty="0" smtClean="0"/>
              <a:t>La Convention d’Appui à la Lutte contre la Pauvreté et l’Accès à l’Emploi (CALPAE)</a:t>
            </a:r>
            <a:endParaRPr lang="fr-FR" dirty="0"/>
          </a:p>
        </p:txBody>
      </p:sp>
    </p:spTree>
    <p:extLst>
      <p:ext uri="{BB962C8B-B14F-4D97-AF65-F5344CB8AC3E}">
        <p14:creationId xmlns:p14="http://schemas.microsoft.com/office/powerpoint/2010/main" val="3488912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1A9E22-1CB7-428E-7372-2899259C7522}"/>
              </a:ext>
            </a:extLst>
          </p:cNvPr>
          <p:cNvSpPr>
            <a:spLocks noGrp="1"/>
          </p:cNvSpPr>
          <p:nvPr>
            <p:ph type="title"/>
          </p:nvPr>
        </p:nvSpPr>
        <p:spPr>
          <a:xfrm>
            <a:off x="1402284" y="973336"/>
            <a:ext cx="4536504" cy="6189688"/>
          </a:xfrm>
        </p:spPr>
        <p:txBody>
          <a:bodyPr>
            <a:normAutofit fontScale="90000"/>
          </a:bodyPr>
          <a:lstStyle/>
          <a:p>
            <a:r>
              <a:rPr lang="fr-FR" sz="5242" dirty="0"/>
              <a:t>Avantages d’une approche par projet de parcours pour la Personne accompagnée</a:t>
            </a:r>
          </a:p>
        </p:txBody>
      </p:sp>
      <p:graphicFrame>
        <p:nvGraphicFramePr>
          <p:cNvPr id="6" name="Espace réservé du contenu 6">
            <a:extLst>
              <a:ext uri="{FF2B5EF4-FFF2-40B4-BE49-F238E27FC236}">
                <a16:creationId xmlns:a16="http://schemas.microsoft.com/office/drawing/2014/main" id="{9D8A8CFB-6AE2-0533-F2D8-85B60BB1ED27}"/>
              </a:ext>
            </a:extLst>
          </p:cNvPr>
          <p:cNvGraphicFramePr>
            <a:graphicFrameLocks/>
          </p:cNvGraphicFramePr>
          <p:nvPr/>
        </p:nvGraphicFramePr>
        <p:xfrm>
          <a:off x="3887750" y="1385153"/>
          <a:ext cx="12256936" cy="52884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 2" descr="Une image contenant logo&#10;&#10;Description générée automatiquement">
            <a:extLst>
              <a:ext uri="{FF2B5EF4-FFF2-40B4-BE49-F238E27FC236}">
                <a16:creationId xmlns:a16="http://schemas.microsoft.com/office/drawing/2014/main" id="{1FCC7667-776C-A85E-BA87-9AB57F218348}"/>
              </a:ext>
            </a:extLst>
          </p:cNvPr>
          <p:cNvPicPr>
            <a:picLocks noChangeAspect="1"/>
          </p:cNvPicPr>
          <p:nvPr/>
        </p:nvPicPr>
        <p:blipFill>
          <a:blip r:embed="rId8"/>
          <a:stretch>
            <a:fillRect/>
          </a:stretch>
        </p:blipFill>
        <p:spPr>
          <a:xfrm>
            <a:off x="12913300" y="82976"/>
            <a:ext cx="864279" cy="881978"/>
          </a:xfrm>
          <a:prstGeom prst="rect">
            <a:avLst/>
          </a:prstGeom>
        </p:spPr>
      </p:pic>
      <p:pic>
        <p:nvPicPr>
          <p:cNvPr id="4" name="Image 3" descr="Une image contenant logo&#10;&#10;Description générée automatiquement">
            <a:extLst>
              <a:ext uri="{FF2B5EF4-FFF2-40B4-BE49-F238E27FC236}">
                <a16:creationId xmlns:a16="http://schemas.microsoft.com/office/drawing/2014/main" id="{901EACBF-F923-1C51-41B2-01718DB82E7D}"/>
              </a:ext>
            </a:extLst>
          </p:cNvPr>
          <p:cNvPicPr>
            <a:picLocks noChangeAspect="1"/>
          </p:cNvPicPr>
          <p:nvPr/>
        </p:nvPicPr>
        <p:blipFill>
          <a:blip r:embed="rId9"/>
          <a:stretch>
            <a:fillRect/>
          </a:stretch>
        </p:blipFill>
        <p:spPr>
          <a:xfrm>
            <a:off x="12891823" y="6912872"/>
            <a:ext cx="1060163" cy="878153"/>
          </a:xfrm>
          <a:prstGeom prst="rect">
            <a:avLst/>
          </a:prstGeom>
        </p:spPr>
      </p:pic>
    </p:spTree>
    <p:extLst>
      <p:ext uri="{BB962C8B-B14F-4D97-AF65-F5344CB8AC3E}">
        <p14:creationId xmlns:p14="http://schemas.microsoft.com/office/powerpoint/2010/main" val="500903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9C726-F134-1892-9D69-C2AAB0FB7C77}"/>
              </a:ext>
            </a:extLst>
          </p:cNvPr>
          <p:cNvSpPr>
            <a:spLocks noGrp="1"/>
          </p:cNvSpPr>
          <p:nvPr>
            <p:ph type="title"/>
          </p:nvPr>
        </p:nvSpPr>
        <p:spPr>
          <a:xfrm>
            <a:off x="1299922" y="626455"/>
            <a:ext cx="11983403" cy="1510590"/>
          </a:xfrm>
        </p:spPr>
        <p:txBody>
          <a:bodyPr>
            <a:normAutofit/>
          </a:bodyPr>
          <a:lstStyle/>
          <a:p>
            <a:r>
              <a:rPr lang="fr-FR" sz="4786" dirty="0"/>
              <a:t>Le projet de parcours au service de la posture</a:t>
            </a:r>
          </a:p>
        </p:txBody>
      </p:sp>
      <p:grpSp>
        <p:nvGrpSpPr>
          <p:cNvPr id="4" name="Groupe 3">
            <a:extLst>
              <a:ext uri="{FF2B5EF4-FFF2-40B4-BE49-F238E27FC236}">
                <a16:creationId xmlns:a16="http://schemas.microsoft.com/office/drawing/2014/main" id="{0447D510-8183-BD14-711D-0002E44DDDEE}"/>
              </a:ext>
            </a:extLst>
          </p:cNvPr>
          <p:cNvGrpSpPr/>
          <p:nvPr/>
        </p:nvGrpSpPr>
        <p:grpSpPr>
          <a:xfrm>
            <a:off x="1042244" y="2214548"/>
            <a:ext cx="5144586" cy="5118951"/>
            <a:chOff x="0" y="1634041"/>
            <a:chExt cx="4645003" cy="5095257"/>
          </a:xfrm>
        </p:grpSpPr>
        <p:grpSp>
          <p:nvGrpSpPr>
            <p:cNvPr id="5" name="Groupe 4">
              <a:extLst>
                <a:ext uri="{FF2B5EF4-FFF2-40B4-BE49-F238E27FC236}">
                  <a16:creationId xmlns:a16="http://schemas.microsoft.com/office/drawing/2014/main" id="{E2937F65-3FEB-740E-EA03-8E1B481EF841}"/>
                </a:ext>
              </a:extLst>
            </p:cNvPr>
            <p:cNvGrpSpPr/>
            <p:nvPr/>
          </p:nvGrpSpPr>
          <p:grpSpPr>
            <a:xfrm>
              <a:off x="0" y="4073540"/>
              <a:ext cx="4645003" cy="2295519"/>
              <a:chOff x="0" y="4073540"/>
              <a:chExt cx="4645003" cy="2295519"/>
            </a:xfrm>
          </p:grpSpPr>
          <p:pic>
            <p:nvPicPr>
              <p:cNvPr id="13" name="Espace réservé du contenu 16">
                <a:extLst>
                  <a:ext uri="{FF2B5EF4-FFF2-40B4-BE49-F238E27FC236}">
                    <a16:creationId xmlns:a16="http://schemas.microsoft.com/office/drawing/2014/main" id="{670745DD-466B-5BB7-4E0F-DA1090AFAE5D}"/>
                  </a:ext>
                </a:extLst>
              </p:cNvPr>
              <p:cNvPicPr>
                <a:picLocks noChangeAspect="1"/>
              </p:cNvPicPr>
              <p:nvPr/>
            </p:nvPicPr>
            <p:blipFill rotWithShape="1">
              <a:blip r:embed="rId3">
                <a:extLst>
                  <a:ext uri="{28A0092B-C50C-407E-A947-70E740481C1C}">
                    <a14:useLocalDpi xmlns:a14="http://schemas.microsoft.com/office/drawing/2010/main" val="0"/>
                  </a:ext>
                </a:extLst>
              </a:blip>
              <a:srcRect t="55539" b="4974"/>
              <a:stretch/>
            </p:blipFill>
            <p:spPr>
              <a:xfrm>
                <a:off x="251520" y="4442872"/>
                <a:ext cx="4393483" cy="1926187"/>
              </a:xfrm>
              <a:prstGeom prst="rect">
                <a:avLst/>
              </a:prstGeom>
            </p:spPr>
          </p:pic>
          <p:sp>
            <p:nvSpPr>
              <p:cNvPr id="14" name="ZoneTexte 13">
                <a:extLst>
                  <a:ext uri="{FF2B5EF4-FFF2-40B4-BE49-F238E27FC236}">
                    <a16:creationId xmlns:a16="http://schemas.microsoft.com/office/drawing/2014/main" id="{AF33DB1D-1421-CAD2-1DC8-95862BAEFEDF}"/>
                  </a:ext>
                </a:extLst>
              </p:cNvPr>
              <p:cNvSpPr txBox="1"/>
              <p:nvPr/>
            </p:nvSpPr>
            <p:spPr>
              <a:xfrm>
                <a:off x="0" y="4073540"/>
                <a:ext cx="4571999" cy="371133"/>
              </a:xfrm>
              <a:prstGeom prst="rect">
                <a:avLst/>
              </a:prstGeom>
              <a:noFill/>
            </p:spPr>
            <p:txBody>
              <a:bodyPr wrap="square" rtlCol="0">
                <a:spAutoFit/>
              </a:bodyPr>
              <a:lstStyle/>
              <a:p>
                <a:pPr algn="ctr" defTabSz="1042050" rtl="0">
                  <a:defRPr/>
                </a:pPr>
                <a:r>
                  <a:rPr lang="fr-FR" sz="1823" kern="1200" dirty="0">
                    <a:solidFill>
                      <a:prstClr val="black"/>
                    </a:solidFill>
                    <a:latin typeface="Calibri" panose="020F0502020204030204"/>
                    <a:ea typeface="+mn-ea"/>
                    <a:cs typeface="+mn-cs"/>
                  </a:rPr>
                  <a:t>peut rapidement devenir déséquilibrée</a:t>
                </a:r>
              </a:p>
            </p:txBody>
          </p:sp>
        </p:grpSp>
        <p:grpSp>
          <p:nvGrpSpPr>
            <p:cNvPr id="6" name="Groupe 5">
              <a:extLst>
                <a:ext uri="{FF2B5EF4-FFF2-40B4-BE49-F238E27FC236}">
                  <a16:creationId xmlns:a16="http://schemas.microsoft.com/office/drawing/2014/main" id="{E6039867-827F-D4D8-3F90-5F2436035485}"/>
                </a:ext>
              </a:extLst>
            </p:cNvPr>
            <p:cNvGrpSpPr/>
            <p:nvPr/>
          </p:nvGrpSpPr>
          <p:grpSpPr>
            <a:xfrm>
              <a:off x="386359" y="1634041"/>
              <a:ext cx="3684040" cy="5095257"/>
              <a:chOff x="386359" y="1634041"/>
              <a:chExt cx="3684040" cy="5095257"/>
            </a:xfrm>
          </p:grpSpPr>
          <p:pic>
            <p:nvPicPr>
              <p:cNvPr id="7" name="Espace réservé du contenu 16">
                <a:extLst>
                  <a:ext uri="{FF2B5EF4-FFF2-40B4-BE49-F238E27FC236}">
                    <a16:creationId xmlns:a16="http://schemas.microsoft.com/office/drawing/2014/main" id="{11C64612-9B8A-721A-F685-02EAB2AC505C}"/>
                  </a:ext>
                </a:extLst>
              </p:cNvPr>
              <p:cNvPicPr>
                <a:picLocks noChangeAspect="1"/>
              </p:cNvPicPr>
              <p:nvPr/>
            </p:nvPicPr>
            <p:blipFill rotWithShape="1">
              <a:blip r:embed="rId3">
                <a:extLst>
                  <a:ext uri="{28A0092B-C50C-407E-A947-70E740481C1C}">
                    <a14:useLocalDpi xmlns:a14="http://schemas.microsoft.com/office/drawing/2010/main" val="0"/>
                  </a:ext>
                </a:extLst>
              </a:blip>
              <a:srcRect l="10069" t="11583" r="17689" b="56502"/>
              <a:stretch/>
            </p:blipFill>
            <p:spPr>
              <a:xfrm>
                <a:off x="653059" y="2280372"/>
                <a:ext cx="3343373" cy="1639949"/>
              </a:xfrm>
              <a:prstGeom prst="rect">
                <a:avLst/>
              </a:prstGeom>
            </p:spPr>
          </p:pic>
          <p:sp>
            <p:nvSpPr>
              <p:cNvPr id="9" name="ZoneTexte 8">
                <a:extLst>
                  <a:ext uri="{FF2B5EF4-FFF2-40B4-BE49-F238E27FC236}">
                    <a16:creationId xmlns:a16="http://schemas.microsoft.com/office/drawing/2014/main" id="{D7D52AE9-526E-74E0-4B7C-80A0954FB7E3}"/>
                  </a:ext>
                </a:extLst>
              </p:cNvPr>
              <p:cNvSpPr txBox="1"/>
              <p:nvPr/>
            </p:nvSpPr>
            <p:spPr>
              <a:xfrm>
                <a:off x="672109" y="1634041"/>
                <a:ext cx="3061691" cy="650360"/>
              </a:xfrm>
              <a:prstGeom prst="rect">
                <a:avLst/>
              </a:prstGeom>
              <a:noFill/>
            </p:spPr>
            <p:txBody>
              <a:bodyPr wrap="square" rtlCol="0">
                <a:spAutoFit/>
              </a:bodyPr>
              <a:lstStyle/>
              <a:p>
                <a:pPr algn="ctr" defTabSz="1042050" rtl="0">
                  <a:defRPr/>
                </a:pPr>
                <a:r>
                  <a:rPr lang="fr-FR" sz="1823" kern="1200">
                    <a:solidFill>
                      <a:prstClr val="black"/>
                    </a:solidFill>
                    <a:latin typeface="Calibri" panose="020F0502020204030204"/>
                    <a:ea typeface="+mn-ea"/>
                    <a:cs typeface="+mn-cs"/>
                  </a:rPr>
                  <a:t>Une situation de travail basée sur l’échange verbal …</a:t>
                </a:r>
              </a:p>
            </p:txBody>
          </p:sp>
          <p:sp>
            <p:nvSpPr>
              <p:cNvPr id="11" name="ZoneTexte 10">
                <a:extLst>
                  <a:ext uri="{FF2B5EF4-FFF2-40B4-BE49-F238E27FC236}">
                    <a16:creationId xmlns:a16="http://schemas.microsoft.com/office/drawing/2014/main" id="{373617DC-F76E-2594-E91F-682FCA6CD1CC}"/>
                  </a:ext>
                </a:extLst>
              </p:cNvPr>
              <p:cNvSpPr txBox="1"/>
              <p:nvPr/>
            </p:nvSpPr>
            <p:spPr>
              <a:xfrm>
                <a:off x="386359" y="5988833"/>
                <a:ext cx="1709141" cy="371133"/>
              </a:xfrm>
              <a:prstGeom prst="rect">
                <a:avLst/>
              </a:prstGeom>
              <a:solidFill>
                <a:schemeClr val="bg1"/>
              </a:solidFill>
            </p:spPr>
            <p:txBody>
              <a:bodyPr wrap="square" rtlCol="0">
                <a:spAutoFit/>
              </a:bodyPr>
              <a:lstStyle/>
              <a:p>
                <a:pPr algn="ctr" defTabSz="1042050" rtl="0">
                  <a:defRPr/>
                </a:pPr>
                <a:r>
                  <a:rPr lang="fr-FR" sz="1823" kern="1200">
                    <a:solidFill>
                      <a:prstClr val="black"/>
                    </a:solidFill>
                    <a:latin typeface="Calibri" panose="020F0502020204030204"/>
                    <a:ea typeface="+mn-ea"/>
                    <a:cs typeface="+mn-cs"/>
                  </a:rPr>
                  <a:t>« sachant »</a:t>
                </a:r>
              </a:p>
            </p:txBody>
          </p:sp>
          <p:sp>
            <p:nvSpPr>
              <p:cNvPr id="12" name="ZoneTexte 11">
                <a:extLst>
                  <a:ext uri="{FF2B5EF4-FFF2-40B4-BE49-F238E27FC236}">
                    <a16:creationId xmlns:a16="http://schemas.microsoft.com/office/drawing/2014/main" id="{FF3243B2-99A2-C0BC-9ABE-801101903296}"/>
                  </a:ext>
                </a:extLst>
              </p:cNvPr>
              <p:cNvSpPr txBox="1"/>
              <p:nvPr/>
            </p:nvSpPr>
            <p:spPr>
              <a:xfrm>
                <a:off x="2361258" y="6358165"/>
                <a:ext cx="1709141" cy="371133"/>
              </a:xfrm>
              <a:prstGeom prst="rect">
                <a:avLst/>
              </a:prstGeom>
              <a:solidFill>
                <a:schemeClr val="bg1"/>
              </a:solidFill>
            </p:spPr>
            <p:txBody>
              <a:bodyPr wrap="square" rtlCol="0">
                <a:spAutoFit/>
              </a:bodyPr>
              <a:lstStyle/>
              <a:p>
                <a:pPr algn="ctr" defTabSz="1042050" rtl="0">
                  <a:defRPr/>
                </a:pPr>
                <a:r>
                  <a:rPr lang="fr-FR" sz="1823" kern="1200">
                    <a:solidFill>
                      <a:prstClr val="black"/>
                    </a:solidFill>
                    <a:latin typeface="Calibri" panose="020F0502020204030204"/>
                    <a:ea typeface="+mn-ea"/>
                    <a:cs typeface="+mn-cs"/>
                  </a:rPr>
                  <a:t>« Non sachant »</a:t>
                </a:r>
              </a:p>
            </p:txBody>
          </p:sp>
        </p:grpSp>
      </p:grpSp>
      <p:grpSp>
        <p:nvGrpSpPr>
          <p:cNvPr id="15" name="Groupe 14">
            <a:extLst>
              <a:ext uri="{FF2B5EF4-FFF2-40B4-BE49-F238E27FC236}">
                <a16:creationId xmlns:a16="http://schemas.microsoft.com/office/drawing/2014/main" id="{9E652A63-107A-9485-7798-3D793AA33DB2}"/>
              </a:ext>
            </a:extLst>
          </p:cNvPr>
          <p:cNvGrpSpPr/>
          <p:nvPr/>
        </p:nvGrpSpPr>
        <p:grpSpPr>
          <a:xfrm>
            <a:off x="7192170" y="2255244"/>
            <a:ext cx="5196468" cy="5078255"/>
            <a:chOff x="4779842" y="1652595"/>
            <a:chExt cx="3981450" cy="4101269"/>
          </a:xfrm>
        </p:grpSpPr>
        <p:grpSp>
          <p:nvGrpSpPr>
            <p:cNvPr id="16" name="Groupe 15">
              <a:extLst>
                <a:ext uri="{FF2B5EF4-FFF2-40B4-BE49-F238E27FC236}">
                  <a16:creationId xmlns:a16="http://schemas.microsoft.com/office/drawing/2014/main" id="{F5A04762-CC30-ED07-5656-51B68DAFADCE}"/>
                </a:ext>
              </a:extLst>
            </p:cNvPr>
            <p:cNvGrpSpPr/>
            <p:nvPr/>
          </p:nvGrpSpPr>
          <p:grpSpPr>
            <a:xfrm>
              <a:off x="4779842" y="1652595"/>
              <a:ext cx="3981450" cy="4101269"/>
              <a:chOff x="4779842" y="1652595"/>
              <a:chExt cx="3981450" cy="4101269"/>
            </a:xfrm>
          </p:grpSpPr>
          <p:pic>
            <p:nvPicPr>
              <p:cNvPr id="18" name="Espace réservé du contenu 18" descr="Une image contenant capture d’écran&#10;&#10;Description générée automatiquement">
                <a:extLst>
                  <a:ext uri="{FF2B5EF4-FFF2-40B4-BE49-F238E27FC236}">
                    <a16:creationId xmlns:a16="http://schemas.microsoft.com/office/drawing/2014/main" id="{7882FA21-F0C7-A590-56F6-0FD2265CDE92}"/>
                  </a:ext>
                </a:extLst>
              </p:cNvPr>
              <p:cNvPicPr>
                <a:picLocks noChangeAspect="1"/>
              </p:cNvPicPr>
              <p:nvPr/>
            </p:nvPicPr>
            <p:blipFill rotWithShape="1">
              <a:blip r:embed="rId4">
                <a:extLst>
                  <a:ext uri="{28A0092B-C50C-407E-A947-70E740481C1C}">
                    <a14:useLocalDpi xmlns:a14="http://schemas.microsoft.com/office/drawing/2010/main" val="0"/>
                  </a:ext>
                </a:extLst>
              </a:blip>
              <a:srcRect l="10046" t="18518" r="21845" b="21670"/>
              <a:stretch/>
            </p:blipFill>
            <p:spPr>
              <a:xfrm>
                <a:off x="5479970" y="2218816"/>
                <a:ext cx="2796242" cy="2506976"/>
              </a:xfrm>
              <a:prstGeom prst="rect">
                <a:avLst/>
              </a:prstGeom>
            </p:spPr>
          </p:pic>
          <p:sp>
            <p:nvSpPr>
              <p:cNvPr id="19" name="ZoneTexte 18">
                <a:extLst>
                  <a:ext uri="{FF2B5EF4-FFF2-40B4-BE49-F238E27FC236}">
                    <a16:creationId xmlns:a16="http://schemas.microsoft.com/office/drawing/2014/main" id="{35C9648E-BC20-3A71-CE57-983CD0F3BC5E}"/>
                  </a:ext>
                </a:extLst>
              </p:cNvPr>
              <p:cNvSpPr txBox="1"/>
              <p:nvPr/>
            </p:nvSpPr>
            <p:spPr>
              <a:xfrm>
                <a:off x="4779842" y="1652595"/>
                <a:ext cx="3905250" cy="527682"/>
              </a:xfrm>
              <a:prstGeom prst="rect">
                <a:avLst/>
              </a:prstGeom>
              <a:noFill/>
            </p:spPr>
            <p:txBody>
              <a:bodyPr wrap="square" rtlCol="0">
                <a:spAutoFit/>
              </a:bodyPr>
              <a:lstStyle/>
              <a:p>
                <a:pPr algn="ctr" defTabSz="1042050" rtl="0">
                  <a:defRPr/>
                </a:pPr>
                <a:r>
                  <a:rPr lang="fr-FR" sz="1823" kern="1200">
                    <a:solidFill>
                      <a:prstClr val="black"/>
                    </a:solidFill>
                    <a:latin typeface="Calibri" panose="020F0502020204030204"/>
                    <a:ea typeface="+mn-ea"/>
                    <a:cs typeface="+mn-cs"/>
                  </a:rPr>
                  <a:t>Une situation de travail utilisant un « tiers » (le projet de parcours) reste équilibrée</a:t>
                </a:r>
              </a:p>
            </p:txBody>
          </p:sp>
          <p:sp>
            <p:nvSpPr>
              <p:cNvPr id="20" name="ZoneTexte 19">
                <a:extLst>
                  <a:ext uri="{FF2B5EF4-FFF2-40B4-BE49-F238E27FC236}">
                    <a16:creationId xmlns:a16="http://schemas.microsoft.com/office/drawing/2014/main" id="{A73E961B-44D8-A770-A1C9-F76E00F7423A}"/>
                  </a:ext>
                </a:extLst>
              </p:cNvPr>
              <p:cNvSpPr txBox="1"/>
              <p:nvPr/>
            </p:nvSpPr>
            <p:spPr>
              <a:xfrm>
                <a:off x="4856042" y="4999625"/>
                <a:ext cx="3905250" cy="754239"/>
              </a:xfrm>
              <a:prstGeom prst="rect">
                <a:avLst/>
              </a:prstGeom>
              <a:noFill/>
            </p:spPr>
            <p:txBody>
              <a:bodyPr wrap="square" rtlCol="0" anchor="t">
                <a:spAutoFit/>
              </a:bodyPr>
              <a:lstStyle/>
              <a:p>
                <a:pPr algn="ctr" defTabSz="1042050" rtl="0">
                  <a:defRPr/>
                </a:pPr>
                <a:r>
                  <a:rPr lang="fr-FR" sz="1823" kern="1200" dirty="0">
                    <a:solidFill>
                      <a:prstClr val="black"/>
                    </a:solidFill>
                    <a:latin typeface="Calibri" panose="020F0502020204030204"/>
                    <a:ea typeface="+mn-ea"/>
                    <a:cs typeface="+mn-cs"/>
                  </a:rPr>
                  <a:t>La collaboration se fait autour de l’objet </a:t>
                </a:r>
              </a:p>
              <a:p>
                <a:pPr algn="ctr" defTabSz="1042050" rtl="0">
                  <a:defRPr/>
                </a:pPr>
                <a:r>
                  <a:rPr lang="fr-FR" sz="1823" kern="1200" dirty="0">
                    <a:solidFill>
                      <a:prstClr val="black"/>
                    </a:solidFill>
                    <a:latin typeface="Calibri" panose="020F0502020204030204"/>
                    <a:ea typeface="+mn-ea"/>
                    <a:cs typeface="+mn-cs"/>
                  </a:rPr>
                  <a:t>en train de se construire et/ou de </a:t>
                </a:r>
                <a:endParaRPr lang="fr-FR" sz="1823" kern="1200" dirty="0">
                  <a:solidFill>
                    <a:prstClr val="black"/>
                  </a:solidFill>
                  <a:latin typeface="Calibri" panose="020F0502020204030204"/>
                  <a:ea typeface="+mn-ea"/>
                  <a:cs typeface="Calibri"/>
                </a:endParaRPr>
              </a:p>
              <a:p>
                <a:pPr algn="ctr" defTabSz="1042050" rtl="0">
                  <a:defRPr/>
                </a:pPr>
                <a:r>
                  <a:rPr lang="fr-FR" sz="1823" kern="1200" dirty="0">
                    <a:solidFill>
                      <a:prstClr val="black"/>
                    </a:solidFill>
                    <a:latin typeface="Calibri" panose="020F0502020204030204"/>
                    <a:ea typeface="+mn-ea"/>
                    <a:cs typeface="+mn-cs"/>
                  </a:rPr>
                  <a:t>se mettre en œuvre</a:t>
                </a:r>
                <a:endParaRPr lang="fr-FR" sz="1823" kern="1200" dirty="0">
                  <a:solidFill>
                    <a:prstClr val="black"/>
                  </a:solidFill>
                  <a:latin typeface="Calibri" panose="020F0502020204030204"/>
                  <a:ea typeface="+mn-ea"/>
                  <a:cs typeface="Calibri"/>
                </a:endParaRPr>
              </a:p>
            </p:txBody>
          </p:sp>
        </p:grpSp>
        <p:pic>
          <p:nvPicPr>
            <p:cNvPr id="17" name="Image 16">
              <a:extLst>
                <a:ext uri="{FF2B5EF4-FFF2-40B4-BE49-F238E27FC236}">
                  <a16:creationId xmlns:a16="http://schemas.microsoft.com/office/drawing/2014/main" id="{7A43102D-2E18-7720-C1E8-B40ACD7B9867}"/>
                </a:ext>
              </a:extLst>
            </p:cNvPr>
            <p:cNvPicPr>
              <a:picLocks noChangeAspect="1"/>
            </p:cNvPicPr>
            <p:nvPr/>
          </p:nvPicPr>
          <p:blipFill rotWithShape="1">
            <a:blip r:embed="rId5"/>
            <a:srcRect l="12881" t="27326" r="14237" b="7590"/>
            <a:stretch/>
          </p:blipFill>
          <p:spPr>
            <a:xfrm>
              <a:off x="5705352" y="3784240"/>
              <a:ext cx="2039446" cy="1024466"/>
            </a:xfrm>
            <a:prstGeom prst="rect">
              <a:avLst/>
            </a:prstGeom>
          </p:spPr>
        </p:pic>
      </p:grpSp>
      <p:pic>
        <p:nvPicPr>
          <p:cNvPr id="3" name="Image 2" descr="Une image contenant logo&#10;&#10;Description générée automatiquement">
            <a:extLst>
              <a:ext uri="{FF2B5EF4-FFF2-40B4-BE49-F238E27FC236}">
                <a16:creationId xmlns:a16="http://schemas.microsoft.com/office/drawing/2014/main" id="{0C2DC313-D820-5813-1E4C-10174BED60C6}"/>
              </a:ext>
            </a:extLst>
          </p:cNvPr>
          <p:cNvPicPr>
            <a:picLocks noChangeAspect="1"/>
          </p:cNvPicPr>
          <p:nvPr/>
        </p:nvPicPr>
        <p:blipFill>
          <a:blip r:embed="rId6"/>
          <a:stretch>
            <a:fillRect/>
          </a:stretch>
        </p:blipFill>
        <p:spPr>
          <a:xfrm>
            <a:off x="12913300" y="82976"/>
            <a:ext cx="864279" cy="881978"/>
          </a:xfrm>
          <a:prstGeom prst="rect">
            <a:avLst/>
          </a:prstGeom>
        </p:spPr>
      </p:pic>
      <p:pic>
        <p:nvPicPr>
          <p:cNvPr id="21" name="Image 20" descr="Une image contenant logo&#10;&#10;Description générée automatiquement">
            <a:extLst>
              <a:ext uri="{FF2B5EF4-FFF2-40B4-BE49-F238E27FC236}">
                <a16:creationId xmlns:a16="http://schemas.microsoft.com/office/drawing/2014/main" id="{89E4A957-EA5C-E0D9-B250-3E1CEFF65148}"/>
              </a:ext>
            </a:extLst>
          </p:cNvPr>
          <p:cNvPicPr>
            <a:picLocks noChangeAspect="1"/>
          </p:cNvPicPr>
          <p:nvPr/>
        </p:nvPicPr>
        <p:blipFill>
          <a:blip r:embed="rId7"/>
          <a:stretch>
            <a:fillRect/>
          </a:stretch>
        </p:blipFill>
        <p:spPr>
          <a:xfrm>
            <a:off x="12891823" y="6912872"/>
            <a:ext cx="1060163" cy="878153"/>
          </a:xfrm>
          <a:prstGeom prst="rect">
            <a:avLst/>
          </a:prstGeom>
        </p:spPr>
      </p:pic>
    </p:spTree>
    <p:extLst>
      <p:ext uri="{BB962C8B-B14F-4D97-AF65-F5344CB8AC3E}">
        <p14:creationId xmlns:p14="http://schemas.microsoft.com/office/powerpoint/2010/main" val="341635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F984FC3-6EA5-068A-78E4-8199196C4E7A}"/>
              </a:ext>
            </a:extLst>
          </p:cNvPr>
          <p:cNvSpPr>
            <a:spLocks noGrp="1"/>
          </p:cNvSpPr>
          <p:nvPr>
            <p:ph type="title"/>
          </p:nvPr>
        </p:nvSpPr>
        <p:spPr>
          <a:xfrm>
            <a:off x="1258268" y="408608"/>
            <a:ext cx="11983403" cy="1510590"/>
          </a:xfrm>
        </p:spPr>
        <p:txBody>
          <a:bodyPr>
            <a:normAutofit fontScale="90000"/>
          </a:bodyPr>
          <a:lstStyle/>
          <a:p>
            <a:r>
              <a:rPr lang="fr-FR" dirty="0"/>
              <a:t>L’approche par projet de parcours permet : </a:t>
            </a:r>
          </a:p>
        </p:txBody>
      </p:sp>
      <p:graphicFrame>
        <p:nvGraphicFramePr>
          <p:cNvPr id="6" name="Espace réservé du contenu 3">
            <a:extLst>
              <a:ext uri="{FF2B5EF4-FFF2-40B4-BE49-F238E27FC236}">
                <a16:creationId xmlns:a16="http://schemas.microsoft.com/office/drawing/2014/main" id="{20F70BEA-E84C-AEFA-3116-C26D1C2E4900}"/>
              </a:ext>
            </a:extLst>
          </p:cNvPr>
          <p:cNvGraphicFramePr>
            <a:graphicFrameLocks noGrp="1"/>
          </p:cNvGraphicFramePr>
          <p:nvPr>
            <p:ph idx="1"/>
          </p:nvPr>
        </p:nvGraphicFramePr>
        <p:xfrm>
          <a:off x="955199" y="2109821"/>
          <a:ext cx="11983403" cy="495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descr="Une image contenant logo&#10;&#10;Description générée automatiquement">
            <a:extLst>
              <a:ext uri="{FF2B5EF4-FFF2-40B4-BE49-F238E27FC236}">
                <a16:creationId xmlns:a16="http://schemas.microsoft.com/office/drawing/2014/main" id="{4F17A51A-FD94-98B6-B4F4-CB214EDB2001}"/>
              </a:ext>
            </a:extLst>
          </p:cNvPr>
          <p:cNvPicPr>
            <a:picLocks noChangeAspect="1"/>
          </p:cNvPicPr>
          <p:nvPr/>
        </p:nvPicPr>
        <p:blipFill>
          <a:blip r:embed="rId8"/>
          <a:stretch>
            <a:fillRect/>
          </a:stretch>
        </p:blipFill>
        <p:spPr>
          <a:xfrm>
            <a:off x="12913300" y="82976"/>
            <a:ext cx="864279" cy="881978"/>
          </a:xfrm>
          <a:prstGeom prst="rect">
            <a:avLst/>
          </a:prstGeom>
        </p:spPr>
      </p:pic>
      <p:pic>
        <p:nvPicPr>
          <p:cNvPr id="4" name="Image 3" descr="Une image contenant logo&#10;&#10;Description générée automatiquement">
            <a:extLst>
              <a:ext uri="{FF2B5EF4-FFF2-40B4-BE49-F238E27FC236}">
                <a16:creationId xmlns:a16="http://schemas.microsoft.com/office/drawing/2014/main" id="{74B6E9F9-393B-AA57-A557-2C76392DC1F7}"/>
              </a:ext>
            </a:extLst>
          </p:cNvPr>
          <p:cNvPicPr>
            <a:picLocks noChangeAspect="1"/>
          </p:cNvPicPr>
          <p:nvPr/>
        </p:nvPicPr>
        <p:blipFill>
          <a:blip r:embed="rId9"/>
          <a:stretch>
            <a:fillRect/>
          </a:stretch>
        </p:blipFill>
        <p:spPr>
          <a:xfrm>
            <a:off x="12891823" y="6912872"/>
            <a:ext cx="1060163" cy="878153"/>
          </a:xfrm>
          <a:prstGeom prst="rect">
            <a:avLst/>
          </a:prstGeom>
        </p:spPr>
      </p:pic>
    </p:spTree>
    <p:extLst>
      <p:ext uri="{BB962C8B-B14F-4D97-AF65-F5344CB8AC3E}">
        <p14:creationId xmlns:p14="http://schemas.microsoft.com/office/powerpoint/2010/main" val="252182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D56602C-6C20-FD49-B139-2531952BCAF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2768E3FA-0038-D441-BB22-4B6359A2946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E93E98B-9FB9-5846-BCA6-B0A2BF3D0B3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EFAE3B66-8767-7440-A67B-19A2B7DD4B17}"/>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5DA02BA5-1013-7743-B7AB-C9B81ED092F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E1E2C69-3172-BE41-89E7-EA345677221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D536894-8298-E14A-BB38-AFCB28DA62E3}"/>
              </a:ext>
            </a:extLst>
          </p:cNvPr>
          <p:cNvSpPr/>
          <p:nvPr/>
        </p:nvSpPr>
        <p:spPr>
          <a:xfrm>
            <a:off x="1546300" y="1779423"/>
            <a:ext cx="10897853" cy="1775741"/>
          </a:xfrm>
          <a:prstGeom prst="rect">
            <a:avLst/>
          </a:prstGeom>
          <a:solidFill>
            <a:schemeClr val="accent1">
              <a:lumMod val="20000"/>
              <a:lumOff val="8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spcFirstLastPara="1" wrap="square" lIns="39369" tIns="39369" rIns="39369" bIns="39369" spcCol="38100" anchor="ctr">
            <a:spAutoFit/>
          </a:bodyPr>
          <a:lstStyle/>
          <a:p>
            <a:pPr lvl="2" algn="ctr">
              <a:defRPr/>
            </a:pPr>
            <a:r>
              <a:rPr lang="fr-FR" sz="1837" b="1" dirty="0">
                <a:solidFill>
                  <a:schemeClr val="accent1"/>
                </a:solidFill>
                <a:latin typeface="Calibri"/>
                <a:ea typeface="+mj-ea"/>
                <a:cs typeface="Calibri"/>
                <a:sym typeface="Helvetica Neue"/>
              </a:rPr>
              <a:t>1 COMITE DE PILOTAGE : </a:t>
            </a:r>
          </a:p>
          <a:p>
            <a:pPr lvl="2" algn="ctr">
              <a:defRPr/>
            </a:pPr>
            <a:r>
              <a:rPr lang="fr-FR" sz="1837" b="1" dirty="0">
                <a:latin typeface="Calibri"/>
                <a:ea typeface="+mj-ea"/>
                <a:cs typeface="Calibri"/>
                <a:sym typeface="Helvetica Neue"/>
              </a:rPr>
              <a:t>Prend les décisions stratégiques au niveau départemental</a:t>
            </a:r>
          </a:p>
          <a:p>
            <a:pPr marL="246053" lvl="2" indent="-246053" algn="ctr">
              <a:buFontTx/>
              <a:buChar char="-"/>
              <a:defRPr/>
            </a:pPr>
            <a:endParaRPr lang="fr-FR" sz="1837" dirty="0">
              <a:latin typeface="Calibri"/>
              <a:ea typeface="+mj-ea"/>
              <a:cs typeface="Calibri"/>
              <a:sym typeface="Helvetica Neue"/>
            </a:endParaRPr>
          </a:p>
          <a:p>
            <a:pPr lvl="2" algn="ctr">
              <a:defRPr/>
            </a:pPr>
            <a:r>
              <a:rPr lang="fr-FR" sz="1837" dirty="0" smtClean="0">
                <a:latin typeface="Calibri"/>
                <a:ea typeface="+mj-ea"/>
                <a:cs typeface="Calibri"/>
                <a:sym typeface="Helvetica Neue"/>
              </a:rPr>
              <a:t>DDETS 74 –CD </a:t>
            </a:r>
            <a:r>
              <a:rPr lang="fr-FR" sz="1837" dirty="0">
                <a:latin typeface="Calibri"/>
                <a:ea typeface="+mj-ea"/>
                <a:cs typeface="Calibri"/>
                <a:sym typeface="Helvetica Neue"/>
              </a:rPr>
              <a:t>74 – CAF - Cabinet B2c projet - </a:t>
            </a:r>
            <a:r>
              <a:rPr lang="fr-FR" sz="1837" dirty="0">
                <a:latin typeface="Calibri"/>
                <a:cs typeface="Calibri"/>
              </a:rPr>
              <a:t>Pilote projet Conseil Départemental  </a:t>
            </a:r>
            <a:r>
              <a:rPr lang="fr-FR" sz="1837" dirty="0" smtClean="0">
                <a:latin typeface="Calibri"/>
                <a:cs typeface="Calibri"/>
              </a:rPr>
              <a:t>74 – </a:t>
            </a:r>
          </a:p>
          <a:p>
            <a:pPr lvl="2" algn="ctr">
              <a:defRPr/>
            </a:pPr>
            <a:r>
              <a:rPr lang="fr-FR" sz="1837" dirty="0" smtClean="0">
                <a:latin typeface="Calibri"/>
                <a:cs typeface="Calibri"/>
              </a:rPr>
              <a:t>Directions partenaires</a:t>
            </a:r>
            <a:endParaRPr lang="fr-FR" sz="1837" dirty="0">
              <a:latin typeface="Calibri"/>
              <a:ea typeface="+mj-ea"/>
              <a:cs typeface="Calibri"/>
              <a:sym typeface="Helvetica Neue"/>
            </a:endParaRPr>
          </a:p>
          <a:p>
            <a:pPr marL="246053" lvl="2" indent="-246053" algn="ctr">
              <a:buFontTx/>
              <a:buChar char="-"/>
              <a:defRPr/>
            </a:pPr>
            <a:endParaRPr lang="fr-FR" sz="1837" dirty="0">
              <a:latin typeface="Calibri"/>
              <a:ea typeface="+mj-ea"/>
              <a:cs typeface="Calibri"/>
              <a:sym typeface="Helvetica Neue"/>
            </a:endParaRPr>
          </a:p>
        </p:txBody>
      </p:sp>
      <p:sp>
        <p:nvSpPr>
          <p:cNvPr id="6" name="Rectangle 5">
            <a:extLst>
              <a:ext uri="{FF2B5EF4-FFF2-40B4-BE49-F238E27FC236}">
                <a16:creationId xmlns:a16="http://schemas.microsoft.com/office/drawing/2014/main" id="{1608D10A-41A0-5A4E-91D2-A35793D2BBBE}"/>
              </a:ext>
            </a:extLst>
          </p:cNvPr>
          <p:cNvSpPr/>
          <p:nvPr/>
        </p:nvSpPr>
        <p:spPr>
          <a:xfrm>
            <a:off x="1618309" y="3798311"/>
            <a:ext cx="10825844" cy="3189269"/>
          </a:xfrm>
          <a:prstGeom prst="rect">
            <a:avLst/>
          </a:prstGeom>
          <a:solidFill>
            <a:srgbClr val="FFFFFF"/>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spcFirstLastPara="1" wrap="square" lIns="39369" tIns="39369" rIns="39369" bIns="39369" spcCol="38100" anchor="ctr">
            <a:spAutoFit/>
          </a:bodyPr>
          <a:lstStyle/>
          <a:p>
            <a:pPr lvl="2" algn="ctr">
              <a:defRPr/>
            </a:pPr>
            <a:r>
              <a:rPr lang="fr-FR" sz="1837" b="1" dirty="0">
                <a:solidFill>
                  <a:schemeClr val="accent1"/>
                </a:solidFill>
                <a:latin typeface="Calibri"/>
                <a:ea typeface="+mj-ea"/>
                <a:cs typeface="Calibri"/>
                <a:sym typeface="Helvetica Neue"/>
              </a:rPr>
              <a:t>4 COMITES TECHNIQUES </a:t>
            </a:r>
            <a:r>
              <a:rPr lang="fr-FR" sz="1837" dirty="0">
                <a:solidFill>
                  <a:schemeClr val="accent1"/>
                </a:solidFill>
                <a:latin typeface="Calibri"/>
                <a:ea typeface="+mj-ea"/>
                <a:cs typeface="Calibri"/>
                <a:sym typeface="Helvetica Neue"/>
              </a:rPr>
              <a:t>: </a:t>
            </a:r>
          </a:p>
          <a:p>
            <a:pPr lvl="2" algn="ctr">
              <a:defRPr/>
            </a:pPr>
            <a:r>
              <a:rPr lang="fr-FR" sz="1837" b="1" dirty="0">
                <a:latin typeface="Calibri"/>
                <a:ea typeface="+mj-ea"/>
                <a:cs typeface="Calibri"/>
                <a:sym typeface="Helvetica Neue"/>
              </a:rPr>
              <a:t>Prend les décisions stratégiques et opérationnelles au niveau territorial</a:t>
            </a:r>
          </a:p>
          <a:p>
            <a:pPr lvl="2" algn="ctr">
              <a:defRPr/>
            </a:pPr>
            <a:endParaRPr lang="fr-FR" sz="1837" b="1" dirty="0">
              <a:latin typeface="Calibri"/>
              <a:ea typeface="+mj-ea"/>
              <a:cs typeface="Calibri"/>
              <a:sym typeface="Helvetica Neue"/>
            </a:endParaRPr>
          </a:p>
          <a:p>
            <a:pPr lvl="2" algn="ctr">
              <a:defRPr/>
            </a:pPr>
            <a:endParaRPr lang="fr-FR" sz="1837" b="1" dirty="0">
              <a:latin typeface="Calibri"/>
              <a:ea typeface="+mj-ea"/>
              <a:cs typeface="Calibri"/>
              <a:sym typeface="Helvetica Neue"/>
            </a:endParaRPr>
          </a:p>
          <a:p>
            <a:pPr lvl="2" algn="ctr">
              <a:defRPr/>
            </a:pPr>
            <a:endParaRPr lang="fr-FR" sz="1837" b="1" dirty="0">
              <a:latin typeface="Calibri"/>
              <a:ea typeface="+mj-ea"/>
              <a:cs typeface="Calibri"/>
              <a:sym typeface="Helvetica Neue"/>
            </a:endParaRPr>
          </a:p>
          <a:p>
            <a:pPr lvl="2" algn="ctr">
              <a:defRPr/>
            </a:pPr>
            <a:r>
              <a:rPr lang="fr-FR" sz="1837" b="1" dirty="0">
                <a:solidFill>
                  <a:schemeClr val="accent1"/>
                </a:solidFill>
                <a:latin typeface="Calibri"/>
                <a:ea typeface="+mj-ea"/>
                <a:cs typeface="Calibri"/>
                <a:sym typeface="Helvetica Neue"/>
              </a:rPr>
              <a:t>AFMB – BASSIN ANNECIEN – CHABLAIS - GENEVOIS</a:t>
            </a:r>
          </a:p>
          <a:p>
            <a:pPr lvl="2" algn="ctr">
              <a:defRPr/>
            </a:pPr>
            <a:endParaRPr lang="fr-FR" sz="1837" b="1" dirty="0">
              <a:latin typeface="Calibri"/>
              <a:ea typeface="+mj-ea"/>
              <a:cs typeface="Calibri"/>
              <a:sym typeface="Helvetica Neue"/>
            </a:endParaRPr>
          </a:p>
          <a:p>
            <a:pPr lvl="2" algn="ctr">
              <a:defRPr/>
            </a:pPr>
            <a:r>
              <a:rPr lang="fr-FR" sz="1837" dirty="0" smtClean="0">
                <a:latin typeface="Calibri"/>
                <a:ea typeface="+mj-ea"/>
                <a:cs typeface="Calibri"/>
                <a:sym typeface="Helvetica Neue"/>
              </a:rPr>
              <a:t>Représentants Directions territoriales </a:t>
            </a:r>
            <a:r>
              <a:rPr lang="fr-FR" sz="1837" dirty="0">
                <a:latin typeface="Calibri"/>
                <a:ea typeface="+mj-ea"/>
                <a:cs typeface="Calibri"/>
                <a:sym typeface="Helvetica Neue"/>
              </a:rPr>
              <a:t>– Partenaires - Cabinet B2c projet - </a:t>
            </a:r>
            <a:r>
              <a:rPr lang="fr-FR" sz="1837" dirty="0">
                <a:latin typeface="Calibri"/>
                <a:cs typeface="Calibri"/>
              </a:rPr>
              <a:t>Pilote projet Conseil Départemental </a:t>
            </a:r>
            <a:r>
              <a:rPr lang="fr-FR" sz="1837" dirty="0" smtClean="0">
                <a:latin typeface="Calibri"/>
                <a:cs typeface="Calibri"/>
              </a:rPr>
              <a:t>74- représentants </a:t>
            </a:r>
            <a:r>
              <a:rPr lang="fr-FR" sz="1837" dirty="0">
                <a:latin typeface="Calibri"/>
                <a:cs typeface="Calibri"/>
              </a:rPr>
              <a:t>groupe cadre – </a:t>
            </a:r>
            <a:r>
              <a:rPr lang="fr-FR" sz="1837" dirty="0" smtClean="0">
                <a:latin typeface="Calibri"/>
                <a:cs typeface="Calibri"/>
              </a:rPr>
              <a:t>Représentants </a:t>
            </a:r>
            <a:r>
              <a:rPr lang="fr-FR" sz="1837" dirty="0">
                <a:latin typeface="Calibri"/>
                <a:cs typeface="Calibri"/>
              </a:rPr>
              <a:t>groupe de formation</a:t>
            </a:r>
            <a:endParaRPr lang="fr-FR" sz="1837" dirty="0">
              <a:latin typeface="Calibri"/>
              <a:cs typeface="Calibri"/>
              <a:sym typeface="Helvetica Neue"/>
            </a:endParaRPr>
          </a:p>
          <a:p>
            <a:pPr lvl="2" algn="ctr">
              <a:defRPr/>
            </a:pPr>
            <a:endParaRPr lang="fr-FR" sz="1837" dirty="0">
              <a:latin typeface="Calibri"/>
              <a:cs typeface="Calibri"/>
            </a:endParaRPr>
          </a:p>
          <a:p>
            <a:pPr lvl="2" algn="l">
              <a:defRPr/>
            </a:pPr>
            <a:endParaRPr lang="fr-FR" sz="1837" dirty="0">
              <a:latin typeface="Calibri"/>
              <a:ea typeface="+mj-ea"/>
              <a:cs typeface="Calibri"/>
              <a:sym typeface="Helvetica Neue"/>
            </a:endParaRPr>
          </a:p>
        </p:txBody>
      </p:sp>
      <p:cxnSp>
        <p:nvCxnSpPr>
          <p:cNvPr id="10" name="Connecteur droit avec flèche 9">
            <a:extLst>
              <a:ext uri="{FF2B5EF4-FFF2-40B4-BE49-F238E27FC236}">
                <a16:creationId xmlns:a16="http://schemas.microsoft.com/office/drawing/2014/main" id="{9A928CD2-5557-AC47-8B52-DF36697C6B3F}"/>
              </a:ext>
            </a:extLst>
          </p:cNvPr>
          <p:cNvCxnSpPr>
            <a:cxnSpLocks/>
          </p:cNvCxnSpPr>
          <p:nvPr/>
        </p:nvCxnSpPr>
        <p:spPr>
          <a:xfrm flipH="1">
            <a:off x="5009370" y="4742083"/>
            <a:ext cx="639980" cy="54900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6B90CD75-EA2B-7E49-A93F-6B5B75AA02B8}"/>
              </a:ext>
            </a:extLst>
          </p:cNvPr>
          <p:cNvCxnSpPr>
            <a:cxnSpLocks/>
          </p:cNvCxnSpPr>
          <p:nvPr/>
        </p:nvCxnSpPr>
        <p:spPr>
          <a:xfrm flipH="1">
            <a:off x="6410214" y="4715028"/>
            <a:ext cx="585"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Connecteur droit avec flèche 11">
            <a:extLst>
              <a:ext uri="{FF2B5EF4-FFF2-40B4-BE49-F238E27FC236}">
                <a16:creationId xmlns:a16="http://schemas.microsoft.com/office/drawing/2014/main" id="{BBDAB3C0-5898-2F43-9DEE-FCD1BC3F8573}"/>
              </a:ext>
            </a:extLst>
          </p:cNvPr>
          <p:cNvCxnSpPr>
            <a:cxnSpLocks/>
          </p:cNvCxnSpPr>
          <p:nvPr/>
        </p:nvCxnSpPr>
        <p:spPr>
          <a:xfrm flipH="1">
            <a:off x="7849226" y="4715028"/>
            <a:ext cx="1"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107939A1-6E21-A54C-8430-2476C62BFE6A}"/>
              </a:ext>
            </a:extLst>
          </p:cNvPr>
          <p:cNvCxnSpPr>
            <a:cxnSpLocks/>
          </p:cNvCxnSpPr>
          <p:nvPr/>
        </p:nvCxnSpPr>
        <p:spPr>
          <a:xfrm>
            <a:off x="8649361" y="4708144"/>
            <a:ext cx="391050" cy="5760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4" name="Titre 1">
            <a:extLst>
              <a:ext uri="{FF2B5EF4-FFF2-40B4-BE49-F238E27FC236}">
                <a16:creationId xmlns:a16="http://schemas.microsoft.com/office/drawing/2014/main" id="{778C6828-9B36-344A-8719-F88824A35CF5}"/>
              </a:ext>
            </a:extLst>
          </p:cNvPr>
          <p:cNvSpPr>
            <a:spLocks noGrp="1"/>
          </p:cNvSpPr>
          <p:nvPr>
            <p:ph type="title"/>
          </p:nvPr>
        </p:nvSpPr>
        <p:spPr>
          <a:xfrm>
            <a:off x="1474291" y="631757"/>
            <a:ext cx="12218645" cy="353943"/>
          </a:xfrm>
        </p:spPr>
        <p:txBody>
          <a:bodyPr/>
          <a:lstStyle/>
          <a:p>
            <a:pPr marL="571500" indent="-571500">
              <a:buFont typeface="Wingdings" pitchFamily="2" charset="2"/>
              <a:buChar char="Ø"/>
            </a:pPr>
            <a:r>
              <a:rPr lang="fr-FR" sz="2300" dirty="0">
                <a:solidFill>
                  <a:schemeClr val="tx1"/>
                </a:solidFill>
              </a:rPr>
              <a:t>Suivi et pilotage des démarches </a:t>
            </a:r>
          </a:p>
        </p:txBody>
      </p:sp>
    </p:spTree>
    <p:extLst>
      <p:ext uri="{BB962C8B-B14F-4D97-AF65-F5344CB8AC3E}">
        <p14:creationId xmlns:p14="http://schemas.microsoft.com/office/powerpoint/2010/main" val="2632541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droite 2"/>
          <p:cNvSpPr/>
          <p:nvPr/>
        </p:nvSpPr>
        <p:spPr>
          <a:xfrm>
            <a:off x="2518408" y="3315234"/>
            <a:ext cx="2805062" cy="11978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Expérimentation CC VCMB – DT Chablais </a:t>
            </a:r>
            <a:endParaRPr lang="fr-FR" dirty="0"/>
          </a:p>
        </p:txBody>
      </p:sp>
      <p:sp>
        <p:nvSpPr>
          <p:cNvPr id="4" name="ZoneTexte 3"/>
          <p:cNvSpPr txBox="1"/>
          <p:nvPr/>
        </p:nvSpPr>
        <p:spPr>
          <a:xfrm>
            <a:off x="2894323" y="2865387"/>
            <a:ext cx="2016224" cy="369332"/>
          </a:xfrm>
          <a:prstGeom prst="rect">
            <a:avLst/>
          </a:prstGeom>
          <a:noFill/>
        </p:spPr>
        <p:txBody>
          <a:bodyPr wrap="square" rtlCol="0">
            <a:spAutoFit/>
          </a:bodyPr>
          <a:lstStyle/>
          <a:p>
            <a:r>
              <a:rPr lang="fr-FR" dirty="0" smtClean="0"/>
              <a:t>2020-2021</a:t>
            </a:r>
            <a:endParaRPr lang="fr-FR" dirty="0"/>
          </a:p>
        </p:txBody>
      </p:sp>
      <p:sp>
        <p:nvSpPr>
          <p:cNvPr id="7" name="ZoneTexte 6"/>
          <p:cNvSpPr txBox="1"/>
          <p:nvPr/>
        </p:nvSpPr>
        <p:spPr>
          <a:xfrm>
            <a:off x="1225514" y="2911500"/>
            <a:ext cx="1292894" cy="1477328"/>
          </a:xfrm>
          <a:prstGeom prst="rect">
            <a:avLst/>
          </a:prstGeom>
          <a:noFill/>
        </p:spPr>
        <p:txBody>
          <a:bodyPr wrap="square" rtlCol="0">
            <a:spAutoFit/>
          </a:bodyPr>
          <a:lstStyle/>
          <a:p>
            <a:r>
              <a:rPr lang="fr-FR" dirty="0" smtClean="0"/>
              <a:t>06/2019</a:t>
            </a:r>
          </a:p>
          <a:p>
            <a:endParaRPr lang="fr-FR" dirty="0"/>
          </a:p>
          <a:p>
            <a:r>
              <a:rPr lang="fr-FR" dirty="0" smtClean="0"/>
              <a:t>Signature Plan pauvreté</a:t>
            </a:r>
            <a:endParaRPr lang="fr-FR" dirty="0"/>
          </a:p>
        </p:txBody>
      </p:sp>
      <p:sp>
        <p:nvSpPr>
          <p:cNvPr id="8" name="ZoneTexte 7"/>
          <p:cNvSpPr txBox="1"/>
          <p:nvPr/>
        </p:nvSpPr>
        <p:spPr>
          <a:xfrm>
            <a:off x="5323470" y="2784872"/>
            <a:ext cx="2160240" cy="2031325"/>
          </a:xfrm>
          <a:prstGeom prst="rect">
            <a:avLst/>
          </a:prstGeom>
          <a:noFill/>
        </p:spPr>
        <p:txBody>
          <a:bodyPr wrap="square" rtlCol="0">
            <a:spAutoFit/>
          </a:bodyPr>
          <a:lstStyle/>
          <a:p>
            <a:r>
              <a:rPr lang="fr-FR" dirty="0" smtClean="0"/>
              <a:t>04/2022</a:t>
            </a:r>
          </a:p>
          <a:p>
            <a:endParaRPr lang="fr-FR" dirty="0"/>
          </a:p>
          <a:p>
            <a:r>
              <a:rPr lang="fr-FR" dirty="0" smtClean="0"/>
              <a:t>Séminaire de clôture de l’expérimentation et d’ouverture du déploiement</a:t>
            </a:r>
            <a:endParaRPr lang="fr-FR" dirty="0"/>
          </a:p>
        </p:txBody>
      </p:sp>
      <p:sp>
        <p:nvSpPr>
          <p:cNvPr id="14" name="Flèche droite 13"/>
          <p:cNvSpPr/>
          <p:nvPr/>
        </p:nvSpPr>
        <p:spPr>
          <a:xfrm>
            <a:off x="7378948" y="3319178"/>
            <a:ext cx="4680520" cy="10278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Déploiement de la démarche </a:t>
            </a:r>
            <a:endParaRPr lang="fr-FR" dirty="0"/>
          </a:p>
        </p:txBody>
      </p:sp>
      <p:sp>
        <p:nvSpPr>
          <p:cNvPr id="9" name="ZoneTexte 8"/>
          <p:cNvSpPr txBox="1"/>
          <p:nvPr/>
        </p:nvSpPr>
        <p:spPr>
          <a:xfrm>
            <a:off x="8480292" y="2778991"/>
            <a:ext cx="2055478" cy="369332"/>
          </a:xfrm>
          <a:prstGeom prst="rect">
            <a:avLst/>
          </a:prstGeom>
          <a:noFill/>
        </p:spPr>
        <p:txBody>
          <a:bodyPr wrap="square" rtlCol="0">
            <a:spAutoFit/>
          </a:bodyPr>
          <a:lstStyle/>
          <a:p>
            <a:r>
              <a:rPr lang="fr-FR" dirty="0" smtClean="0"/>
              <a:t>2022 - 2023</a:t>
            </a:r>
            <a:endParaRPr lang="fr-FR" dirty="0"/>
          </a:p>
        </p:txBody>
      </p:sp>
      <p:sp>
        <p:nvSpPr>
          <p:cNvPr id="15" name="Flèche vers le bas 14"/>
          <p:cNvSpPr/>
          <p:nvPr/>
        </p:nvSpPr>
        <p:spPr>
          <a:xfrm flipH="1">
            <a:off x="9202007" y="4257324"/>
            <a:ext cx="674361"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8912942" y="5449168"/>
            <a:ext cx="1505703" cy="923330"/>
          </a:xfrm>
          <a:prstGeom prst="rect">
            <a:avLst/>
          </a:prstGeom>
          <a:noFill/>
        </p:spPr>
        <p:txBody>
          <a:bodyPr wrap="square" rtlCol="0">
            <a:spAutoFit/>
          </a:bodyPr>
          <a:lstStyle/>
          <a:p>
            <a:pPr algn="ctr"/>
            <a:r>
              <a:rPr lang="fr-FR" dirty="0" smtClean="0"/>
              <a:t>09/2022 </a:t>
            </a:r>
            <a:r>
              <a:rPr lang="fr-FR" dirty="0" smtClean="0">
                <a:hlinkClick r:id="rId3" action="ppaction://hlinkpres?slideindex=1&amp;slidetitle="/>
              </a:rPr>
              <a:t>Séminaires partenariaux</a:t>
            </a:r>
            <a:endParaRPr lang="fr-FR" dirty="0"/>
          </a:p>
        </p:txBody>
      </p:sp>
      <p:sp>
        <p:nvSpPr>
          <p:cNvPr id="18" name="Flèche vers le bas 17"/>
          <p:cNvSpPr/>
          <p:nvPr/>
        </p:nvSpPr>
        <p:spPr>
          <a:xfrm flipH="1">
            <a:off x="7478847" y="4231264"/>
            <a:ext cx="674361"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7018907" y="5337444"/>
            <a:ext cx="1656185" cy="923330"/>
          </a:xfrm>
          <a:prstGeom prst="rect">
            <a:avLst/>
          </a:prstGeom>
          <a:noFill/>
        </p:spPr>
        <p:txBody>
          <a:bodyPr wrap="square" rtlCol="0">
            <a:spAutoFit/>
          </a:bodyPr>
          <a:lstStyle/>
          <a:p>
            <a:pPr algn="ctr"/>
            <a:r>
              <a:rPr lang="fr-FR" dirty="0" smtClean="0"/>
              <a:t>2022</a:t>
            </a:r>
          </a:p>
          <a:p>
            <a:r>
              <a:rPr lang="fr-FR" dirty="0"/>
              <a:t>7</a:t>
            </a:r>
            <a:r>
              <a:rPr lang="fr-FR" dirty="0" smtClean="0"/>
              <a:t> groupes de formations</a:t>
            </a:r>
            <a:endParaRPr lang="fr-FR" dirty="0"/>
          </a:p>
        </p:txBody>
      </p:sp>
      <p:sp>
        <p:nvSpPr>
          <p:cNvPr id="20" name="Flèche vers le bas 19"/>
          <p:cNvSpPr/>
          <p:nvPr/>
        </p:nvSpPr>
        <p:spPr>
          <a:xfrm flipH="1">
            <a:off x="10830469" y="4289167"/>
            <a:ext cx="674361" cy="1080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10547300" y="5521176"/>
            <a:ext cx="1656184" cy="923330"/>
          </a:xfrm>
          <a:prstGeom prst="rect">
            <a:avLst/>
          </a:prstGeom>
          <a:noFill/>
        </p:spPr>
        <p:txBody>
          <a:bodyPr wrap="square" rtlCol="0">
            <a:spAutoFit/>
          </a:bodyPr>
          <a:lstStyle/>
          <a:p>
            <a:pPr algn="ctr"/>
            <a:r>
              <a:rPr lang="fr-FR" dirty="0" smtClean="0"/>
              <a:t>2023</a:t>
            </a:r>
          </a:p>
          <a:p>
            <a:r>
              <a:rPr lang="fr-FR" dirty="0" smtClean="0"/>
              <a:t>12 groupes de formations</a:t>
            </a:r>
            <a:endParaRPr lang="fr-FR" dirty="0"/>
          </a:p>
        </p:txBody>
      </p:sp>
      <p:sp>
        <p:nvSpPr>
          <p:cNvPr id="21" name="ZoneTexte 20"/>
          <p:cNvSpPr txBox="1"/>
          <p:nvPr/>
        </p:nvSpPr>
        <p:spPr>
          <a:xfrm>
            <a:off x="2338388" y="840656"/>
            <a:ext cx="8208912" cy="584775"/>
          </a:xfrm>
          <a:prstGeom prst="rect">
            <a:avLst/>
          </a:prstGeom>
          <a:noFill/>
        </p:spPr>
        <p:txBody>
          <a:bodyPr wrap="square" rtlCol="0">
            <a:spAutoFit/>
          </a:bodyPr>
          <a:lstStyle/>
          <a:p>
            <a:pPr algn="ctr"/>
            <a:r>
              <a:rPr lang="fr-FR" sz="3200" dirty="0" smtClean="0"/>
              <a:t>Le mode projet</a:t>
            </a:r>
            <a:endParaRPr lang="fr-FR" sz="3200" dirty="0"/>
          </a:p>
        </p:txBody>
      </p:sp>
      <p:sp>
        <p:nvSpPr>
          <p:cNvPr id="22" name="ZoneTexte 21"/>
          <p:cNvSpPr txBox="1"/>
          <p:nvPr/>
        </p:nvSpPr>
        <p:spPr>
          <a:xfrm>
            <a:off x="12275492" y="3234719"/>
            <a:ext cx="1440160" cy="1200329"/>
          </a:xfrm>
          <a:prstGeom prst="rect">
            <a:avLst/>
          </a:prstGeom>
          <a:noFill/>
        </p:spPr>
        <p:txBody>
          <a:bodyPr wrap="square" rtlCol="0">
            <a:spAutoFit/>
          </a:bodyPr>
          <a:lstStyle/>
          <a:p>
            <a:r>
              <a:rPr lang="fr-FR" dirty="0" smtClean="0"/>
              <a:t>Clôture du déploiement de la démarche </a:t>
            </a:r>
            <a:endParaRPr lang="fr-FR" dirty="0"/>
          </a:p>
        </p:txBody>
      </p:sp>
      <p:sp>
        <p:nvSpPr>
          <p:cNvPr id="23" name="ZoneTexte 22"/>
          <p:cNvSpPr txBox="1"/>
          <p:nvPr/>
        </p:nvSpPr>
        <p:spPr>
          <a:xfrm>
            <a:off x="11843444" y="2403722"/>
            <a:ext cx="1872208" cy="646331"/>
          </a:xfrm>
          <a:prstGeom prst="rect">
            <a:avLst/>
          </a:prstGeom>
          <a:noFill/>
        </p:spPr>
        <p:txBody>
          <a:bodyPr wrap="square" rtlCol="0">
            <a:spAutoFit/>
          </a:bodyPr>
          <a:lstStyle/>
          <a:p>
            <a:pPr algn="ctr"/>
            <a:r>
              <a:rPr lang="fr-FR" dirty="0" smtClean="0"/>
              <a:t>2</a:t>
            </a:r>
            <a:r>
              <a:rPr lang="fr-FR" baseline="30000" dirty="0" smtClean="0"/>
              <a:t>ème</a:t>
            </a:r>
            <a:r>
              <a:rPr lang="fr-FR" dirty="0" smtClean="0"/>
              <a:t> semestre    2023</a:t>
            </a:r>
            <a:endParaRPr lang="fr-FR" dirty="0"/>
          </a:p>
        </p:txBody>
      </p:sp>
    </p:spTree>
    <p:extLst>
      <p:ext uri="{BB962C8B-B14F-4D97-AF65-F5344CB8AC3E}">
        <p14:creationId xmlns:p14="http://schemas.microsoft.com/office/powerpoint/2010/main" val="3835964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Espace réservé du texte 2"/>
          <p:cNvSpPr>
            <a:spLocks noGrp="1"/>
          </p:cNvSpPr>
          <p:nvPr>
            <p:ph type="body" idx="1"/>
          </p:nvPr>
        </p:nvSpPr>
        <p:spPr>
          <a:xfrm>
            <a:off x="1532939" y="336600"/>
            <a:ext cx="6935028" cy="476679"/>
          </a:xfrm>
        </p:spPr>
        <p:txBody>
          <a:bodyPr>
            <a:normAutofit/>
          </a:bodyPr>
          <a:lstStyle/>
          <a:p>
            <a:pPr marL="457200" indent="-457200">
              <a:buFont typeface="Arial" panose="020B0604020202020204" pitchFamily="34" charset="0"/>
              <a:buChar char="•"/>
            </a:pPr>
            <a:r>
              <a:rPr lang="fr-FR" sz="2000" b="1" dirty="0" smtClean="0">
                <a:latin typeface="Montserrat"/>
                <a:ea typeface="+mj-ea"/>
              </a:rPr>
              <a:t>Les formations initiales </a:t>
            </a:r>
            <a:r>
              <a:rPr lang="fr-FR" sz="2000" b="1" dirty="0">
                <a:latin typeface="Montserrat"/>
                <a:ea typeface="+mj-ea"/>
              </a:rPr>
              <a:t>par Direction Territoriale</a:t>
            </a:r>
            <a:endParaRPr lang="fr-FR" sz="1200" dirty="0"/>
          </a:p>
          <a:p>
            <a:pPr marL="0" indent="0">
              <a:buNone/>
            </a:pPr>
            <a:endParaRPr lang="fr-FR" sz="1200" dirty="0"/>
          </a:p>
        </p:txBody>
      </p:sp>
      <p:sp>
        <p:nvSpPr>
          <p:cNvPr id="14" name="ZoneTexte 13"/>
          <p:cNvSpPr txBox="1"/>
          <p:nvPr/>
        </p:nvSpPr>
        <p:spPr>
          <a:xfrm>
            <a:off x="1402284" y="5953224"/>
            <a:ext cx="6599582" cy="1300354"/>
          </a:xfrm>
          <a:prstGeom prst="rect">
            <a:avLst/>
          </a:prstGeom>
          <a:noFill/>
          <a:ln w="12700" cap="flat">
            <a:noFill/>
            <a:miter lim="400000"/>
          </a:ln>
        </p:spPr>
        <p:style>
          <a:lnRef idx="0">
            <a:scrgbClr r="0" g="0" b="0"/>
          </a:lnRef>
          <a:fillRef idx="0">
            <a:scrgbClr r="0" g="0" b="0"/>
          </a:fillRef>
          <a:effectRef idx="0">
            <a:scrgbClr r="0" g="0" b="0"/>
          </a:effectRef>
          <a:fontRef idx="none"/>
        </p:style>
        <p:txBody>
          <a:bodyPr rot="0" spcFirstLastPara="1" vertOverflow="overflow" horzOverflow="overflow" vert="horz" wrap="square" lIns="34289" tIns="34289" rIns="34289" bIns="34289" numCol="1" spcCol="38100" rtlCol="0" anchor="t">
            <a:spAutoFit/>
          </a:bodyPr>
          <a:lstStyle/>
          <a:p>
            <a:pPr indent="-214313" defTabSz="342900">
              <a:lnSpc>
                <a:spcPct val="80000"/>
              </a:lnSpc>
              <a:buFont typeface="Arial" panose="020B0604020202020204" pitchFamily="34" charset="0"/>
              <a:buChar char="•"/>
            </a:pPr>
            <a:r>
              <a:rPr lang="fr-FR" sz="2000" b="1" dirty="0" smtClean="0">
                <a:solidFill>
                  <a:schemeClr val="tx1"/>
                </a:solidFill>
                <a:latin typeface="Montserrat"/>
                <a:ea typeface="+mj-ea"/>
                <a:cs typeface="+mn-cs"/>
              </a:rPr>
              <a:t>Groupes </a:t>
            </a:r>
            <a:r>
              <a:rPr lang="fr-FR" sz="2000" b="1" dirty="0">
                <a:solidFill>
                  <a:schemeClr val="tx1"/>
                </a:solidFill>
                <a:latin typeface="Montserrat"/>
                <a:ea typeface="+mj-ea"/>
                <a:cs typeface="+mn-cs"/>
              </a:rPr>
              <a:t>cadre </a:t>
            </a:r>
            <a:r>
              <a:rPr lang="fr-FR" sz="2000" b="1" dirty="0" smtClean="0">
                <a:solidFill>
                  <a:schemeClr val="tx1"/>
                </a:solidFill>
                <a:latin typeface="Montserrat"/>
                <a:ea typeface="+mj-ea"/>
                <a:cs typeface="+mn-cs"/>
              </a:rPr>
              <a:t>départemental en mode projet</a:t>
            </a:r>
          </a:p>
          <a:p>
            <a:pPr indent="-214313" defTabSz="342900">
              <a:lnSpc>
                <a:spcPct val="80000"/>
              </a:lnSpc>
              <a:buFont typeface="Arial" panose="020B0604020202020204" pitchFamily="34" charset="0"/>
              <a:buChar char="•"/>
            </a:pPr>
            <a:endParaRPr lang="fr-FR" sz="2000" b="1" dirty="0">
              <a:solidFill>
                <a:schemeClr val="tx1"/>
              </a:solidFill>
              <a:latin typeface="Montserrat"/>
              <a:ea typeface="+mj-ea"/>
              <a:cs typeface="+mn-cs"/>
            </a:endParaRPr>
          </a:p>
          <a:p>
            <a:pPr indent="-214313" defTabSz="342900">
              <a:lnSpc>
                <a:spcPct val="80000"/>
              </a:lnSpc>
              <a:buFont typeface="Arial" panose="020B0604020202020204" pitchFamily="34" charset="0"/>
              <a:buChar char="•"/>
            </a:pPr>
            <a:endParaRPr lang="fr-FR" sz="2000" b="1" dirty="0" smtClean="0">
              <a:solidFill>
                <a:schemeClr val="tx1"/>
              </a:solidFill>
              <a:latin typeface="Montserrat"/>
              <a:ea typeface="+mj-ea"/>
              <a:cs typeface="+mn-cs"/>
            </a:endParaRPr>
          </a:p>
          <a:p>
            <a:pPr indent="-214313" defTabSz="342900">
              <a:lnSpc>
                <a:spcPct val="80000"/>
              </a:lnSpc>
              <a:buFont typeface="Arial" panose="020B0604020202020204" pitchFamily="34" charset="0"/>
              <a:buChar char="•"/>
            </a:pPr>
            <a:endParaRPr lang="fr-FR" sz="2000" b="1" dirty="0">
              <a:solidFill>
                <a:schemeClr val="tx1"/>
              </a:solidFill>
              <a:latin typeface="Montserrat"/>
              <a:ea typeface="+mj-ea"/>
              <a:cs typeface="+mn-cs"/>
            </a:endParaRPr>
          </a:p>
          <a:p>
            <a:pPr indent="-214313" defTabSz="342900">
              <a:lnSpc>
                <a:spcPct val="80000"/>
              </a:lnSpc>
              <a:buFont typeface="Arial" panose="020B0604020202020204" pitchFamily="34" charset="0"/>
              <a:buChar char="•"/>
            </a:pPr>
            <a:r>
              <a:rPr lang="fr-FR" sz="2000" b="1" dirty="0" smtClean="0">
                <a:solidFill>
                  <a:schemeClr val="tx1"/>
                </a:solidFill>
                <a:latin typeface="Montserrat"/>
                <a:ea typeface="+mj-ea"/>
                <a:cs typeface="+mn-cs"/>
              </a:rPr>
              <a:t>Des sessions de perfectionnement</a:t>
            </a:r>
            <a:endParaRPr lang="fr-FR" sz="2000" b="1" dirty="0">
              <a:solidFill>
                <a:schemeClr val="tx1"/>
              </a:solidFill>
              <a:latin typeface="Montserrat"/>
              <a:ea typeface="+mj-ea"/>
              <a:cs typeface="+mn-cs"/>
            </a:endParaRPr>
          </a:p>
        </p:txBody>
      </p:sp>
      <p:sp>
        <p:nvSpPr>
          <p:cNvPr id="25" name="ZoneTexte 24">
            <a:extLst>
              <a:ext uri="{FF2B5EF4-FFF2-40B4-BE49-F238E27FC236}">
                <a16:creationId xmlns:a16="http://schemas.microsoft.com/office/drawing/2014/main" id="{F6F85506-4706-5848-B32B-48A88D186485}"/>
              </a:ext>
            </a:extLst>
          </p:cNvPr>
          <p:cNvSpPr txBox="1"/>
          <p:nvPr/>
        </p:nvSpPr>
        <p:spPr>
          <a:xfrm>
            <a:off x="1474292" y="1154618"/>
            <a:ext cx="5832648" cy="4260141"/>
          </a:xfrm>
          <a:prstGeom prst="rect">
            <a:avLst/>
          </a:prstGeom>
          <a:solidFill>
            <a:schemeClr val="accent5"/>
          </a:solidFill>
        </p:spPr>
        <p:txBody>
          <a:bodyPr wrap="square" rtlCol="0">
            <a:spAutoFit/>
          </a:bodyPr>
          <a:lstStyle/>
          <a:p>
            <a:pPr marL="11062" algn="ctr" defTabSz="796442">
              <a:spcBef>
                <a:spcPts val="87"/>
              </a:spcBef>
            </a:pPr>
            <a:r>
              <a:rPr lang="fr-FR" b="1" kern="0" spc="91" dirty="0">
                <a:solidFill>
                  <a:srgbClr val="231F20"/>
                </a:solidFill>
                <a:latin typeface="Montserrat"/>
                <a:ea typeface="+mj-ea"/>
              </a:rPr>
              <a:t>Module 1  (2 jrs)</a:t>
            </a:r>
          </a:p>
          <a:p>
            <a:pPr marL="11062" algn="ctr" defTabSz="796442">
              <a:spcBef>
                <a:spcPts val="87"/>
              </a:spcBef>
            </a:pPr>
            <a:endParaRPr lang="fr-FR" b="1" kern="0" spc="91" dirty="0">
              <a:solidFill>
                <a:srgbClr val="231F20"/>
              </a:solidFill>
              <a:latin typeface="Montserrat"/>
              <a:ea typeface="+mj-ea"/>
            </a:endParaRPr>
          </a:p>
          <a:p>
            <a:pPr marL="647109" indent="-248888" defTabSz="796442">
              <a:buFont typeface="Wingdings 3" pitchFamily="2" charset="2"/>
              <a:buChar char="]"/>
            </a:pPr>
            <a:r>
              <a:rPr lang="fr-FR" b="1" kern="0" spc="91" dirty="0">
                <a:solidFill>
                  <a:srgbClr val="231F20"/>
                </a:solidFill>
                <a:latin typeface="Montserrat"/>
                <a:ea typeface="+mj-ea"/>
              </a:rPr>
              <a:t>Définir son rôle </a:t>
            </a:r>
            <a:r>
              <a:rPr lang="fr-FR" kern="0" spc="91" dirty="0">
                <a:solidFill>
                  <a:srgbClr val="231F20"/>
                </a:solidFill>
                <a:latin typeface="Montserrat"/>
                <a:ea typeface="+mj-ea"/>
              </a:rPr>
              <a:t>et visualiser son positionnement dans l’accompagnement </a:t>
            </a:r>
          </a:p>
          <a:p>
            <a:pPr marL="647109" indent="-248888" defTabSz="796442">
              <a:buFont typeface="Wingdings 3" pitchFamily="2" charset="2"/>
              <a:buChar char="]"/>
            </a:pPr>
            <a:endParaRPr lang="fr-FR" kern="0" spc="91" dirty="0">
              <a:solidFill>
                <a:srgbClr val="231F20"/>
              </a:solidFill>
              <a:latin typeface="Montserrat"/>
              <a:ea typeface="+mj-ea"/>
            </a:endParaRPr>
          </a:p>
          <a:p>
            <a:pPr marL="641026" indent="-248888" defTabSz="796442">
              <a:buFont typeface="Wingdings 3" pitchFamily="2" charset="2"/>
              <a:buChar char="]"/>
            </a:pPr>
            <a:r>
              <a:rPr lang="fr-FR" b="1" kern="0" spc="91" dirty="0">
                <a:solidFill>
                  <a:srgbClr val="231F20"/>
                </a:solidFill>
                <a:latin typeface="Montserrat"/>
                <a:ea typeface="+mj-ea"/>
              </a:rPr>
              <a:t>Comprendre </a:t>
            </a:r>
            <a:r>
              <a:rPr lang="fr-FR" kern="0" spc="91" dirty="0">
                <a:solidFill>
                  <a:srgbClr val="231F20"/>
                </a:solidFill>
                <a:latin typeface="Montserrat"/>
                <a:ea typeface="+mj-ea"/>
              </a:rPr>
              <a:t>le rôle et la posture du Référent de Parcours dans le processus d’accompagnement </a:t>
            </a:r>
          </a:p>
          <a:p>
            <a:pPr marL="641026" indent="-248888" defTabSz="796442">
              <a:buFont typeface="Wingdings 3" pitchFamily="2" charset="2"/>
              <a:buChar char="]"/>
            </a:pPr>
            <a:endParaRPr lang="fr-FR" kern="0" spc="91" dirty="0">
              <a:solidFill>
                <a:srgbClr val="231F20"/>
              </a:solidFill>
              <a:latin typeface="Montserrat"/>
              <a:ea typeface="+mj-ea"/>
            </a:endParaRPr>
          </a:p>
          <a:p>
            <a:pPr marL="647109" indent="-248888" defTabSz="796442">
              <a:buFont typeface="Wingdings 3" pitchFamily="2" charset="2"/>
              <a:buChar char="]"/>
            </a:pPr>
            <a:r>
              <a:rPr lang="fr-FR" b="1" kern="0" spc="91" dirty="0">
                <a:solidFill>
                  <a:srgbClr val="231F20"/>
                </a:solidFill>
                <a:latin typeface="Montserrat"/>
                <a:ea typeface="+mj-ea"/>
              </a:rPr>
              <a:t>Comprendre</a:t>
            </a:r>
            <a:r>
              <a:rPr lang="fr-FR" kern="0" spc="91" dirty="0">
                <a:solidFill>
                  <a:srgbClr val="231F20"/>
                </a:solidFill>
                <a:latin typeface="Montserrat"/>
                <a:ea typeface="+mj-ea"/>
              </a:rPr>
              <a:t> les apports des théories d’engagement </a:t>
            </a:r>
          </a:p>
          <a:p>
            <a:pPr marL="647109" indent="-248888" defTabSz="796442">
              <a:buFont typeface="Wingdings 3" pitchFamily="2" charset="2"/>
              <a:buChar char="]"/>
            </a:pPr>
            <a:endParaRPr lang="fr-FR" kern="0" spc="91" dirty="0">
              <a:solidFill>
                <a:srgbClr val="231F20"/>
              </a:solidFill>
              <a:latin typeface="Montserrat"/>
              <a:ea typeface="+mj-ea"/>
            </a:endParaRPr>
          </a:p>
          <a:p>
            <a:pPr marL="624986" indent="-233679" defTabSz="796442"/>
            <a:r>
              <a:rPr lang="fr-FR" kern="0" spc="91" dirty="0">
                <a:solidFill>
                  <a:srgbClr val="231F20"/>
                </a:solidFill>
                <a:latin typeface="Montserrat"/>
                <a:ea typeface="+mj-ea"/>
                <a:sym typeface="Wingdings 3" pitchFamily="2" charset="2"/>
              </a:rPr>
              <a:t></a:t>
            </a:r>
            <a:r>
              <a:rPr lang="fr-FR" kern="0" spc="91" dirty="0">
                <a:solidFill>
                  <a:srgbClr val="231F20"/>
                </a:solidFill>
                <a:latin typeface="Montserrat"/>
                <a:ea typeface="+mj-ea"/>
              </a:rPr>
              <a:t> </a:t>
            </a:r>
            <a:r>
              <a:rPr lang="fr-FR" b="1" kern="0" spc="91" dirty="0">
                <a:solidFill>
                  <a:srgbClr val="231F20"/>
                </a:solidFill>
                <a:latin typeface="Montserrat"/>
                <a:ea typeface="+mj-ea"/>
              </a:rPr>
              <a:t>Appréhender</a:t>
            </a:r>
            <a:r>
              <a:rPr lang="fr-FR" kern="0" spc="91" dirty="0">
                <a:solidFill>
                  <a:srgbClr val="231F20"/>
                </a:solidFill>
                <a:latin typeface="Montserrat"/>
                <a:ea typeface="+mj-ea"/>
              </a:rPr>
              <a:t> les méthodes de diagnostic systémique</a:t>
            </a:r>
            <a:r>
              <a:rPr lang="fr-FR" kern="0" spc="91" dirty="0" smtClean="0">
                <a:solidFill>
                  <a:srgbClr val="231F20"/>
                </a:solidFill>
                <a:latin typeface="Montserrat"/>
                <a:ea typeface="+mj-ea"/>
              </a:rPr>
              <a:t>.</a:t>
            </a:r>
            <a:endParaRPr lang="fr-FR" kern="0" spc="91" dirty="0">
              <a:solidFill>
                <a:srgbClr val="231F20"/>
              </a:solidFill>
              <a:latin typeface="Montserrat"/>
              <a:ea typeface="+mj-ea"/>
            </a:endParaRPr>
          </a:p>
        </p:txBody>
      </p:sp>
      <p:sp>
        <p:nvSpPr>
          <p:cNvPr id="26" name="ZoneTexte 25">
            <a:extLst>
              <a:ext uri="{FF2B5EF4-FFF2-40B4-BE49-F238E27FC236}">
                <a16:creationId xmlns:a16="http://schemas.microsoft.com/office/drawing/2014/main" id="{76087D96-2EB9-9141-B4BA-B4A34FC57936}"/>
              </a:ext>
            </a:extLst>
          </p:cNvPr>
          <p:cNvSpPr txBox="1"/>
          <p:nvPr/>
        </p:nvSpPr>
        <p:spPr>
          <a:xfrm>
            <a:off x="8243044" y="1175928"/>
            <a:ext cx="5085335" cy="3795911"/>
          </a:xfrm>
          <a:prstGeom prst="rect">
            <a:avLst/>
          </a:prstGeom>
          <a:solidFill>
            <a:schemeClr val="accent6">
              <a:lumMod val="60000"/>
              <a:lumOff val="40000"/>
            </a:schemeClr>
          </a:solidFill>
        </p:spPr>
        <p:txBody>
          <a:bodyPr wrap="square" rtlCol="0">
            <a:spAutoFit/>
          </a:bodyPr>
          <a:lstStyle/>
          <a:p>
            <a:pPr marL="11062" algn="ctr" defTabSz="796442">
              <a:spcBef>
                <a:spcPts val="87"/>
              </a:spcBef>
            </a:pPr>
            <a:r>
              <a:rPr lang="fr-FR" b="1" kern="0" spc="91" dirty="0">
                <a:solidFill>
                  <a:srgbClr val="231F20"/>
                </a:solidFill>
                <a:latin typeface="Montserrat"/>
                <a:ea typeface="+mj-ea"/>
              </a:rPr>
              <a:t>Module 2 (2 jrs)</a:t>
            </a:r>
          </a:p>
          <a:p>
            <a:pPr marL="11062" algn="ctr" defTabSz="796442">
              <a:spcBef>
                <a:spcPts val="87"/>
              </a:spcBef>
            </a:pPr>
            <a:endParaRPr lang="fr-FR" b="1" kern="0" spc="91" dirty="0">
              <a:solidFill>
                <a:srgbClr val="231F20"/>
              </a:solidFill>
              <a:latin typeface="Montserrat"/>
              <a:ea typeface="+mj-ea"/>
            </a:endParaRPr>
          </a:p>
          <a:p>
            <a:pPr marL="11062" defTabSz="796442">
              <a:spcBef>
                <a:spcPts val="87"/>
              </a:spcBef>
            </a:pPr>
            <a:r>
              <a:rPr lang="fr-FR" kern="0" spc="91" dirty="0">
                <a:solidFill>
                  <a:srgbClr val="231F20"/>
                </a:solidFill>
                <a:latin typeface="Montserrat"/>
                <a:ea typeface="+mj-ea"/>
                <a:sym typeface="Wingdings 3" pitchFamily="2" charset="2"/>
              </a:rPr>
              <a:t></a:t>
            </a:r>
            <a:r>
              <a:rPr lang="fr-FR" kern="0" spc="91" dirty="0">
                <a:solidFill>
                  <a:srgbClr val="231F20"/>
                </a:solidFill>
                <a:latin typeface="Montserrat"/>
                <a:ea typeface="+mj-ea"/>
              </a:rPr>
              <a:t> </a:t>
            </a:r>
            <a:r>
              <a:rPr lang="fr-FR" b="1" kern="0" spc="91" dirty="0">
                <a:solidFill>
                  <a:srgbClr val="231F20"/>
                </a:solidFill>
                <a:latin typeface="Montserrat"/>
                <a:ea typeface="+mj-ea"/>
              </a:rPr>
              <a:t>Elaborer </a:t>
            </a:r>
            <a:r>
              <a:rPr lang="fr-FR" kern="0" spc="91" dirty="0">
                <a:solidFill>
                  <a:srgbClr val="231F20"/>
                </a:solidFill>
                <a:latin typeface="Montserrat"/>
                <a:ea typeface="+mj-ea"/>
              </a:rPr>
              <a:t>le parcours sous contrainte</a:t>
            </a:r>
          </a:p>
          <a:p>
            <a:pPr marL="11062" defTabSz="796442">
              <a:spcBef>
                <a:spcPts val="87"/>
              </a:spcBef>
            </a:pPr>
            <a:r>
              <a:rPr lang="fr-FR" kern="0" spc="91" dirty="0">
                <a:solidFill>
                  <a:srgbClr val="231F20"/>
                </a:solidFill>
                <a:latin typeface="Montserrat"/>
                <a:ea typeface="+mj-ea"/>
              </a:rPr>
              <a:t> </a:t>
            </a:r>
          </a:p>
          <a:p>
            <a:pPr marL="11062" defTabSz="796442">
              <a:spcBef>
                <a:spcPts val="87"/>
              </a:spcBef>
            </a:pPr>
            <a:r>
              <a:rPr lang="fr-FR" kern="0" spc="91" dirty="0">
                <a:solidFill>
                  <a:srgbClr val="231F20"/>
                </a:solidFill>
                <a:latin typeface="Montserrat"/>
                <a:ea typeface="+mj-ea"/>
                <a:sym typeface="Wingdings 3" pitchFamily="2" charset="2"/>
              </a:rPr>
              <a:t></a:t>
            </a:r>
            <a:r>
              <a:rPr lang="fr-FR" kern="0" spc="91" dirty="0">
                <a:solidFill>
                  <a:srgbClr val="231F20"/>
                </a:solidFill>
                <a:latin typeface="Montserrat"/>
                <a:ea typeface="+mj-ea"/>
              </a:rPr>
              <a:t> </a:t>
            </a:r>
            <a:r>
              <a:rPr lang="fr-FR" b="1" kern="0" spc="91" dirty="0">
                <a:solidFill>
                  <a:srgbClr val="231F20"/>
                </a:solidFill>
                <a:latin typeface="Montserrat"/>
                <a:ea typeface="+mj-ea"/>
              </a:rPr>
              <a:t>Mettre en place </a:t>
            </a:r>
            <a:r>
              <a:rPr lang="fr-FR" kern="0" spc="91" dirty="0">
                <a:solidFill>
                  <a:srgbClr val="231F20"/>
                </a:solidFill>
                <a:latin typeface="Montserrat"/>
                <a:ea typeface="+mj-ea"/>
              </a:rPr>
              <a:t>les stratégies de parcours</a:t>
            </a:r>
          </a:p>
          <a:p>
            <a:pPr marL="11062" defTabSz="796442">
              <a:spcBef>
                <a:spcPts val="87"/>
              </a:spcBef>
            </a:pPr>
            <a:r>
              <a:rPr lang="fr-FR" kern="0" spc="91" dirty="0">
                <a:solidFill>
                  <a:srgbClr val="231F20"/>
                </a:solidFill>
                <a:latin typeface="Montserrat"/>
                <a:ea typeface="+mj-ea"/>
              </a:rPr>
              <a:t> </a:t>
            </a:r>
          </a:p>
          <a:p>
            <a:pPr marL="11062" defTabSz="796442">
              <a:spcBef>
                <a:spcPts val="87"/>
              </a:spcBef>
            </a:pPr>
            <a:r>
              <a:rPr lang="fr-FR" kern="0" spc="91" dirty="0">
                <a:solidFill>
                  <a:srgbClr val="231F20"/>
                </a:solidFill>
                <a:latin typeface="Montserrat"/>
                <a:ea typeface="+mj-ea"/>
                <a:sym typeface="Wingdings 3" pitchFamily="2" charset="2"/>
              </a:rPr>
              <a:t></a:t>
            </a:r>
            <a:r>
              <a:rPr lang="fr-FR" kern="0" spc="91" dirty="0">
                <a:solidFill>
                  <a:srgbClr val="231F20"/>
                </a:solidFill>
                <a:latin typeface="Montserrat"/>
                <a:ea typeface="+mj-ea"/>
              </a:rPr>
              <a:t> </a:t>
            </a:r>
            <a:r>
              <a:rPr lang="fr-FR" b="1" kern="0" spc="91" dirty="0">
                <a:solidFill>
                  <a:srgbClr val="231F20"/>
                </a:solidFill>
                <a:latin typeface="Montserrat"/>
                <a:ea typeface="+mj-ea"/>
              </a:rPr>
              <a:t>Structurer</a:t>
            </a:r>
            <a:r>
              <a:rPr lang="fr-FR" kern="0" spc="91" dirty="0">
                <a:solidFill>
                  <a:srgbClr val="231F20"/>
                </a:solidFill>
                <a:latin typeface="Montserrat"/>
                <a:ea typeface="+mj-ea"/>
              </a:rPr>
              <a:t> les entretiens d’accompagnement </a:t>
            </a:r>
          </a:p>
          <a:p>
            <a:pPr marL="11062" defTabSz="796442">
              <a:spcBef>
                <a:spcPts val="87"/>
              </a:spcBef>
            </a:pPr>
            <a:r>
              <a:rPr lang="fr-FR" kern="0" spc="91" dirty="0">
                <a:solidFill>
                  <a:srgbClr val="231F20"/>
                </a:solidFill>
                <a:latin typeface="Montserrat"/>
                <a:ea typeface="+mj-ea"/>
              </a:rPr>
              <a:t> </a:t>
            </a:r>
          </a:p>
          <a:p>
            <a:pPr marL="259950" indent="-248888" defTabSz="796442">
              <a:spcBef>
                <a:spcPts val="87"/>
              </a:spcBef>
              <a:buFont typeface="Wingdings 3" pitchFamily="2" charset="2"/>
              <a:buChar char="]"/>
            </a:pPr>
            <a:r>
              <a:rPr lang="fr-FR" b="1" kern="0" spc="91" dirty="0">
                <a:solidFill>
                  <a:srgbClr val="231F20"/>
                </a:solidFill>
                <a:latin typeface="Montserrat"/>
                <a:ea typeface="+mj-ea"/>
              </a:rPr>
              <a:t>S’engager</a:t>
            </a:r>
            <a:r>
              <a:rPr lang="fr-FR" kern="0" spc="91" dirty="0">
                <a:solidFill>
                  <a:srgbClr val="231F20"/>
                </a:solidFill>
                <a:latin typeface="Montserrat"/>
                <a:ea typeface="+mj-ea"/>
              </a:rPr>
              <a:t> dans la mise en pratique </a:t>
            </a:r>
          </a:p>
          <a:p>
            <a:pPr defTabSz="796442"/>
            <a:endParaRPr lang="fr-FR" kern="0" dirty="0">
              <a:solidFill>
                <a:sysClr val="windowText" lastClr="000000"/>
              </a:solidFill>
            </a:endParaRPr>
          </a:p>
        </p:txBody>
      </p:sp>
    </p:spTree>
    <p:extLst>
      <p:ext uri="{BB962C8B-B14F-4D97-AF65-F5344CB8AC3E}">
        <p14:creationId xmlns:p14="http://schemas.microsoft.com/office/powerpoint/2010/main" val="568105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882701" y="-24297"/>
            <a:ext cx="4824536" cy="32316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sysClr val="windowText" lastClr="000000"/>
              </a:solidFill>
              <a:effectLst/>
              <a:uLnTx/>
              <a:uFillTx/>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400" b="0" i="0" u="none" strike="noStrike" kern="0" cap="none" spc="0" normalizeH="0" baseline="0" noProof="0" dirty="0">
                <a:ln>
                  <a:noFill/>
                </a:ln>
                <a:solidFill>
                  <a:sysClr val="windowText" lastClr="000000"/>
                </a:solidFill>
                <a:effectLst/>
                <a:uLnTx/>
                <a:uFillTx/>
              </a:rPr>
              <a:t> </a:t>
            </a:r>
            <a:r>
              <a:rPr lang="fr-FR" sz="2400" dirty="0" smtClean="0"/>
              <a:t>1</a:t>
            </a:r>
            <a:r>
              <a:rPr kumimoji="0" lang="fr-FR" sz="2400" b="0" i="0" u="none" strike="noStrike" kern="0" cap="none" spc="0" normalizeH="0" baseline="0" noProof="0" dirty="0" smtClean="0">
                <a:ln>
                  <a:noFill/>
                </a:ln>
                <a:solidFill>
                  <a:sysClr val="windowText" lastClr="000000"/>
                </a:solidFill>
                <a:effectLst/>
                <a:uLnTx/>
                <a:uFillTx/>
              </a:rPr>
              <a:t>75 professionnels formés</a:t>
            </a:r>
          </a:p>
          <a:p>
            <a:pPr marL="285750" lvl="5" indent="-285750">
              <a:buFont typeface="Wingdings" panose="05000000000000000000" pitchFamily="2" charset="2"/>
              <a:buChar char="ü"/>
              <a:defRPr/>
            </a:pPr>
            <a:endParaRPr lang="fr-FR" sz="2400" dirty="0"/>
          </a:p>
          <a:p>
            <a:pPr marL="285750" lvl="6" indent="-285750">
              <a:buFont typeface="Wingdings" panose="05000000000000000000" pitchFamily="2" charset="2"/>
              <a:buChar char="ü"/>
              <a:defRPr/>
            </a:pPr>
            <a:r>
              <a:rPr kumimoji="0" lang="fr-FR" sz="2400" b="0" i="0" u="none" strike="noStrike" kern="0" cap="none" spc="0" normalizeH="0" baseline="0" noProof="0" dirty="0" smtClean="0">
                <a:ln>
                  <a:noFill/>
                </a:ln>
                <a:solidFill>
                  <a:sysClr val="windowText" lastClr="000000"/>
                </a:solidFill>
                <a:effectLst/>
                <a:uLnTx/>
                <a:uFillTx/>
              </a:rPr>
              <a:t>61% d’agents du CD 74</a:t>
            </a:r>
            <a:endParaRPr kumimoji="0" lang="fr-FR"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2400" b="0" i="0" u="none" strike="noStrike" kern="0" cap="none" spc="0" normalizeH="0" baseline="0" noProof="0" dirty="0">
              <a:ln>
                <a:noFill/>
              </a:ln>
              <a:solidFill>
                <a:sysClr val="windowText" lastClr="0000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fr-FR" sz="1800" b="0" i="0" u="none" strike="noStrike" kern="0" cap="none" spc="0" normalizeH="0" baseline="0" noProof="0" dirty="0">
              <a:ln>
                <a:noFill/>
              </a:ln>
              <a:solidFill>
                <a:sysClr val="windowText" lastClr="000000"/>
              </a:solidFill>
              <a:effectLst/>
              <a:uLnTx/>
              <a:uFillTx/>
            </a:endParaRPr>
          </a:p>
          <a:p>
            <a:pPr marL="285750" marR="0" lvl="2"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800" b="0" i="0" u="none" strike="noStrike" kern="0" cap="none" spc="0" normalizeH="0" baseline="0" noProof="0" dirty="0">
              <a:ln>
                <a:noFill/>
              </a:ln>
              <a:solidFill>
                <a:sysClr val="windowText" lastClr="000000"/>
              </a:solidFill>
              <a:effectLst/>
              <a:uLnTx/>
              <a:uFillTx/>
            </a:endParaRPr>
          </a:p>
        </p:txBody>
      </p:sp>
      <p:sp>
        <p:nvSpPr>
          <p:cNvPr id="2" name="ZoneTexte 1"/>
          <p:cNvSpPr txBox="1"/>
          <p:nvPr/>
        </p:nvSpPr>
        <p:spPr>
          <a:xfrm>
            <a:off x="1546300" y="1704752"/>
            <a:ext cx="6048672" cy="5355312"/>
          </a:xfrm>
          <a:prstGeom prst="rect">
            <a:avLst/>
          </a:prstGeom>
          <a:noFill/>
        </p:spPr>
        <p:txBody>
          <a:bodyPr wrap="square" rtlCol="0">
            <a:spAutoFit/>
          </a:bodyPr>
          <a:lstStyle/>
          <a:p>
            <a:r>
              <a:rPr lang="fr-FR" u="sng" dirty="0"/>
              <a:t>Partenaires participants : </a:t>
            </a:r>
            <a:endParaRPr lang="fr-FR" u="sng" dirty="0" smtClean="0"/>
          </a:p>
          <a:p>
            <a:r>
              <a:rPr lang="fr-FR" dirty="0" smtClean="0"/>
              <a:t>Pôle Emploi</a:t>
            </a:r>
          </a:p>
          <a:p>
            <a:r>
              <a:rPr lang="fr-FR" dirty="0" smtClean="0"/>
              <a:t>CAF</a:t>
            </a:r>
          </a:p>
          <a:p>
            <a:r>
              <a:rPr lang="fr-FR" dirty="0" smtClean="0"/>
              <a:t>Mairie de Cluses</a:t>
            </a:r>
          </a:p>
          <a:p>
            <a:r>
              <a:rPr lang="fr-FR" dirty="0" smtClean="0"/>
              <a:t>Mairie de Scionzier</a:t>
            </a:r>
          </a:p>
          <a:p>
            <a:r>
              <a:rPr lang="fr-FR" dirty="0" smtClean="0"/>
              <a:t>Mairie de Chamonix</a:t>
            </a:r>
            <a:endParaRPr lang="fr-FR" u="sng" dirty="0" smtClean="0"/>
          </a:p>
          <a:p>
            <a:r>
              <a:rPr lang="fr-FR" dirty="0" smtClean="0"/>
              <a:t>Mission </a:t>
            </a:r>
            <a:r>
              <a:rPr lang="fr-FR" dirty="0"/>
              <a:t>Locale Jeune du </a:t>
            </a:r>
            <a:r>
              <a:rPr lang="fr-FR" dirty="0" smtClean="0"/>
              <a:t>Chablais</a:t>
            </a:r>
          </a:p>
          <a:p>
            <a:r>
              <a:rPr lang="fr-FR" dirty="0" smtClean="0"/>
              <a:t>Mission Locale Jeune du Faucigny</a:t>
            </a:r>
          </a:p>
          <a:p>
            <a:r>
              <a:rPr lang="fr-FR" dirty="0" smtClean="0"/>
              <a:t>Mission Locale Jeune du Bassin annécien</a:t>
            </a:r>
            <a:endParaRPr lang="fr-FR" dirty="0"/>
          </a:p>
          <a:p>
            <a:r>
              <a:rPr lang="fr-FR" dirty="0" smtClean="0"/>
              <a:t>L’Escale</a:t>
            </a:r>
          </a:p>
          <a:p>
            <a:r>
              <a:rPr lang="fr-FR" dirty="0" err="1" smtClean="0"/>
              <a:t>Yelen</a:t>
            </a:r>
            <a:endParaRPr lang="fr-FR" dirty="0"/>
          </a:p>
          <a:p>
            <a:r>
              <a:rPr lang="fr-FR" dirty="0" smtClean="0"/>
              <a:t>La Passerelle</a:t>
            </a:r>
          </a:p>
          <a:p>
            <a:r>
              <a:rPr lang="fr-FR" dirty="0" smtClean="0"/>
              <a:t>ADTP</a:t>
            </a:r>
            <a:endParaRPr lang="fr-FR" dirty="0"/>
          </a:p>
          <a:p>
            <a:r>
              <a:rPr lang="fr-FR" dirty="0" smtClean="0"/>
              <a:t>EPSM 74</a:t>
            </a:r>
          </a:p>
          <a:p>
            <a:r>
              <a:rPr lang="fr-FR" dirty="0" smtClean="0"/>
              <a:t>CIDFF</a:t>
            </a:r>
            <a:endParaRPr lang="fr-FR" dirty="0"/>
          </a:p>
          <a:p>
            <a:r>
              <a:rPr lang="fr-FR" dirty="0" smtClean="0"/>
              <a:t>SADVA</a:t>
            </a:r>
          </a:p>
          <a:p>
            <a:r>
              <a:rPr lang="fr-FR" dirty="0" smtClean="0"/>
              <a:t>Foyer du Léman</a:t>
            </a:r>
          </a:p>
          <a:p>
            <a:r>
              <a:rPr lang="fr-FR" dirty="0" smtClean="0"/>
              <a:t>L’APEI</a:t>
            </a:r>
          </a:p>
          <a:p>
            <a:r>
              <a:rPr lang="fr-FR" dirty="0" smtClean="0"/>
              <a:t>CDC Habitat </a:t>
            </a:r>
            <a:r>
              <a:rPr lang="fr-FR" dirty="0" err="1" smtClean="0"/>
              <a:t>Adoma</a:t>
            </a:r>
            <a:endParaRPr lang="fr-FR" dirty="0"/>
          </a:p>
        </p:txBody>
      </p:sp>
      <p:graphicFrame>
        <p:nvGraphicFramePr>
          <p:cNvPr id="6" name="Graphique 5"/>
          <p:cNvGraphicFramePr>
            <a:graphicFrameLocks/>
          </p:cNvGraphicFramePr>
          <p:nvPr>
            <p:extLst>
              <p:ext uri="{D42A27DB-BD31-4B8C-83A1-F6EECF244321}">
                <p14:modId xmlns:p14="http://schemas.microsoft.com/office/powerpoint/2010/main" val="2697040579"/>
              </p:ext>
            </p:extLst>
          </p:nvPr>
        </p:nvGraphicFramePr>
        <p:xfrm>
          <a:off x="6874892" y="1416720"/>
          <a:ext cx="5985123" cy="57606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78307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owerpoint_presentation-interne.potx" id="{D09BFCB8-A8A6-4284-A980-2B0698E38FDD}" vid="{EDDDA95F-1706-4E49-95BA-59579F57A02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powerpoint_presentation-interne</Template>
  <TotalTime>1296</TotalTime>
  <Words>1487</Words>
  <Application>Microsoft Office PowerPoint</Application>
  <PresentationFormat>Personnalisé</PresentationFormat>
  <Paragraphs>161</Paragraphs>
  <Slides>12</Slides>
  <Notes>8</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12</vt:i4>
      </vt:variant>
    </vt:vector>
  </HeadingPairs>
  <TitlesOfParts>
    <vt:vector size="22" baseType="lpstr">
      <vt:lpstr>American Typewriter</vt:lpstr>
      <vt:lpstr>Arial</vt:lpstr>
      <vt:lpstr>ArialMT</vt:lpstr>
      <vt:lpstr>Calibri</vt:lpstr>
      <vt:lpstr>Helvetica Neue</vt:lpstr>
      <vt:lpstr>Montserrat</vt:lpstr>
      <vt:lpstr>Montserrat-Medium</vt:lpstr>
      <vt:lpstr>Wingdings</vt:lpstr>
      <vt:lpstr>Wingdings 3</vt:lpstr>
      <vt:lpstr>Thème Office</vt:lpstr>
      <vt:lpstr>Présentation PowerPoint</vt:lpstr>
      <vt:lpstr>Les enjeux et principes de la démarche</vt:lpstr>
      <vt:lpstr>Avantages d’une approche par projet de parcours pour la Personne accompagnée</vt:lpstr>
      <vt:lpstr>Le projet de parcours au service de la posture</vt:lpstr>
      <vt:lpstr>L’approche par projet de parcours permet : </vt:lpstr>
      <vt:lpstr>Suivi et pilotage des démarches </vt:lpstr>
      <vt:lpstr>Présentation PowerPoint</vt:lpstr>
      <vt:lpstr>Présentation PowerPoint</vt:lpstr>
      <vt:lpstr>Présentation PowerPoint</vt:lpstr>
      <vt:lpstr>Présentation PowerPoint</vt:lpstr>
      <vt:lpstr>Présentation PowerPoint</vt:lpstr>
      <vt:lpstr>Présentation PowerPoint</vt:lpstr>
    </vt:vector>
  </TitlesOfParts>
  <Company>CD74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FRANCK Yann</dc:creator>
  <cp:lastModifiedBy>FRANCK Yann</cp:lastModifiedBy>
  <cp:revision>69</cp:revision>
  <dcterms:created xsi:type="dcterms:W3CDTF">2022-09-23T09:37:54Z</dcterms:created>
  <dcterms:modified xsi:type="dcterms:W3CDTF">2023-04-18T11:15:16Z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2022-03-28T00:00:00Z</vt:filetime>
  </property>
  <property fmtid="{D5CDD505-2E9C-101B-9397-08002B2CF9AE}" pid="3" name="Creator">
    <vt:lpwstr>Adobe InDesign 16.4 (Macintosh)</vt:lpwstr>
  </property>
  <property fmtid="{D5CDD505-2E9C-101B-9397-08002B2CF9AE}" pid="4" name="LastSaved">
    <vt:filetime>2022-03-28T00:00:00Z</vt:filetime>
  </property>
</Properties>
</file>