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11"/>
  </p:notesMasterIdLst>
  <p:sldIdLst>
    <p:sldId id="270" r:id="rId3"/>
    <p:sldId id="256" r:id="rId4"/>
    <p:sldId id="262" r:id="rId5"/>
    <p:sldId id="263" r:id="rId6"/>
    <p:sldId id="264" r:id="rId7"/>
    <p:sldId id="266" r:id="rId8"/>
    <p:sldId id="257" r:id="rId9"/>
    <p:sldId id="267"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12EE"/>
    <a:srgbClr val="EA0000"/>
    <a:srgbClr val="33CCCC"/>
    <a:srgbClr val="00FFFF"/>
    <a:srgbClr val="66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E986DC-92CE-4F34-B9B4-E4840C853A2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FR"/>
        </a:p>
      </dgm:t>
    </dgm:pt>
    <dgm:pt modelId="{A3F10509-CD1D-4A49-86EF-AA02B6C7ADBF}">
      <dgm:prSet phldrT="[Texte]" custT="1"/>
      <dgm:spPr/>
      <dgm:t>
        <a:bodyPr/>
        <a:lstStyle/>
        <a:p>
          <a:r>
            <a:rPr lang="fr-FR" sz="1400" b="1" dirty="0"/>
            <a:t>Projets de </a:t>
          </a:r>
          <a:r>
            <a:rPr lang="fr-FR" sz="2000" b="1" dirty="0"/>
            <a:t>R</a:t>
          </a:r>
          <a:r>
            <a:rPr lang="fr-FR" sz="1400" b="1" dirty="0"/>
            <a:t>estauration</a:t>
          </a:r>
        </a:p>
      </dgm:t>
    </dgm:pt>
    <dgm:pt modelId="{AE1B0450-DE3F-4212-93CA-18076AB93B59}" type="parTrans" cxnId="{875F65F5-A22D-41EC-B7E2-A25BC0309592}">
      <dgm:prSet/>
      <dgm:spPr/>
      <dgm:t>
        <a:bodyPr/>
        <a:lstStyle/>
        <a:p>
          <a:endParaRPr lang="fr-FR"/>
        </a:p>
      </dgm:t>
    </dgm:pt>
    <dgm:pt modelId="{A108311A-8DFE-4E94-A37B-3C3093F9DB51}" type="sibTrans" cxnId="{875F65F5-A22D-41EC-B7E2-A25BC0309592}">
      <dgm:prSet/>
      <dgm:spPr/>
      <dgm:t>
        <a:bodyPr/>
        <a:lstStyle/>
        <a:p>
          <a:endParaRPr lang="fr-FR"/>
        </a:p>
      </dgm:t>
    </dgm:pt>
    <dgm:pt modelId="{2AD10083-5156-4B9B-A6D2-BFE57A09A404}">
      <dgm:prSet phldrT="[Texte]" custT="1"/>
      <dgm:spPr>
        <a:solidFill>
          <a:schemeClr val="bg1"/>
        </a:solidFill>
        <a:ln w="28575">
          <a:solidFill>
            <a:srgbClr val="C00000"/>
          </a:solidFill>
        </a:ln>
      </dgm:spPr>
      <dgm:t>
        <a:bodyPr/>
        <a:lstStyle/>
        <a:p>
          <a:r>
            <a:rPr lang="fr-FR" sz="1400" b="1" dirty="0">
              <a:solidFill>
                <a:schemeClr val="tx1"/>
              </a:solidFill>
            </a:rPr>
            <a:t>Cadre réglementaire  Sanitaire</a:t>
          </a:r>
        </a:p>
      </dgm:t>
    </dgm:pt>
    <dgm:pt modelId="{261B3088-E67C-4BED-A668-2718BD334060}" type="parTrans" cxnId="{A97FF70C-154C-4885-B983-3E3C052A9613}">
      <dgm:prSet/>
      <dgm:spPr>
        <a:solidFill>
          <a:srgbClr val="FFFF00"/>
        </a:solidFill>
      </dgm:spPr>
      <dgm:t>
        <a:bodyPr/>
        <a:lstStyle/>
        <a:p>
          <a:endParaRPr lang="fr-FR" dirty="0">
            <a:solidFill>
              <a:schemeClr val="tx1"/>
            </a:solidFill>
          </a:endParaRPr>
        </a:p>
      </dgm:t>
    </dgm:pt>
    <dgm:pt modelId="{6C865A69-8B7E-4C00-BA6F-42E59B9398B3}" type="sibTrans" cxnId="{A97FF70C-154C-4885-B983-3E3C052A9613}">
      <dgm:prSet/>
      <dgm:spPr/>
      <dgm:t>
        <a:bodyPr/>
        <a:lstStyle/>
        <a:p>
          <a:endParaRPr lang="fr-FR"/>
        </a:p>
      </dgm:t>
    </dgm:pt>
    <dgm:pt modelId="{9FF7C075-56BF-4AA6-A80C-C84A44F4953D}">
      <dgm:prSet phldrT="[Texte]" custT="1"/>
      <dgm:spPr>
        <a:solidFill>
          <a:schemeClr val="bg1"/>
        </a:solidFill>
        <a:ln w="28575">
          <a:solidFill>
            <a:schemeClr val="accent1"/>
          </a:solidFill>
        </a:ln>
      </dgm:spPr>
      <dgm:t>
        <a:bodyPr/>
        <a:lstStyle/>
        <a:p>
          <a:r>
            <a:rPr lang="fr-FR" sz="1400" b="1" dirty="0">
              <a:solidFill>
                <a:schemeClr val="tx1"/>
              </a:solidFill>
            </a:rPr>
            <a:t>Politique régionale « lutte contre le gaspillage »</a:t>
          </a:r>
        </a:p>
      </dgm:t>
    </dgm:pt>
    <dgm:pt modelId="{87CBDC8A-C491-4184-BDDE-2C64C9C0895C}" type="parTrans" cxnId="{157FF105-D8ED-4165-A26B-D551A1F7AEA2}">
      <dgm:prSet/>
      <dgm:spPr>
        <a:solidFill>
          <a:srgbClr val="FFFF00"/>
        </a:solidFill>
      </dgm:spPr>
      <dgm:t>
        <a:bodyPr/>
        <a:lstStyle/>
        <a:p>
          <a:endParaRPr lang="fr-FR"/>
        </a:p>
      </dgm:t>
    </dgm:pt>
    <dgm:pt modelId="{76C7B7F8-69B0-4000-979E-11ADC2D8A6BA}" type="sibTrans" cxnId="{157FF105-D8ED-4165-A26B-D551A1F7AEA2}">
      <dgm:prSet/>
      <dgm:spPr/>
      <dgm:t>
        <a:bodyPr/>
        <a:lstStyle/>
        <a:p>
          <a:endParaRPr lang="fr-FR"/>
        </a:p>
      </dgm:t>
    </dgm:pt>
    <dgm:pt modelId="{383D439B-7133-4BB5-B16E-E73EF127FD07}">
      <dgm:prSet phldrT="[Texte]" custT="1"/>
      <dgm:spPr>
        <a:solidFill>
          <a:schemeClr val="bg1"/>
        </a:solidFill>
        <a:ln w="28575">
          <a:solidFill>
            <a:schemeClr val="accent1"/>
          </a:solidFill>
        </a:ln>
      </dgm:spPr>
      <dgm:t>
        <a:bodyPr/>
        <a:lstStyle/>
        <a:p>
          <a:r>
            <a:rPr lang="fr-FR" sz="1400" b="1" dirty="0">
              <a:solidFill>
                <a:schemeClr val="tx1"/>
              </a:solidFill>
            </a:rPr>
            <a:t>Politique régionale « La Région dans mon assiette »</a:t>
          </a:r>
        </a:p>
      </dgm:t>
    </dgm:pt>
    <dgm:pt modelId="{FB67B75E-C796-408F-8E54-4AFD9A734776}" type="parTrans" cxnId="{4AE7EF62-7207-4373-A0EB-0561360ECC98}">
      <dgm:prSet/>
      <dgm:spPr>
        <a:solidFill>
          <a:srgbClr val="CD434D"/>
        </a:solidFill>
      </dgm:spPr>
      <dgm:t>
        <a:bodyPr/>
        <a:lstStyle/>
        <a:p>
          <a:endParaRPr lang="fr-FR"/>
        </a:p>
      </dgm:t>
    </dgm:pt>
    <dgm:pt modelId="{5618647F-074F-4B6A-8E82-D4DA94F939C7}" type="sibTrans" cxnId="{4AE7EF62-7207-4373-A0EB-0561360ECC98}">
      <dgm:prSet/>
      <dgm:spPr/>
      <dgm:t>
        <a:bodyPr/>
        <a:lstStyle/>
        <a:p>
          <a:endParaRPr lang="fr-FR"/>
        </a:p>
      </dgm:t>
    </dgm:pt>
    <dgm:pt modelId="{B8E2EA81-7679-4117-AFA6-3C1E0648DCA1}">
      <dgm:prSet phldrT="[Texte]" custT="1"/>
      <dgm:spPr>
        <a:solidFill>
          <a:schemeClr val="bg1"/>
        </a:solidFill>
        <a:ln w="28575">
          <a:solidFill>
            <a:srgbClr val="C00000"/>
          </a:solidFill>
        </a:ln>
      </dgm:spPr>
      <dgm:t>
        <a:bodyPr/>
        <a:lstStyle/>
        <a:p>
          <a:r>
            <a:rPr lang="fr-FR" sz="1400" b="1" dirty="0">
              <a:solidFill>
                <a:schemeClr val="tx1"/>
              </a:solidFill>
            </a:rPr>
            <a:t>Cadre règlementaire Economique</a:t>
          </a:r>
        </a:p>
      </dgm:t>
    </dgm:pt>
    <dgm:pt modelId="{969F0E66-7639-4022-B602-950CB67FBD01}" type="parTrans" cxnId="{99CA300E-976B-4A3A-8A7C-8424DDCB1061}">
      <dgm:prSet/>
      <dgm:spPr>
        <a:solidFill>
          <a:srgbClr val="CD434D"/>
        </a:solidFill>
      </dgm:spPr>
      <dgm:t>
        <a:bodyPr/>
        <a:lstStyle/>
        <a:p>
          <a:endParaRPr lang="fr-FR"/>
        </a:p>
      </dgm:t>
    </dgm:pt>
    <dgm:pt modelId="{976ED64B-8742-4728-93E2-1467D7263127}" type="sibTrans" cxnId="{99CA300E-976B-4A3A-8A7C-8424DDCB1061}">
      <dgm:prSet/>
      <dgm:spPr/>
      <dgm:t>
        <a:bodyPr/>
        <a:lstStyle/>
        <a:p>
          <a:endParaRPr lang="fr-FR"/>
        </a:p>
      </dgm:t>
    </dgm:pt>
    <dgm:pt modelId="{E87F48E5-CD31-4FC4-A383-12D4CC52CF8E}">
      <dgm:prSet custT="1"/>
      <dgm:spPr>
        <a:solidFill>
          <a:schemeClr val="bg1"/>
        </a:solidFill>
        <a:ln w="28575">
          <a:solidFill>
            <a:srgbClr val="C00000"/>
          </a:solidFill>
        </a:ln>
      </dgm:spPr>
      <dgm:t>
        <a:bodyPr/>
        <a:lstStyle/>
        <a:p>
          <a:r>
            <a:rPr lang="fr-FR" sz="1400" b="1" dirty="0">
              <a:solidFill>
                <a:schemeClr val="tx1"/>
              </a:solidFill>
            </a:rPr>
            <a:t>Cadre réglementaire  Nutritionnel</a:t>
          </a:r>
        </a:p>
      </dgm:t>
    </dgm:pt>
    <dgm:pt modelId="{5897B8BF-7D52-4E6A-9694-5174F64CC62E}" type="parTrans" cxnId="{2F8074D4-226F-47F1-A7A4-137D208AE56C}">
      <dgm:prSet/>
      <dgm:spPr>
        <a:solidFill>
          <a:srgbClr val="CD434D"/>
        </a:solidFill>
      </dgm:spPr>
      <dgm:t>
        <a:bodyPr/>
        <a:lstStyle/>
        <a:p>
          <a:endParaRPr lang="fr-FR"/>
        </a:p>
      </dgm:t>
    </dgm:pt>
    <dgm:pt modelId="{EFF2C6F6-F105-402E-BC00-B12806A71B9F}" type="sibTrans" cxnId="{2F8074D4-226F-47F1-A7A4-137D208AE56C}">
      <dgm:prSet/>
      <dgm:spPr/>
      <dgm:t>
        <a:bodyPr/>
        <a:lstStyle/>
        <a:p>
          <a:endParaRPr lang="fr-FR"/>
        </a:p>
      </dgm:t>
    </dgm:pt>
    <dgm:pt modelId="{C8CD14E6-26A6-4B25-9B1B-1B7639213AAB}">
      <dgm:prSet custT="1"/>
      <dgm:spPr>
        <a:solidFill>
          <a:schemeClr val="bg1"/>
        </a:solidFill>
        <a:ln w="28575">
          <a:solidFill>
            <a:schemeClr val="accent1"/>
          </a:solidFill>
        </a:ln>
      </dgm:spPr>
      <dgm:t>
        <a:bodyPr/>
        <a:lstStyle/>
        <a:p>
          <a:r>
            <a:rPr lang="fr-FR" sz="1400" b="1" dirty="0">
              <a:solidFill>
                <a:schemeClr val="tx1"/>
              </a:solidFill>
            </a:rPr>
            <a:t>Politique régionale « lutte contre les TMS »</a:t>
          </a:r>
        </a:p>
      </dgm:t>
    </dgm:pt>
    <dgm:pt modelId="{CF645E7E-9A3D-4793-900A-229054BD43BB}" type="parTrans" cxnId="{DFCC2970-1A7D-420A-8DA4-1CCA9B9A0571}">
      <dgm:prSet/>
      <dgm:spPr>
        <a:solidFill>
          <a:srgbClr val="FFFF00"/>
        </a:solidFill>
      </dgm:spPr>
      <dgm:t>
        <a:bodyPr/>
        <a:lstStyle/>
        <a:p>
          <a:endParaRPr lang="fr-FR"/>
        </a:p>
      </dgm:t>
    </dgm:pt>
    <dgm:pt modelId="{70A06F02-12F6-44CF-93C3-155D39F43295}" type="sibTrans" cxnId="{DFCC2970-1A7D-420A-8DA4-1CCA9B9A0571}">
      <dgm:prSet/>
      <dgm:spPr/>
      <dgm:t>
        <a:bodyPr/>
        <a:lstStyle/>
        <a:p>
          <a:endParaRPr lang="fr-FR"/>
        </a:p>
      </dgm:t>
    </dgm:pt>
    <dgm:pt modelId="{D35D93AD-3310-4FF1-89D9-961098F3B07A}" type="pres">
      <dgm:prSet presAssocID="{0AE986DC-92CE-4F34-B9B4-E4840C853A2A}" presName="Name0" presStyleCnt="0">
        <dgm:presLayoutVars>
          <dgm:chMax val="1"/>
          <dgm:dir/>
          <dgm:animLvl val="ctr"/>
          <dgm:resizeHandles val="exact"/>
        </dgm:presLayoutVars>
      </dgm:prSet>
      <dgm:spPr/>
    </dgm:pt>
    <dgm:pt modelId="{C80ADFC8-94BA-4707-A7A5-23C981196E43}" type="pres">
      <dgm:prSet presAssocID="{A3F10509-CD1D-4A49-86EF-AA02B6C7ADBF}" presName="centerShape" presStyleLbl="node0" presStyleIdx="0" presStyleCnt="1" custScaleX="125854" custScaleY="121898"/>
      <dgm:spPr/>
    </dgm:pt>
    <dgm:pt modelId="{23676568-BF0C-45C9-BD70-BCDF5EACCD1E}" type="pres">
      <dgm:prSet presAssocID="{261B3088-E67C-4BED-A668-2718BD334060}" presName="parTrans" presStyleLbl="sibTrans2D1" presStyleIdx="0" presStyleCnt="6"/>
      <dgm:spPr/>
    </dgm:pt>
    <dgm:pt modelId="{5BF001A4-3B54-4C83-AA84-4E73A94D498D}" type="pres">
      <dgm:prSet presAssocID="{261B3088-E67C-4BED-A668-2718BD334060}" presName="connectorText" presStyleLbl="sibTrans2D1" presStyleIdx="0" presStyleCnt="6"/>
      <dgm:spPr/>
    </dgm:pt>
    <dgm:pt modelId="{76CF0DF3-1A51-4EC3-A7F6-34134D088290}" type="pres">
      <dgm:prSet presAssocID="{2AD10083-5156-4B9B-A6D2-BFE57A09A404}" presName="node" presStyleLbl="node1" presStyleIdx="0" presStyleCnt="6" custScaleX="107993" custScaleY="100003">
        <dgm:presLayoutVars>
          <dgm:bulletEnabled val="1"/>
        </dgm:presLayoutVars>
      </dgm:prSet>
      <dgm:spPr/>
    </dgm:pt>
    <dgm:pt modelId="{11DBAED1-EFE6-41BC-81FD-71CDC62FB48A}" type="pres">
      <dgm:prSet presAssocID="{5897B8BF-7D52-4E6A-9694-5174F64CC62E}" presName="parTrans" presStyleLbl="sibTrans2D1" presStyleIdx="1" presStyleCnt="6"/>
      <dgm:spPr/>
    </dgm:pt>
    <dgm:pt modelId="{0F5D8030-C67F-47CC-BBBB-490A2960508E}" type="pres">
      <dgm:prSet presAssocID="{5897B8BF-7D52-4E6A-9694-5174F64CC62E}" presName="connectorText" presStyleLbl="sibTrans2D1" presStyleIdx="1" presStyleCnt="6"/>
      <dgm:spPr/>
    </dgm:pt>
    <dgm:pt modelId="{7C107D49-E61A-4E94-887D-519C066BC436}" type="pres">
      <dgm:prSet presAssocID="{E87F48E5-CD31-4FC4-A383-12D4CC52CF8E}" presName="node" presStyleLbl="node1" presStyleIdx="1" presStyleCnt="6" custScaleX="116474" custScaleY="104125">
        <dgm:presLayoutVars>
          <dgm:bulletEnabled val="1"/>
        </dgm:presLayoutVars>
      </dgm:prSet>
      <dgm:spPr/>
    </dgm:pt>
    <dgm:pt modelId="{05BC65F5-FBE6-4789-9509-F32D5DA25DC8}" type="pres">
      <dgm:prSet presAssocID="{CF645E7E-9A3D-4793-900A-229054BD43BB}" presName="parTrans" presStyleLbl="sibTrans2D1" presStyleIdx="2" presStyleCnt="6"/>
      <dgm:spPr/>
    </dgm:pt>
    <dgm:pt modelId="{497B4B02-99A7-4D4D-8806-DBA7BEB19F54}" type="pres">
      <dgm:prSet presAssocID="{CF645E7E-9A3D-4793-900A-229054BD43BB}" presName="connectorText" presStyleLbl="sibTrans2D1" presStyleIdx="2" presStyleCnt="6"/>
      <dgm:spPr/>
    </dgm:pt>
    <dgm:pt modelId="{A4F4518C-3F6C-4359-9B5E-C58189603CED}" type="pres">
      <dgm:prSet presAssocID="{C8CD14E6-26A6-4B25-9B1B-1B7639213AAB}" presName="node" presStyleLbl="node1" presStyleIdx="2" presStyleCnt="6">
        <dgm:presLayoutVars>
          <dgm:bulletEnabled val="1"/>
        </dgm:presLayoutVars>
      </dgm:prSet>
      <dgm:spPr/>
    </dgm:pt>
    <dgm:pt modelId="{FCDF1DD8-2B61-4018-B88D-B83D859F0328}" type="pres">
      <dgm:prSet presAssocID="{87CBDC8A-C491-4184-BDDE-2C64C9C0895C}" presName="parTrans" presStyleLbl="sibTrans2D1" presStyleIdx="3" presStyleCnt="6"/>
      <dgm:spPr/>
    </dgm:pt>
    <dgm:pt modelId="{62D0B65F-14A8-4BCC-BD82-9E88525C4A2E}" type="pres">
      <dgm:prSet presAssocID="{87CBDC8A-C491-4184-BDDE-2C64C9C0895C}" presName="connectorText" presStyleLbl="sibTrans2D1" presStyleIdx="3" presStyleCnt="6"/>
      <dgm:spPr/>
    </dgm:pt>
    <dgm:pt modelId="{5C82FC5D-7158-4849-A3F0-5AEC3581D2F6}" type="pres">
      <dgm:prSet presAssocID="{9FF7C075-56BF-4AA6-A80C-C84A44F4953D}" presName="node" presStyleLbl="node1" presStyleIdx="3" presStyleCnt="6">
        <dgm:presLayoutVars>
          <dgm:bulletEnabled val="1"/>
        </dgm:presLayoutVars>
      </dgm:prSet>
      <dgm:spPr/>
    </dgm:pt>
    <dgm:pt modelId="{123C6151-5D45-4B33-B378-67662DDBB4FD}" type="pres">
      <dgm:prSet presAssocID="{FB67B75E-C796-408F-8E54-4AFD9A734776}" presName="parTrans" presStyleLbl="sibTrans2D1" presStyleIdx="4" presStyleCnt="6"/>
      <dgm:spPr/>
    </dgm:pt>
    <dgm:pt modelId="{0822BAF2-25ED-4927-88A0-251C307C8B54}" type="pres">
      <dgm:prSet presAssocID="{FB67B75E-C796-408F-8E54-4AFD9A734776}" presName="connectorText" presStyleLbl="sibTrans2D1" presStyleIdx="4" presStyleCnt="6"/>
      <dgm:spPr/>
    </dgm:pt>
    <dgm:pt modelId="{A9B30886-6FEB-4B0F-AFCB-F0BD95394992}" type="pres">
      <dgm:prSet presAssocID="{383D439B-7133-4BB5-B16E-E73EF127FD07}" presName="node" presStyleLbl="node1" presStyleIdx="4" presStyleCnt="6">
        <dgm:presLayoutVars>
          <dgm:bulletEnabled val="1"/>
        </dgm:presLayoutVars>
      </dgm:prSet>
      <dgm:spPr/>
    </dgm:pt>
    <dgm:pt modelId="{298D1A8A-2432-47E7-B410-1D87F40A1619}" type="pres">
      <dgm:prSet presAssocID="{969F0E66-7639-4022-B602-950CB67FBD01}" presName="parTrans" presStyleLbl="sibTrans2D1" presStyleIdx="5" presStyleCnt="6"/>
      <dgm:spPr/>
    </dgm:pt>
    <dgm:pt modelId="{432856EB-B28E-4C70-831C-6FA1E6408762}" type="pres">
      <dgm:prSet presAssocID="{969F0E66-7639-4022-B602-950CB67FBD01}" presName="connectorText" presStyleLbl="sibTrans2D1" presStyleIdx="5" presStyleCnt="6"/>
      <dgm:spPr/>
    </dgm:pt>
    <dgm:pt modelId="{9C2F1E53-8B17-40BE-B954-4D9BF8F13B32}" type="pres">
      <dgm:prSet presAssocID="{B8E2EA81-7679-4117-AFA6-3C1E0648DCA1}" presName="node" presStyleLbl="node1" presStyleIdx="5" presStyleCnt="6" custScaleX="113501" custScaleY="108013">
        <dgm:presLayoutVars>
          <dgm:bulletEnabled val="1"/>
        </dgm:presLayoutVars>
      </dgm:prSet>
      <dgm:spPr/>
    </dgm:pt>
  </dgm:ptLst>
  <dgm:cxnLst>
    <dgm:cxn modelId="{7B735805-01DB-49FB-AC71-97ED79D55944}" type="presOf" srcId="{969F0E66-7639-4022-B602-950CB67FBD01}" destId="{298D1A8A-2432-47E7-B410-1D87F40A1619}" srcOrd="0" destOrd="0" presId="urn:microsoft.com/office/officeart/2005/8/layout/radial5"/>
    <dgm:cxn modelId="{157FF105-D8ED-4165-A26B-D551A1F7AEA2}" srcId="{A3F10509-CD1D-4A49-86EF-AA02B6C7ADBF}" destId="{9FF7C075-56BF-4AA6-A80C-C84A44F4953D}" srcOrd="3" destOrd="0" parTransId="{87CBDC8A-C491-4184-BDDE-2C64C9C0895C}" sibTransId="{76C7B7F8-69B0-4000-979E-11ADC2D8A6BA}"/>
    <dgm:cxn modelId="{6EAB8D08-04DF-42CE-A09B-68390430F838}" type="presOf" srcId="{FB67B75E-C796-408F-8E54-4AFD9A734776}" destId="{123C6151-5D45-4B33-B378-67662DDBB4FD}" srcOrd="0" destOrd="0" presId="urn:microsoft.com/office/officeart/2005/8/layout/radial5"/>
    <dgm:cxn modelId="{A97FF70C-154C-4885-B983-3E3C052A9613}" srcId="{A3F10509-CD1D-4A49-86EF-AA02B6C7ADBF}" destId="{2AD10083-5156-4B9B-A6D2-BFE57A09A404}" srcOrd="0" destOrd="0" parTransId="{261B3088-E67C-4BED-A668-2718BD334060}" sibTransId="{6C865A69-8B7E-4C00-BA6F-42E59B9398B3}"/>
    <dgm:cxn modelId="{99CA300E-976B-4A3A-8A7C-8424DDCB1061}" srcId="{A3F10509-CD1D-4A49-86EF-AA02B6C7ADBF}" destId="{B8E2EA81-7679-4117-AFA6-3C1E0648DCA1}" srcOrd="5" destOrd="0" parTransId="{969F0E66-7639-4022-B602-950CB67FBD01}" sibTransId="{976ED64B-8742-4728-93E2-1467D7263127}"/>
    <dgm:cxn modelId="{277E6F1C-FA10-45DD-8992-0CABC8D1012B}" type="presOf" srcId="{969F0E66-7639-4022-B602-950CB67FBD01}" destId="{432856EB-B28E-4C70-831C-6FA1E6408762}" srcOrd="1" destOrd="0" presId="urn:microsoft.com/office/officeart/2005/8/layout/radial5"/>
    <dgm:cxn modelId="{98CBFD1F-5A76-4E5B-8451-126480EB2584}" type="presOf" srcId="{5897B8BF-7D52-4E6A-9694-5174F64CC62E}" destId="{11DBAED1-EFE6-41BC-81FD-71CDC62FB48A}" srcOrd="0" destOrd="0" presId="urn:microsoft.com/office/officeart/2005/8/layout/radial5"/>
    <dgm:cxn modelId="{E9D21923-85FF-434F-992F-6F61C44EE4AE}" type="presOf" srcId="{261B3088-E67C-4BED-A668-2718BD334060}" destId="{23676568-BF0C-45C9-BD70-BCDF5EACCD1E}" srcOrd="0" destOrd="0" presId="urn:microsoft.com/office/officeart/2005/8/layout/radial5"/>
    <dgm:cxn modelId="{43DEC123-3A57-433B-AAEB-B30D691D1EED}" type="presOf" srcId="{0AE986DC-92CE-4F34-B9B4-E4840C853A2A}" destId="{D35D93AD-3310-4FF1-89D9-961098F3B07A}" srcOrd="0" destOrd="0" presId="urn:microsoft.com/office/officeart/2005/8/layout/radial5"/>
    <dgm:cxn modelId="{4D27E33F-66A8-4824-B128-EA409094E18A}" type="presOf" srcId="{CF645E7E-9A3D-4793-900A-229054BD43BB}" destId="{497B4B02-99A7-4D4D-8806-DBA7BEB19F54}" srcOrd="1" destOrd="0" presId="urn:microsoft.com/office/officeart/2005/8/layout/radial5"/>
    <dgm:cxn modelId="{DE8D2B40-CD2A-47CD-8B93-22A700A6227A}" type="presOf" srcId="{B8E2EA81-7679-4117-AFA6-3C1E0648DCA1}" destId="{9C2F1E53-8B17-40BE-B954-4D9BF8F13B32}" srcOrd="0" destOrd="0" presId="urn:microsoft.com/office/officeart/2005/8/layout/radial5"/>
    <dgm:cxn modelId="{4AE7EF62-7207-4373-A0EB-0561360ECC98}" srcId="{A3F10509-CD1D-4A49-86EF-AA02B6C7ADBF}" destId="{383D439B-7133-4BB5-B16E-E73EF127FD07}" srcOrd="4" destOrd="0" parTransId="{FB67B75E-C796-408F-8E54-4AFD9A734776}" sibTransId="{5618647F-074F-4B6A-8E82-D4DA94F939C7}"/>
    <dgm:cxn modelId="{8E0AA046-47D2-48AD-ACE0-2A0BD1C23C97}" type="presOf" srcId="{A3F10509-CD1D-4A49-86EF-AA02B6C7ADBF}" destId="{C80ADFC8-94BA-4707-A7A5-23C981196E43}" srcOrd="0" destOrd="0" presId="urn:microsoft.com/office/officeart/2005/8/layout/radial5"/>
    <dgm:cxn modelId="{8294AB47-0F44-4325-8A82-80B1998C6C56}" type="presOf" srcId="{5897B8BF-7D52-4E6A-9694-5174F64CC62E}" destId="{0F5D8030-C67F-47CC-BBBB-490A2960508E}" srcOrd="1" destOrd="0" presId="urn:microsoft.com/office/officeart/2005/8/layout/radial5"/>
    <dgm:cxn modelId="{DFCC2970-1A7D-420A-8DA4-1CCA9B9A0571}" srcId="{A3F10509-CD1D-4A49-86EF-AA02B6C7ADBF}" destId="{C8CD14E6-26A6-4B25-9B1B-1B7639213AAB}" srcOrd="2" destOrd="0" parTransId="{CF645E7E-9A3D-4793-900A-229054BD43BB}" sibTransId="{70A06F02-12F6-44CF-93C3-155D39F43295}"/>
    <dgm:cxn modelId="{17A83577-D655-40B4-A766-DFB8EC3F2128}" type="presOf" srcId="{E87F48E5-CD31-4FC4-A383-12D4CC52CF8E}" destId="{7C107D49-E61A-4E94-887D-519C066BC436}" srcOrd="0" destOrd="0" presId="urn:microsoft.com/office/officeart/2005/8/layout/radial5"/>
    <dgm:cxn modelId="{11A04959-9220-4CFF-93AC-B5ED0707BCC4}" type="presOf" srcId="{C8CD14E6-26A6-4B25-9B1B-1B7639213AAB}" destId="{A4F4518C-3F6C-4359-9B5E-C58189603CED}" srcOrd="0" destOrd="0" presId="urn:microsoft.com/office/officeart/2005/8/layout/radial5"/>
    <dgm:cxn modelId="{2F1BC27E-2F5E-4B72-A549-D3662B1E3352}" type="presOf" srcId="{87CBDC8A-C491-4184-BDDE-2C64C9C0895C}" destId="{FCDF1DD8-2B61-4018-B88D-B83D859F0328}" srcOrd="0" destOrd="0" presId="urn:microsoft.com/office/officeart/2005/8/layout/radial5"/>
    <dgm:cxn modelId="{581C3A90-0278-4801-A671-3009A4854679}" type="presOf" srcId="{9FF7C075-56BF-4AA6-A80C-C84A44F4953D}" destId="{5C82FC5D-7158-4849-A3F0-5AEC3581D2F6}" srcOrd="0" destOrd="0" presId="urn:microsoft.com/office/officeart/2005/8/layout/radial5"/>
    <dgm:cxn modelId="{B32D6696-16C8-4125-A98A-F0CF3DE1721B}" type="presOf" srcId="{261B3088-E67C-4BED-A668-2718BD334060}" destId="{5BF001A4-3B54-4C83-AA84-4E73A94D498D}" srcOrd="1" destOrd="0" presId="urn:microsoft.com/office/officeart/2005/8/layout/radial5"/>
    <dgm:cxn modelId="{62E80FA0-9765-4B9C-AB2D-C6C993CDCF90}" type="presOf" srcId="{2AD10083-5156-4B9B-A6D2-BFE57A09A404}" destId="{76CF0DF3-1A51-4EC3-A7F6-34134D088290}" srcOrd="0" destOrd="0" presId="urn:microsoft.com/office/officeart/2005/8/layout/radial5"/>
    <dgm:cxn modelId="{135B10D1-305C-45FA-86D6-AD8862140292}" type="presOf" srcId="{383D439B-7133-4BB5-B16E-E73EF127FD07}" destId="{A9B30886-6FEB-4B0F-AFCB-F0BD95394992}" srcOrd="0" destOrd="0" presId="urn:microsoft.com/office/officeart/2005/8/layout/radial5"/>
    <dgm:cxn modelId="{2F8074D4-226F-47F1-A7A4-137D208AE56C}" srcId="{A3F10509-CD1D-4A49-86EF-AA02B6C7ADBF}" destId="{E87F48E5-CD31-4FC4-A383-12D4CC52CF8E}" srcOrd="1" destOrd="0" parTransId="{5897B8BF-7D52-4E6A-9694-5174F64CC62E}" sibTransId="{EFF2C6F6-F105-402E-BC00-B12806A71B9F}"/>
    <dgm:cxn modelId="{71F142DD-3E75-425C-8858-EA4DFB09509F}" type="presOf" srcId="{CF645E7E-9A3D-4793-900A-229054BD43BB}" destId="{05BC65F5-FBE6-4789-9509-F32D5DA25DC8}" srcOrd="0" destOrd="0" presId="urn:microsoft.com/office/officeart/2005/8/layout/radial5"/>
    <dgm:cxn modelId="{875F65F5-A22D-41EC-B7E2-A25BC0309592}" srcId="{0AE986DC-92CE-4F34-B9B4-E4840C853A2A}" destId="{A3F10509-CD1D-4A49-86EF-AA02B6C7ADBF}" srcOrd="0" destOrd="0" parTransId="{AE1B0450-DE3F-4212-93CA-18076AB93B59}" sibTransId="{A108311A-8DFE-4E94-A37B-3C3093F9DB51}"/>
    <dgm:cxn modelId="{BDD98EF8-F2B1-4B6D-B1B5-639CC3E344C6}" type="presOf" srcId="{87CBDC8A-C491-4184-BDDE-2C64C9C0895C}" destId="{62D0B65F-14A8-4BCC-BD82-9E88525C4A2E}" srcOrd="1" destOrd="0" presId="urn:microsoft.com/office/officeart/2005/8/layout/radial5"/>
    <dgm:cxn modelId="{89218AFE-D502-4106-955C-ECF7E4ADF86C}" type="presOf" srcId="{FB67B75E-C796-408F-8E54-4AFD9A734776}" destId="{0822BAF2-25ED-4927-88A0-251C307C8B54}" srcOrd="1" destOrd="0" presId="urn:microsoft.com/office/officeart/2005/8/layout/radial5"/>
    <dgm:cxn modelId="{091C5058-0544-41F7-A6EC-B8B1E78EEBFA}" type="presParOf" srcId="{D35D93AD-3310-4FF1-89D9-961098F3B07A}" destId="{C80ADFC8-94BA-4707-A7A5-23C981196E43}" srcOrd="0" destOrd="0" presId="urn:microsoft.com/office/officeart/2005/8/layout/radial5"/>
    <dgm:cxn modelId="{DD2F6D5A-C3C1-4BEC-8792-4CD088379388}" type="presParOf" srcId="{D35D93AD-3310-4FF1-89D9-961098F3B07A}" destId="{23676568-BF0C-45C9-BD70-BCDF5EACCD1E}" srcOrd="1" destOrd="0" presId="urn:microsoft.com/office/officeart/2005/8/layout/radial5"/>
    <dgm:cxn modelId="{7E08931D-98A5-453C-A346-A2B94866BC35}" type="presParOf" srcId="{23676568-BF0C-45C9-BD70-BCDF5EACCD1E}" destId="{5BF001A4-3B54-4C83-AA84-4E73A94D498D}" srcOrd="0" destOrd="0" presId="urn:microsoft.com/office/officeart/2005/8/layout/radial5"/>
    <dgm:cxn modelId="{56513F54-1465-4654-BC15-5FC82DBFEEE0}" type="presParOf" srcId="{D35D93AD-3310-4FF1-89D9-961098F3B07A}" destId="{76CF0DF3-1A51-4EC3-A7F6-34134D088290}" srcOrd="2" destOrd="0" presId="urn:microsoft.com/office/officeart/2005/8/layout/radial5"/>
    <dgm:cxn modelId="{C6207EAF-6004-41B0-AAC2-AFA721CB7872}" type="presParOf" srcId="{D35D93AD-3310-4FF1-89D9-961098F3B07A}" destId="{11DBAED1-EFE6-41BC-81FD-71CDC62FB48A}" srcOrd="3" destOrd="0" presId="urn:microsoft.com/office/officeart/2005/8/layout/radial5"/>
    <dgm:cxn modelId="{A70C5863-2AC1-4C13-B64E-69FBA4CE6D46}" type="presParOf" srcId="{11DBAED1-EFE6-41BC-81FD-71CDC62FB48A}" destId="{0F5D8030-C67F-47CC-BBBB-490A2960508E}" srcOrd="0" destOrd="0" presId="urn:microsoft.com/office/officeart/2005/8/layout/radial5"/>
    <dgm:cxn modelId="{1265D03B-851D-4E49-93C0-6BF190680EAD}" type="presParOf" srcId="{D35D93AD-3310-4FF1-89D9-961098F3B07A}" destId="{7C107D49-E61A-4E94-887D-519C066BC436}" srcOrd="4" destOrd="0" presId="urn:microsoft.com/office/officeart/2005/8/layout/radial5"/>
    <dgm:cxn modelId="{A5EAB955-7F86-4708-861B-EF2572FBAE47}" type="presParOf" srcId="{D35D93AD-3310-4FF1-89D9-961098F3B07A}" destId="{05BC65F5-FBE6-4789-9509-F32D5DA25DC8}" srcOrd="5" destOrd="0" presId="urn:microsoft.com/office/officeart/2005/8/layout/radial5"/>
    <dgm:cxn modelId="{E12F22DC-1A07-4A04-A936-C3B8D43A18F0}" type="presParOf" srcId="{05BC65F5-FBE6-4789-9509-F32D5DA25DC8}" destId="{497B4B02-99A7-4D4D-8806-DBA7BEB19F54}" srcOrd="0" destOrd="0" presId="urn:microsoft.com/office/officeart/2005/8/layout/radial5"/>
    <dgm:cxn modelId="{FAB8BD5D-3DCE-4D67-BC18-4E4647718E4F}" type="presParOf" srcId="{D35D93AD-3310-4FF1-89D9-961098F3B07A}" destId="{A4F4518C-3F6C-4359-9B5E-C58189603CED}" srcOrd="6" destOrd="0" presId="urn:microsoft.com/office/officeart/2005/8/layout/radial5"/>
    <dgm:cxn modelId="{A45044C7-49AC-4970-8498-92A347120D4B}" type="presParOf" srcId="{D35D93AD-3310-4FF1-89D9-961098F3B07A}" destId="{FCDF1DD8-2B61-4018-B88D-B83D859F0328}" srcOrd="7" destOrd="0" presId="urn:microsoft.com/office/officeart/2005/8/layout/radial5"/>
    <dgm:cxn modelId="{5727BC8D-8873-4361-BAD5-0FBB17C5809F}" type="presParOf" srcId="{FCDF1DD8-2B61-4018-B88D-B83D859F0328}" destId="{62D0B65F-14A8-4BCC-BD82-9E88525C4A2E}" srcOrd="0" destOrd="0" presId="urn:microsoft.com/office/officeart/2005/8/layout/radial5"/>
    <dgm:cxn modelId="{ACAB535E-31A3-49C5-B1D3-CA4965AF5FE0}" type="presParOf" srcId="{D35D93AD-3310-4FF1-89D9-961098F3B07A}" destId="{5C82FC5D-7158-4849-A3F0-5AEC3581D2F6}" srcOrd="8" destOrd="0" presId="urn:microsoft.com/office/officeart/2005/8/layout/radial5"/>
    <dgm:cxn modelId="{B06E3F60-819B-476F-A6B6-495A4FE03B77}" type="presParOf" srcId="{D35D93AD-3310-4FF1-89D9-961098F3B07A}" destId="{123C6151-5D45-4B33-B378-67662DDBB4FD}" srcOrd="9" destOrd="0" presId="urn:microsoft.com/office/officeart/2005/8/layout/radial5"/>
    <dgm:cxn modelId="{1E1C74CE-0341-49E5-86DF-1C101D92A3AF}" type="presParOf" srcId="{123C6151-5D45-4B33-B378-67662DDBB4FD}" destId="{0822BAF2-25ED-4927-88A0-251C307C8B54}" srcOrd="0" destOrd="0" presId="urn:microsoft.com/office/officeart/2005/8/layout/radial5"/>
    <dgm:cxn modelId="{E421B609-551F-49EC-93E3-0F51B02284B6}" type="presParOf" srcId="{D35D93AD-3310-4FF1-89D9-961098F3B07A}" destId="{A9B30886-6FEB-4B0F-AFCB-F0BD95394992}" srcOrd="10" destOrd="0" presId="urn:microsoft.com/office/officeart/2005/8/layout/radial5"/>
    <dgm:cxn modelId="{69ED5E0E-799B-4089-A2FC-CC5E0358701C}" type="presParOf" srcId="{D35D93AD-3310-4FF1-89D9-961098F3B07A}" destId="{298D1A8A-2432-47E7-B410-1D87F40A1619}" srcOrd="11" destOrd="0" presId="urn:microsoft.com/office/officeart/2005/8/layout/radial5"/>
    <dgm:cxn modelId="{C0294D28-B21B-47DF-8AA9-673195778D23}" type="presParOf" srcId="{298D1A8A-2432-47E7-B410-1D87F40A1619}" destId="{432856EB-B28E-4C70-831C-6FA1E6408762}" srcOrd="0" destOrd="0" presId="urn:microsoft.com/office/officeart/2005/8/layout/radial5"/>
    <dgm:cxn modelId="{086E09CE-BF8D-4973-A846-E693B123EFA1}" type="presParOf" srcId="{D35D93AD-3310-4FF1-89D9-961098F3B07A}" destId="{9C2F1E53-8B17-40BE-B954-4D9BF8F13B32}" srcOrd="12"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ADFC8-94BA-4707-A7A5-23C981196E43}">
      <dsp:nvSpPr>
        <dsp:cNvPr id="0" name=""/>
        <dsp:cNvSpPr/>
      </dsp:nvSpPr>
      <dsp:spPr>
        <a:xfrm>
          <a:off x="3288149" y="1968138"/>
          <a:ext cx="1530521" cy="14824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t>Projets de </a:t>
          </a:r>
          <a:r>
            <a:rPr lang="fr-FR" sz="2000" b="1" kern="1200" dirty="0"/>
            <a:t>R</a:t>
          </a:r>
          <a:r>
            <a:rPr lang="fr-FR" sz="1400" b="1" kern="1200" dirty="0"/>
            <a:t>estauration</a:t>
          </a:r>
        </a:p>
      </dsp:txBody>
      <dsp:txXfrm>
        <a:off x="3512289" y="2185232"/>
        <a:ext cx="1082241" cy="1048223"/>
      </dsp:txXfrm>
    </dsp:sp>
    <dsp:sp modelId="{23676568-BF0C-45C9-BD70-BCDF5EACCD1E}">
      <dsp:nvSpPr>
        <dsp:cNvPr id="0" name=""/>
        <dsp:cNvSpPr/>
      </dsp:nvSpPr>
      <dsp:spPr>
        <a:xfrm rot="16200000">
          <a:off x="3910221" y="1463863"/>
          <a:ext cx="286377" cy="484425"/>
        </a:xfrm>
        <a:prstGeom prst="rightArrow">
          <a:avLst>
            <a:gd name="adj1" fmla="val 60000"/>
            <a:gd name="adj2" fmla="val 50000"/>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FR" sz="2000" kern="1200" dirty="0">
            <a:solidFill>
              <a:schemeClr val="tx1"/>
            </a:solidFill>
          </a:endParaRPr>
        </a:p>
      </dsp:txBody>
      <dsp:txXfrm>
        <a:off x="3953178" y="1603705"/>
        <a:ext cx="200464" cy="290655"/>
      </dsp:txXfrm>
    </dsp:sp>
    <dsp:sp modelId="{76CF0DF3-1A51-4EC3-A7F6-34134D088290}">
      <dsp:nvSpPr>
        <dsp:cNvPr id="0" name=""/>
        <dsp:cNvSpPr/>
      </dsp:nvSpPr>
      <dsp:spPr>
        <a:xfrm>
          <a:off x="3284078" y="2980"/>
          <a:ext cx="1538664" cy="1424823"/>
        </a:xfrm>
        <a:prstGeom prst="ellipse">
          <a:avLst/>
        </a:prstGeom>
        <a:solidFill>
          <a:schemeClr val="bg1"/>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tx1"/>
              </a:solidFill>
            </a:rPr>
            <a:t>Cadre réglementaire  Sanitaire</a:t>
          </a:r>
        </a:p>
      </dsp:txBody>
      <dsp:txXfrm>
        <a:off x="3509410" y="211640"/>
        <a:ext cx="1088000" cy="1007503"/>
      </dsp:txXfrm>
    </dsp:sp>
    <dsp:sp modelId="{11DBAED1-EFE6-41BC-81FD-71CDC62FB48A}">
      <dsp:nvSpPr>
        <dsp:cNvPr id="0" name=""/>
        <dsp:cNvSpPr/>
      </dsp:nvSpPr>
      <dsp:spPr>
        <a:xfrm rot="19800000">
          <a:off x="4777417" y="1983325"/>
          <a:ext cx="227935" cy="484425"/>
        </a:xfrm>
        <a:prstGeom prst="rightArrow">
          <a:avLst>
            <a:gd name="adj1" fmla="val 60000"/>
            <a:gd name="adj2" fmla="val 50000"/>
          </a:avLst>
        </a:prstGeom>
        <a:solidFill>
          <a:srgbClr val="CD434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FR" sz="2000" kern="1200"/>
        </a:p>
      </dsp:txBody>
      <dsp:txXfrm>
        <a:off x="4781998" y="2097305"/>
        <a:ext cx="159555" cy="290655"/>
      </dsp:txXfrm>
    </dsp:sp>
    <dsp:sp modelId="{7C107D49-E61A-4E94-887D-519C066BC436}">
      <dsp:nvSpPr>
        <dsp:cNvPr id="0" name=""/>
        <dsp:cNvSpPr/>
      </dsp:nvSpPr>
      <dsp:spPr>
        <a:xfrm>
          <a:off x="4950473" y="970591"/>
          <a:ext cx="1659499" cy="1483553"/>
        </a:xfrm>
        <a:prstGeom prst="ellipse">
          <a:avLst/>
        </a:prstGeom>
        <a:solidFill>
          <a:schemeClr val="bg1"/>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tx1"/>
              </a:solidFill>
            </a:rPr>
            <a:t>Cadre réglementaire  Nutritionnel</a:t>
          </a:r>
        </a:p>
      </dsp:txBody>
      <dsp:txXfrm>
        <a:off x="5193501" y="1187852"/>
        <a:ext cx="1173443" cy="1049031"/>
      </dsp:txXfrm>
    </dsp:sp>
    <dsp:sp modelId="{05BC65F5-FBE6-4789-9509-F32D5DA25DC8}">
      <dsp:nvSpPr>
        <dsp:cNvPr id="0" name=""/>
        <dsp:cNvSpPr/>
      </dsp:nvSpPr>
      <dsp:spPr>
        <a:xfrm rot="1800000">
          <a:off x="4791752" y="2973359"/>
          <a:ext cx="276942" cy="484425"/>
        </a:xfrm>
        <a:prstGeom prst="rightArrow">
          <a:avLst>
            <a:gd name="adj1" fmla="val 60000"/>
            <a:gd name="adj2" fmla="val 50000"/>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FR" sz="2000" kern="1200"/>
        </a:p>
      </dsp:txBody>
      <dsp:txXfrm>
        <a:off x="4797318" y="3049473"/>
        <a:ext cx="193859" cy="290655"/>
      </dsp:txXfrm>
    </dsp:sp>
    <dsp:sp modelId="{A4F4518C-3F6C-4359-9B5E-C58189603CED}">
      <dsp:nvSpPr>
        <dsp:cNvPr id="0" name=""/>
        <dsp:cNvSpPr/>
      </dsp:nvSpPr>
      <dsp:spPr>
        <a:xfrm>
          <a:off x="5067832" y="2993929"/>
          <a:ext cx="1424781" cy="1424781"/>
        </a:xfrm>
        <a:prstGeom prst="ellipse">
          <a:avLst/>
        </a:prstGeom>
        <a:solidFill>
          <a:schemeClr val="bg1"/>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tx1"/>
              </a:solidFill>
            </a:rPr>
            <a:t>Politique régionale « lutte contre les TMS »</a:t>
          </a:r>
        </a:p>
      </dsp:txBody>
      <dsp:txXfrm>
        <a:off x="5276486" y="3202583"/>
        <a:ext cx="1007473" cy="1007473"/>
      </dsp:txXfrm>
    </dsp:sp>
    <dsp:sp modelId="{FCDF1DD8-2B61-4018-B88D-B83D859F0328}">
      <dsp:nvSpPr>
        <dsp:cNvPr id="0" name=""/>
        <dsp:cNvSpPr/>
      </dsp:nvSpPr>
      <dsp:spPr>
        <a:xfrm rot="5400000">
          <a:off x="3910216" y="3470409"/>
          <a:ext cx="286388" cy="484425"/>
        </a:xfrm>
        <a:prstGeom prst="rightArrow">
          <a:avLst>
            <a:gd name="adj1" fmla="val 60000"/>
            <a:gd name="adj2" fmla="val 50000"/>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FR" sz="2000" kern="1200"/>
        </a:p>
      </dsp:txBody>
      <dsp:txXfrm>
        <a:off x="3953174" y="3524336"/>
        <a:ext cx="200472" cy="290655"/>
      </dsp:txXfrm>
    </dsp:sp>
    <dsp:sp modelId="{5C82FC5D-7158-4849-A3F0-5AEC3581D2F6}">
      <dsp:nvSpPr>
        <dsp:cNvPr id="0" name=""/>
        <dsp:cNvSpPr/>
      </dsp:nvSpPr>
      <dsp:spPr>
        <a:xfrm>
          <a:off x="3341019" y="3990905"/>
          <a:ext cx="1424781" cy="1424781"/>
        </a:xfrm>
        <a:prstGeom prst="ellipse">
          <a:avLst/>
        </a:prstGeom>
        <a:solidFill>
          <a:schemeClr val="bg1"/>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tx1"/>
              </a:solidFill>
            </a:rPr>
            <a:t>Politique régionale « lutte contre le gaspillage »</a:t>
          </a:r>
        </a:p>
      </dsp:txBody>
      <dsp:txXfrm>
        <a:off x="3549673" y="4199559"/>
        <a:ext cx="1007473" cy="1007473"/>
      </dsp:txXfrm>
    </dsp:sp>
    <dsp:sp modelId="{123C6151-5D45-4B33-B378-67662DDBB4FD}">
      <dsp:nvSpPr>
        <dsp:cNvPr id="0" name=""/>
        <dsp:cNvSpPr/>
      </dsp:nvSpPr>
      <dsp:spPr>
        <a:xfrm rot="9000000">
          <a:off x="3038125" y="2973359"/>
          <a:ext cx="276942" cy="484425"/>
        </a:xfrm>
        <a:prstGeom prst="rightArrow">
          <a:avLst>
            <a:gd name="adj1" fmla="val 60000"/>
            <a:gd name="adj2" fmla="val 50000"/>
          </a:avLst>
        </a:prstGeom>
        <a:solidFill>
          <a:srgbClr val="CD434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FR" sz="2000" kern="1200"/>
        </a:p>
      </dsp:txBody>
      <dsp:txXfrm rot="10800000">
        <a:off x="3115642" y="3049473"/>
        <a:ext cx="193859" cy="290655"/>
      </dsp:txXfrm>
    </dsp:sp>
    <dsp:sp modelId="{A9B30886-6FEB-4B0F-AFCB-F0BD95394992}">
      <dsp:nvSpPr>
        <dsp:cNvPr id="0" name=""/>
        <dsp:cNvSpPr/>
      </dsp:nvSpPr>
      <dsp:spPr>
        <a:xfrm>
          <a:off x="1614206" y="2993929"/>
          <a:ext cx="1424781" cy="1424781"/>
        </a:xfrm>
        <a:prstGeom prst="ellipse">
          <a:avLst/>
        </a:prstGeom>
        <a:solidFill>
          <a:schemeClr val="bg1"/>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tx1"/>
              </a:solidFill>
            </a:rPr>
            <a:t>Politique régionale « La Région dans mon assiette »</a:t>
          </a:r>
        </a:p>
      </dsp:txBody>
      <dsp:txXfrm>
        <a:off x="1822860" y="3202583"/>
        <a:ext cx="1007473" cy="1007473"/>
      </dsp:txXfrm>
    </dsp:sp>
    <dsp:sp modelId="{298D1A8A-2432-47E7-B410-1D87F40A1619}">
      <dsp:nvSpPr>
        <dsp:cNvPr id="0" name=""/>
        <dsp:cNvSpPr/>
      </dsp:nvSpPr>
      <dsp:spPr>
        <a:xfrm rot="12600000">
          <a:off x="3096934" y="1981721"/>
          <a:ext cx="231442" cy="484425"/>
        </a:xfrm>
        <a:prstGeom prst="rightArrow">
          <a:avLst>
            <a:gd name="adj1" fmla="val 60000"/>
            <a:gd name="adj2" fmla="val 50000"/>
          </a:avLst>
        </a:prstGeom>
        <a:solidFill>
          <a:srgbClr val="CD434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FR" sz="2000" kern="1200"/>
        </a:p>
      </dsp:txBody>
      <dsp:txXfrm rot="10800000">
        <a:off x="3161716" y="2095964"/>
        <a:ext cx="162009" cy="290655"/>
      </dsp:txXfrm>
    </dsp:sp>
    <dsp:sp modelId="{9C2F1E53-8B17-40BE-B954-4D9BF8F13B32}">
      <dsp:nvSpPr>
        <dsp:cNvPr id="0" name=""/>
        <dsp:cNvSpPr/>
      </dsp:nvSpPr>
      <dsp:spPr>
        <a:xfrm>
          <a:off x="1518026" y="942893"/>
          <a:ext cx="1617140" cy="1538948"/>
        </a:xfrm>
        <a:prstGeom prst="ellipse">
          <a:avLst/>
        </a:prstGeom>
        <a:solidFill>
          <a:schemeClr val="bg1"/>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tx1"/>
              </a:solidFill>
            </a:rPr>
            <a:t>Cadre règlementaire Economique</a:t>
          </a:r>
        </a:p>
      </dsp:txBody>
      <dsp:txXfrm>
        <a:off x="1754851" y="1168267"/>
        <a:ext cx="1143490" cy="108820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7EB3DF-A7F5-4F1F-AFA1-522F140F7A5F}" type="datetimeFigureOut">
              <a:rPr lang="fr-FR" smtClean="0"/>
              <a:t>26/05/2023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6EC55-78AE-4ECF-9FA4-0926E54F1FFF}" type="slidenum">
              <a:rPr lang="fr-FR" smtClean="0"/>
              <a:t>‹N°›</a:t>
            </a:fld>
            <a:endParaRPr lang="fr-FR"/>
          </a:p>
        </p:txBody>
      </p:sp>
    </p:spTree>
    <p:extLst>
      <p:ext uri="{BB962C8B-B14F-4D97-AF65-F5344CB8AC3E}">
        <p14:creationId xmlns:p14="http://schemas.microsoft.com/office/powerpoint/2010/main" val="75518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b="1" dirty="0"/>
              <a:t>LRMA Auvergne</a:t>
            </a:r>
            <a:r>
              <a:rPr lang="fr-FR" dirty="0"/>
              <a:t>: Labéliser les lycées dans la démarche 70% en Auvergne</a:t>
            </a:r>
          </a:p>
          <a:p>
            <a:pPr algn="just"/>
            <a:r>
              <a:rPr lang="fr-FR" b="1" dirty="0"/>
              <a:t>TMS:</a:t>
            </a:r>
            <a:r>
              <a:rPr lang="fr-FR" dirty="0"/>
              <a:t> Pyramide des âges = agents &gt; 50 ans, majoritairement féminin, soumis à des restrictions médicales (port de charges et gestes répétitifs limités)</a:t>
            </a:r>
          </a:p>
          <a:p>
            <a:pPr algn="just"/>
            <a:r>
              <a:rPr lang="fr-FR" dirty="0"/>
              <a:t>Pathologies installées, générant de la difficulté sur le poste de travail, de l’</a:t>
            </a:r>
            <a:r>
              <a:rPr lang="fr-FR" dirty="0" err="1"/>
              <a:t>absenteïsme</a:t>
            </a:r>
            <a:r>
              <a:rPr lang="fr-FR" dirty="0"/>
              <a:t> </a:t>
            </a:r>
            <a:r>
              <a:rPr lang="fr-FR" dirty="0">
                <a:sym typeface="Wingdings" panose="05000000000000000000" pitchFamily="2" charset="2"/>
              </a:rPr>
              <a:t> facteur aggravant pour les équipes en place. </a:t>
            </a:r>
            <a:endParaRPr lang="fr-FR" dirty="0"/>
          </a:p>
          <a:p>
            <a:pPr algn="just"/>
            <a:r>
              <a:rPr lang="fr-FR" b="1" dirty="0"/>
              <a:t>Gaspillage</a:t>
            </a:r>
            <a:r>
              <a:rPr lang="fr-FR" dirty="0"/>
              <a:t>: Production tout au long du service et non à l’avance = libérer la ressource cuisinier sur le temps du service</a:t>
            </a:r>
          </a:p>
          <a:p>
            <a:pPr algn="just"/>
            <a:r>
              <a:rPr lang="fr-FR" dirty="0"/>
              <a:t>Distribution participative pour rendre l’usager « </a:t>
            </a:r>
            <a:r>
              <a:rPr lang="fr-FR" dirty="0" err="1"/>
              <a:t>consom’acteur</a:t>
            </a:r>
            <a:r>
              <a:rPr lang="fr-FR" dirty="0"/>
              <a:t> », soulager les moyens Rh, diminuer le volume des déchets à traiter</a:t>
            </a:r>
          </a:p>
          <a:p>
            <a:pPr algn="just"/>
            <a:r>
              <a:rPr lang="fr-FR" dirty="0"/>
              <a:t>Traiter les déchets pour limiter leur enlèvement.</a:t>
            </a:r>
          </a:p>
          <a:p>
            <a:endParaRPr lang="fr-FR" dirty="0"/>
          </a:p>
        </p:txBody>
      </p:sp>
      <p:sp>
        <p:nvSpPr>
          <p:cNvPr id="4" name="Espace réservé du numéro de diapositive 3"/>
          <p:cNvSpPr>
            <a:spLocks noGrp="1"/>
          </p:cNvSpPr>
          <p:nvPr>
            <p:ph type="sldNum" sz="quarter" idx="10"/>
          </p:nvPr>
        </p:nvSpPr>
        <p:spPr/>
        <p:txBody>
          <a:bodyPr/>
          <a:lstStyle/>
          <a:p>
            <a:fld id="{C5AFF1CA-2346-4824-AA3C-41C197A055F3}" type="slidenum">
              <a:rPr lang="fr-FR" smtClean="0"/>
              <a:t>4</a:t>
            </a:fld>
            <a:endParaRPr lang="fr-FR"/>
          </a:p>
        </p:txBody>
      </p:sp>
    </p:spTree>
    <p:extLst>
      <p:ext uri="{BB962C8B-B14F-4D97-AF65-F5344CB8AC3E}">
        <p14:creationId xmlns:p14="http://schemas.microsoft.com/office/powerpoint/2010/main" val="1099457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L’enjeu du pôle restauration pour les agents c’est de mesurer les écarts sur le terrain, d’identifier les gisements de progrès, d’accompagner les équipes dans la réalisation du contrat d’objectifs, de mobiliser tous les acteurs dans la démarche d’amélioration continue. La réalisation de diagnostics réguliers nous permet cela.</a:t>
            </a:r>
          </a:p>
          <a:p>
            <a:r>
              <a:rPr lang="fr-FR" dirty="0"/>
              <a:t>L’enjeu du pôle restauration pour la DA Auvergne c’est de conseiller et accompagner le service RH et le service  travaux lorsqu’il est concerné pour définir un concept de restauration répondant aux différents enjeux</a:t>
            </a:r>
          </a:p>
          <a:p>
            <a:r>
              <a:rPr lang="fr-FR" dirty="0"/>
              <a:t>L’enjeu du pôle restauration pour la Région c’est de </a:t>
            </a:r>
            <a:r>
              <a:rPr lang="fr-FR" dirty="0" err="1"/>
              <a:t>co</a:t>
            </a:r>
            <a:r>
              <a:rPr lang="fr-FR" dirty="0"/>
              <a:t> imaginer avec les services centraux, cadre de vie, immobilier des lycées, RH, agriculture… les solutions permettant de définir les nouveaux besoins.</a:t>
            </a:r>
          </a:p>
        </p:txBody>
      </p:sp>
      <p:sp>
        <p:nvSpPr>
          <p:cNvPr id="4" name="Espace réservé du numéro de diapositive 3"/>
          <p:cNvSpPr>
            <a:spLocks noGrp="1"/>
          </p:cNvSpPr>
          <p:nvPr>
            <p:ph type="sldNum" sz="quarter" idx="10"/>
          </p:nvPr>
        </p:nvSpPr>
        <p:spPr/>
        <p:txBody>
          <a:bodyPr/>
          <a:lstStyle/>
          <a:p>
            <a:fld id="{C5AFF1CA-2346-4824-AA3C-41C197A055F3}" type="slidenum">
              <a:rPr lang="fr-FR" smtClean="0"/>
              <a:t>5</a:t>
            </a:fld>
            <a:endParaRPr lang="fr-FR"/>
          </a:p>
        </p:txBody>
      </p:sp>
    </p:spTree>
    <p:extLst>
      <p:ext uri="{BB962C8B-B14F-4D97-AF65-F5344CB8AC3E}">
        <p14:creationId xmlns:p14="http://schemas.microsoft.com/office/powerpoint/2010/main" val="4196015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8DF0EB-7F82-4A8A-8E5F-3519BDA54A7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6A5B667-5518-4C46-BE46-B050DD2AD9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B4B4925-50C0-4ACE-95F9-A42299E1F9AE}"/>
              </a:ext>
            </a:extLst>
          </p:cNvPr>
          <p:cNvSpPr>
            <a:spLocks noGrp="1"/>
          </p:cNvSpPr>
          <p:nvPr>
            <p:ph type="dt" sz="half" idx="10"/>
          </p:nvPr>
        </p:nvSpPr>
        <p:spPr/>
        <p:txBody>
          <a:bodyPr/>
          <a:lstStyle/>
          <a:p>
            <a:fld id="{A8CD1AA5-2593-48F3-AC66-57157336EF0E}" type="datetime1">
              <a:rPr lang="fr-FR" smtClean="0"/>
              <a:t>26/05/2023</a:t>
            </a:fld>
            <a:endParaRPr lang="fr-FR"/>
          </a:p>
        </p:txBody>
      </p:sp>
      <p:sp>
        <p:nvSpPr>
          <p:cNvPr id="5" name="Espace réservé du pied de page 4">
            <a:extLst>
              <a:ext uri="{FF2B5EF4-FFF2-40B4-BE49-F238E27FC236}">
                <a16:creationId xmlns:a16="http://schemas.microsoft.com/office/drawing/2014/main" id="{6BBFB476-FD4A-42AF-AC65-BF89CC2514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7AC4C82-1FAB-4DD3-A48C-2197BBB6147F}"/>
              </a:ext>
            </a:extLst>
          </p:cNvPr>
          <p:cNvSpPr>
            <a:spLocks noGrp="1"/>
          </p:cNvSpPr>
          <p:nvPr>
            <p:ph type="sldNum" sz="quarter" idx="12"/>
          </p:nvPr>
        </p:nvSpPr>
        <p:spPr/>
        <p:txBody>
          <a:bodyPr/>
          <a:lstStyle/>
          <a:p>
            <a:fld id="{0E318AED-0704-490D-A4A9-E706439D76DD}" type="slidenum">
              <a:rPr lang="fr-FR" smtClean="0"/>
              <a:t>‹N°›</a:t>
            </a:fld>
            <a:endParaRPr lang="fr-FR"/>
          </a:p>
        </p:txBody>
      </p:sp>
    </p:spTree>
    <p:extLst>
      <p:ext uri="{BB962C8B-B14F-4D97-AF65-F5344CB8AC3E}">
        <p14:creationId xmlns:p14="http://schemas.microsoft.com/office/powerpoint/2010/main" val="53194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B28078-DAA9-4667-9729-DE6705B75D8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77D614D-1EB4-458E-AAAD-19652B3D175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BA3D295-DB48-4770-BBB7-CF6E04258F81}"/>
              </a:ext>
            </a:extLst>
          </p:cNvPr>
          <p:cNvSpPr>
            <a:spLocks noGrp="1"/>
          </p:cNvSpPr>
          <p:nvPr>
            <p:ph type="dt" sz="half" idx="10"/>
          </p:nvPr>
        </p:nvSpPr>
        <p:spPr/>
        <p:txBody>
          <a:bodyPr/>
          <a:lstStyle/>
          <a:p>
            <a:fld id="{2EFA111C-2B9F-4ADC-A589-F0F4B5D4B149}" type="datetime1">
              <a:rPr lang="fr-FR" smtClean="0"/>
              <a:t>26/05/2023</a:t>
            </a:fld>
            <a:endParaRPr lang="fr-FR"/>
          </a:p>
        </p:txBody>
      </p:sp>
      <p:sp>
        <p:nvSpPr>
          <p:cNvPr id="5" name="Espace réservé du pied de page 4">
            <a:extLst>
              <a:ext uri="{FF2B5EF4-FFF2-40B4-BE49-F238E27FC236}">
                <a16:creationId xmlns:a16="http://schemas.microsoft.com/office/drawing/2014/main" id="{7CFE3604-436C-4B9A-AB04-969AFC6943F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627C2E6-C27B-492A-B1DA-B961E0A9BE9A}"/>
              </a:ext>
            </a:extLst>
          </p:cNvPr>
          <p:cNvSpPr>
            <a:spLocks noGrp="1"/>
          </p:cNvSpPr>
          <p:nvPr>
            <p:ph type="sldNum" sz="quarter" idx="12"/>
          </p:nvPr>
        </p:nvSpPr>
        <p:spPr/>
        <p:txBody>
          <a:bodyPr/>
          <a:lstStyle/>
          <a:p>
            <a:fld id="{0E318AED-0704-490D-A4A9-E706439D76DD}" type="slidenum">
              <a:rPr lang="fr-FR" smtClean="0"/>
              <a:t>‹N°›</a:t>
            </a:fld>
            <a:endParaRPr lang="fr-FR"/>
          </a:p>
        </p:txBody>
      </p:sp>
    </p:spTree>
    <p:extLst>
      <p:ext uri="{BB962C8B-B14F-4D97-AF65-F5344CB8AC3E}">
        <p14:creationId xmlns:p14="http://schemas.microsoft.com/office/powerpoint/2010/main" val="160340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0E50F23-D911-40FB-B1FC-5130E057EF7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2FC17DE-A40D-4453-9722-05F65EF9C60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469D18D-B7A7-4BD8-B5BC-C3E6DE3016FA}"/>
              </a:ext>
            </a:extLst>
          </p:cNvPr>
          <p:cNvSpPr>
            <a:spLocks noGrp="1"/>
          </p:cNvSpPr>
          <p:nvPr>
            <p:ph type="dt" sz="half" idx="10"/>
          </p:nvPr>
        </p:nvSpPr>
        <p:spPr/>
        <p:txBody>
          <a:bodyPr/>
          <a:lstStyle/>
          <a:p>
            <a:fld id="{BF58A65C-2AFC-4575-ABF4-C95B036E6F8F}" type="datetime1">
              <a:rPr lang="fr-FR" smtClean="0"/>
              <a:t>26/05/2023</a:t>
            </a:fld>
            <a:endParaRPr lang="fr-FR"/>
          </a:p>
        </p:txBody>
      </p:sp>
      <p:sp>
        <p:nvSpPr>
          <p:cNvPr id="5" name="Espace réservé du pied de page 4">
            <a:extLst>
              <a:ext uri="{FF2B5EF4-FFF2-40B4-BE49-F238E27FC236}">
                <a16:creationId xmlns:a16="http://schemas.microsoft.com/office/drawing/2014/main" id="{38EA7934-CD3F-48D8-834A-93B618B99E9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C7669B7-CCCB-433A-8F53-6AB636F95EEE}"/>
              </a:ext>
            </a:extLst>
          </p:cNvPr>
          <p:cNvSpPr>
            <a:spLocks noGrp="1"/>
          </p:cNvSpPr>
          <p:nvPr>
            <p:ph type="sldNum" sz="quarter" idx="12"/>
          </p:nvPr>
        </p:nvSpPr>
        <p:spPr/>
        <p:txBody>
          <a:bodyPr/>
          <a:lstStyle/>
          <a:p>
            <a:fld id="{0E318AED-0704-490D-A4A9-E706439D76DD}" type="slidenum">
              <a:rPr lang="fr-FR" smtClean="0"/>
              <a:t>‹N°›</a:t>
            </a:fld>
            <a:endParaRPr lang="fr-FR"/>
          </a:p>
        </p:txBody>
      </p:sp>
    </p:spTree>
    <p:extLst>
      <p:ext uri="{BB962C8B-B14F-4D97-AF65-F5344CB8AC3E}">
        <p14:creationId xmlns:p14="http://schemas.microsoft.com/office/powerpoint/2010/main" val="1998906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AC974064-B97E-7C44-A679-6A052818F523}"/>
              </a:ext>
            </a:extLst>
          </p:cNvPr>
          <p:cNvSpPr>
            <a:spLocks noGrp="1"/>
          </p:cNvSpPr>
          <p:nvPr>
            <p:ph type="dt" sz="half" idx="10"/>
          </p:nvPr>
        </p:nvSpPr>
        <p:spPr/>
        <p:txBody>
          <a:bodyPr/>
          <a:lstStyle/>
          <a:p>
            <a:fld id="{0CC605AA-8346-A246-8363-74E64CB67769}" type="datetimeFigureOut">
              <a:rPr lang="fr-FR" smtClean="0"/>
              <a:t>26/05/2023</a:t>
            </a:fld>
            <a:endParaRPr lang="fr-FR"/>
          </a:p>
        </p:txBody>
      </p:sp>
      <p:sp>
        <p:nvSpPr>
          <p:cNvPr id="5" name="Espace réservé du pied de page 4">
            <a:extLst>
              <a:ext uri="{FF2B5EF4-FFF2-40B4-BE49-F238E27FC236}">
                <a16:creationId xmlns:a16="http://schemas.microsoft.com/office/drawing/2014/main" id="{B3AB664F-5D36-AA48-9DB3-2964AD01924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D2C56EF-F917-8D4D-90F5-7EC63BAF45FB}"/>
              </a:ext>
            </a:extLst>
          </p:cNvPr>
          <p:cNvSpPr>
            <a:spLocks noGrp="1"/>
          </p:cNvSpPr>
          <p:nvPr>
            <p:ph type="sldNum" sz="quarter" idx="12"/>
          </p:nvPr>
        </p:nvSpPr>
        <p:spPr/>
        <p:txBody>
          <a:bodyPr/>
          <a:lstStyle/>
          <a:p>
            <a:fld id="{B8F25C57-3A8B-6641-9041-DEE830F94C5D}" type="slidenum">
              <a:rPr lang="fr-FR" smtClean="0"/>
              <a:t>‹N°›</a:t>
            </a:fld>
            <a:endParaRPr lang="fr-FR"/>
          </a:p>
        </p:txBody>
      </p:sp>
      <p:sp>
        <p:nvSpPr>
          <p:cNvPr id="7" name="Rectangle 6">
            <a:extLst>
              <a:ext uri="{FF2B5EF4-FFF2-40B4-BE49-F238E27FC236}">
                <a16:creationId xmlns:a16="http://schemas.microsoft.com/office/drawing/2014/main" id="{5A2F58A1-A072-7045-A532-1849E56F9184}"/>
              </a:ext>
            </a:extLst>
          </p:cNvPr>
          <p:cNvSpPr/>
          <p:nvPr userDrawn="1"/>
        </p:nvSpPr>
        <p:spPr>
          <a:xfrm>
            <a:off x="0" y="0"/>
            <a:ext cx="12192000" cy="6858001"/>
          </a:xfrm>
          <a:prstGeom prst="rect">
            <a:avLst/>
          </a:prstGeom>
          <a:solidFill>
            <a:srgbClr val="00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descr="Une image contenant texte&#10;&#10;Description générée automatiquement">
            <a:extLst>
              <a:ext uri="{FF2B5EF4-FFF2-40B4-BE49-F238E27FC236}">
                <a16:creationId xmlns:a16="http://schemas.microsoft.com/office/drawing/2014/main" id="{E0FBD85B-AC1A-A549-AEDB-CCC36DF8EC5A}"/>
              </a:ext>
            </a:extLst>
          </p:cNvPr>
          <p:cNvPicPr>
            <a:picLocks noChangeAspect="1"/>
          </p:cNvPicPr>
          <p:nvPr userDrawn="1"/>
        </p:nvPicPr>
        <p:blipFill>
          <a:blip r:embed="rId2"/>
          <a:stretch>
            <a:fillRect/>
          </a:stretch>
        </p:blipFill>
        <p:spPr>
          <a:xfrm>
            <a:off x="1122680" y="811739"/>
            <a:ext cx="3798230" cy="868167"/>
          </a:xfrm>
          <a:prstGeom prst="rect">
            <a:avLst/>
          </a:prstGeom>
        </p:spPr>
      </p:pic>
      <p:sp>
        <p:nvSpPr>
          <p:cNvPr id="14" name="Rectangle 13">
            <a:extLst>
              <a:ext uri="{FF2B5EF4-FFF2-40B4-BE49-F238E27FC236}">
                <a16:creationId xmlns:a16="http://schemas.microsoft.com/office/drawing/2014/main" id="{7F96C822-E6C6-BA45-B431-C732AB6C0B3B}"/>
              </a:ext>
            </a:extLst>
          </p:cNvPr>
          <p:cNvSpPr/>
          <p:nvPr userDrawn="1"/>
        </p:nvSpPr>
        <p:spPr>
          <a:xfrm>
            <a:off x="2127309" y="2065091"/>
            <a:ext cx="395416" cy="105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36988A04-DABF-A142-9210-AA8E55960088}"/>
              </a:ext>
            </a:extLst>
          </p:cNvPr>
          <p:cNvPicPr>
            <a:picLocks noChangeAspect="1"/>
          </p:cNvPicPr>
          <p:nvPr userDrawn="1"/>
        </p:nvPicPr>
        <p:blipFill>
          <a:blip r:embed="rId3">
            <a:alphaModFix amt="50000"/>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tretch>
            <a:fillRect/>
          </a:stretch>
        </p:blipFill>
        <p:spPr>
          <a:xfrm>
            <a:off x="8009127" y="2794000"/>
            <a:ext cx="5598374" cy="5561051"/>
          </a:xfrm>
          <a:prstGeom prst="rect">
            <a:avLst/>
          </a:prstGeom>
        </p:spPr>
      </p:pic>
    </p:spTree>
    <p:extLst>
      <p:ext uri="{BB962C8B-B14F-4D97-AF65-F5344CB8AC3E}">
        <p14:creationId xmlns:p14="http://schemas.microsoft.com/office/powerpoint/2010/main" val="1397308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AC974064-B97E-7C44-A679-6A052818F523}"/>
              </a:ext>
            </a:extLst>
          </p:cNvPr>
          <p:cNvSpPr>
            <a:spLocks noGrp="1"/>
          </p:cNvSpPr>
          <p:nvPr>
            <p:ph type="dt" sz="half" idx="10"/>
          </p:nvPr>
        </p:nvSpPr>
        <p:spPr/>
        <p:txBody>
          <a:bodyPr/>
          <a:lstStyle/>
          <a:p>
            <a:fld id="{0CC605AA-8346-A246-8363-74E64CB67769}" type="datetimeFigureOut">
              <a:rPr lang="fr-FR" smtClean="0"/>
              <a:t>26/05/2023</a:t>
            </a:fld>
            <a:endParaRPr lang="fr-FR"/>
          </a:p>
        </p:txBody>
      </p:sp>
      <p:sp>
        <p:nvSpPr>
          <p:cNvPr id="5" name="Espace réservé du pied de page 4">
            <a:extLst>
              <a:ext uri="{FF2B5EF4-FFF2-40B4-BE49-F238E27FC236}">
                <a16:creationId xmlns:a16="http://schemas.microsoft.com/office/drawing/2014/main" id="{B3AB664F-5D36-AA48-9DB3-2964AD01924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D2C56EF-F917-8D4D-90F5-7EC63BAF45FB}"/>
              </a:ext>
            </a:extLst>
          </p:cNvPr>
          <p:cNvSpPr>
            <a:spLocks noGrp="1"/>
          </p:cNvSpPr>
          <p:nvPr>
            <p:ph type="sldNum" sz="quarter" idx="12"/>
          </p:nvPr>
        </p:nvSpPr>
        <p:spPr/>
        <p:txBody>
          <a:bodyPr/>
          <a:lstStyle/>
          <a:p>
            <a:fld id="{B8F25C57-3A8B-6641-9041-DEE830F94C5D}" type="slidenum">
              <a:rPr lang="fr-FR" smtClean="0"/>
              <a:t>‹N°›</a:t>
            </a:fld>
            <a:endParaRPr lang="fr-FR"/>
          </a:p>
        </p:txBody>
      </p:sp>
      <p:sp>
        <p:nvSpPr>
          <p:cNvPr id="7" name="Rectangle 6">
            <a:extLst>
              <a:ext uri="{FF2B5EF4-FFF2-40B4-BE49-F238E27FC236}">
                <a16:creationId xmlns:a16="http://schemas.microsoft.com/office/drawing/2014/main" id="{5A2F58A1-A072-7045-A532-1849E56F9184}"/>
              </a:ext>
            </a:extLst>
          </p:cNvPr>
          <p:cNvSpPr/>
          <p:nvPr userDrawn="1"/>
        </p:nvSpPr>
        <p:spPr>
          <a:xfrm>
            <a:off x="0" y="0"/>
            <a:ext cx="12192000" cy="6858001"/>
          </a:xfrm>
          <a:prstGeom prst="rect">
            <a:avLst/>
          </a:prstGeom>
          <a:solidFill>
            <a:srgbClr val="00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descr="Une image contenant texte&#10;&#10;Description générée automatiquement">
            <a:extLst>
              <a:ext uri="{FF2B5EF4-FFF2-40B4-BE49-F238E27FC236}">
                <a16:creationId xmlns:a16="http://schemas.microsoft.com/office/drawing/2014/main" id="{AC022C8F-54C9-9148-9B30-49F584674B65}"/>
              </a:ext>
            </a:extLst>
          </p:cNvPr>
          <p:cNvPicPr>
            <a:picLocks noChangeAspect="1"/>
          </p:cNvPicPr>
          <p:nvPr userDrawn="1"/>
        </p:nvPicPr>
        <p:blipFill>
          <a:blip r:embed="rId2"/>
          <a:stretch>
            <a:fillRect/>
          </a:stretch>
        </p:blipFill>
        <p:spPr>
          <a:xfrm>
            <a:off x="1122680" y="811739"/>
            <a:ext cx="3798230" cy="868167"/>
          </a:xfrm>
          <a:prstGeom prst="rect">
            <a:avLst/>
          </a:prstGeom>
        </p:spPr>
      </p:pic>
    </p:spTree>
    <p:extLst>
      <p:ext uri="{BB962C8B-B14F-4D97-AF65-F5344CB8AC3E}">
        <p14:creationId xmlns:p14="http://schemas.microsoft.com/office/powerpoint/2010/main" val="1308004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Diapositive de tit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AC974064-B97E-7C44-A679-6A052818F523}"/>
              </a:ext>
            </a:extLst>
          </p:cNvPr>
          <p:cNvSpPr>
            <a:spLocks noGrp="1"/>
          </p:cNvSpPr>
          <p:nvPr>
            <p:ph type="dt" sz="half" idx="10"/>
          </p:nvPr>
        </p:nvSpPr>
        <p:spPr/>
        <p:txBody>
          <a:bodyPr/>
          <a:lstStyle/>
          <a:p>
            <a:fld id="{0CC605AA-8346-A246-8363-74E64CB67769}" type="datetimeFigureOut">
              <a:rPr lang="fr-FR" smtClean="0"/>
              <a:t>26/05/2023</a:t>
            </a:fld>
            <a:endParaRPr lang="fr-FR"/>
          </a:p>
        </p:txBody>
      </p:sp>
      <p:sp>
        <p:nvSpPr>
          <p:cNvPr id="5" name="Espace réservé du pied de page 4">
            <a:extLst>
              <a:ext uri="{FF2B5EF4-FFF2-40B4-BE49-F238E27FC236}">
                <a16:creationId xmlns:a16="http://schemas.microsoft.com/office/drawing/2014/main" id="{B3AB664F-5D36-AA48-9DB3-2964AD01924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D2C56EF-F917-8D4D-90F5-7EC63BAF45FB}"/>
              </a:ext>
            </a:extLst>
          </p:cNvPr>
          <p:cNvSpPr>
            <a:spLocks noGrp="1"/>
          </p:cNvSpPr>
          <p:nvPr>
            <p:ph type="sldNum" sz="quarter" idx="12"/>
          </p:nvPr>
        </p:nvSpPr>
        <p:spPr/>
        <p:txBody>
          <a:bodyPr/>
          <a:lstStyle/>
          <a:p>
            <a:fld id="{B8F25C57-3A8B-6641-9041-DEE830F94C5D}" type="slidenum">
              <a:rPr lang="fr-FR" smtClean="0"/>
              <a:t>‹N°›</a:t>
            </a:fld>
            <a:endParaRPr lang="fr-FR"/>
          </a:p>
        </p:txBody>
      </p:sp>
      <p:pic>
        <p:nvPicPr>
          <p:cNvPr id="9" name="Image 8" descr="Une image contenant texte&#10;&#10;Description générée automatiquement">
            <a:extLst>
              <a:ext uri="{FF2B5EF4-FFF2-40B4-BE49-F238E27FC236}">
                <a16:creationId xmlns:a16="http://schemas.microsoft.com/office/drawing/2014/main" id="{E0FBD85B-AC1A-A549-AEDB-CCC36DF8EC5A}"/>
              </a:ext>
            </a:extLst>
          </p:cNvPr>
          <p:cNvPicPr>
            <a:picLocks noChangeAspect="1"/>
          </p:cNvPicPr>
          <p:nvPr userDrawn="1"/>
        </p:nvPicPr>
        <p:blipFill>
          <a:blip r:embed="rId2"/>
          <a:stretch>
            <a:fillRect/>
          </a:stretch>
        </p:blipFill>
        <p:spPr>
          <a:xfrm>
            <a:off x="948918" y="1061357"/>
            <a:ext cx="4143372" cy="947057"/>
          </a:xfrm>
          <a:prstGeom prst="rect">
            <a:avLst/>
          </a:prstGeom>
        </p:spPr>
      </p:pic>
      <p:sp>
        <p:nvSpPr>
          <p:cNvPr id="14" name="Rectangle 13">
            <a:extLst>
              <a:ext uri="{FF2B5EF4-FFF2-40B4-BE49-F238E27FC236}">
                <a16:creationId xmlns:a16="http://schemas.microsoft.com/office/drawing/2014/main" id="{7F96C822-E6C6-BA45-B431-C732AB6C0B3B}"/>
              </a:ext>
            </a:extLst>
          </p:cNvPr>
          <p:cNvSpPr/>
          <p:nvPr userDrawn="1"/>
        </p:nvSpPr>
        <p:spPr>
          <a:xfrm>
            <a:off x="5243661" y="4935963"/>
            <a:ext cx="395416" cy="105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78BA90F5-21DE-F54E-B628-945524BA90B6}"/>
              </a:ext>
            </a:extLst>
          </p:cNvPr>
          <p:cNvSpPr txBox="1"/>
          <p:nvPr userDrawn="1"/>
        </p:nvSpPr>
        <p:spPr>
          <a:xfrm>
            <a:off x="5092290" y="3603185"/>
            <a:ext cx="5918889" cy="1015663"/>
          </a:xfrm>
          <a:prstGeom prst="rect">
            <a:avLst/>
          </a:prstGeom>
          <a:noFill/>
        </p:spPr>
        <p:txBody>
          <a:bodyPr wrap="square" rtlCol="0">
            <a:spAutoFit/>
          </a:bodyPr>
          <a:lstStyle/>
          <a:p>
            <a:r>
              <a:rPr lang="fr-FR" sz="6000" b="1" dirty="0">
                <a:solidFill>
                  <a:schemeClr val="bg1"/>
                </a:solidFill>
                <a:latin typeface="Arial" panose="020B0604020202020204" pitchFamily="34" charset="0"/>
                <a:cs typeface="Arial" panose="020B0604020202020204" pitchFamily="34" charset="0"/>
              </a:rPr>
              <a:t>Rubriques</a:t>
            </a:r>
          </a:p>
        </p:txBody>
      </p:sp>
      <p:sp>
        <p:nvSpPr>
          <p:cNvPr id="16" name="ZoneTexte 15">
            <a:extLst>
              <a:ext uri="{FF2B5EF4-FFF2-40B4-BE49-F238E27FC236}">
                <a16:creationId xmlns:a16="http://schemas.microsoft.com/office/drawing/2014/main" id="{F2A02930-8EE9-664C-913C-AD58CCFFA295}"/>
              </a:ext>
            </a:extLst>
          </p:cNvPr>
          <p:cNvSpPr txBox="1"/>
          <p:nvPr userDrawn="1"/>
        </p:nvSpPr>
        <p:spPr>
          <a:xfrm>
            <a:off x="5092291" y="3077270"/>
            <a:ext cx="5918889" cy="461665"/>
          </a:xfrm>
          <a:prstGeom prst="rect">
            <a:avLst/>
          </a:prstGeom>
          <a:noFill/>
        </p:spPr>
        <p:txBody>
          <a:bodyPr wrap="square" rtlCol="0">
            <a:spAutoFit/>
          </a:bodyPr>
          <a:lstStyle/>
          <a:p>
            <a:r>
              <a:rPr lang="fr-FR" sz="2400" spc="0" dirty="0">
                <a:solidFill>
                  <a:schemeClr val="bg1"/>
                </a:solidFill>
                <a:latin typeface="Arial" panose="020B0604020202020204" pitchFamily="34" charset="0"/>
                <a:cs typeface="Arial" panose="020B0604020202020204" pitchFamily="34" charset="0"/>
              </a:rPr>
              <a:t>Nom de la campagne</a:t>
            </a:r>
          </a:p>
        </p:txBody>
      </p:sp>
      <p:pic>
        <p:nvPicPr>
          <p:cNvPr id="3" name="Image 2">
            <a:extLst>
              <a:ext uri="{FF2B5EF4-FFF2-40B4-BE49-F238E27FC236}">
                <a16:creationId xmlns:a16="http://schemas.microsoft.com/office/drawing/2014/main" id="{E2B4D1EE-D391-5548-A6C7-716C51D7289B}"/>
              </a:ext>
            </a:extLst>
          </p:cNvPr>
          <p:cNvPicPr>
            <a:picLocks noChangeAspect="1"/>
          </p:cNvPicPr>
          <p:nvPr userDrawn="1"/>
        </p:nvPicPr>
        <p:blipFill>
          <a:blip r:embed="rId3"/>
          <a:stretch>
            <a:fillRect/>
          </a:stretch>
        </p:blipFill>
        <p:spPr>
          <a:xfrm>
            <a:off x="10732" y="-6047"/>
            <a:ext cx="12181268" cy="6864047"/>
          </a:xfrm>
          <a:prstGeom prst="rect">
            <a:avLst/>
          </a:prstGeom>
        </p:spPr>
      </p:pic>
      <p:sp>
        <p:nvSpPr>
          <p:cNvPr id="12" name="Rectangle 11">
            <a:extLst>
              <a:ext uri="{FF2B5EF4-FFF2-40B4-BE49-F238E27FC236}">
                <a16:creationId xmlns:a16="http://schemas.microsoft.com/office/drawing/2014/main" id="{924DD789-9CAC-A74D-B3FB-425B2566FB00}"/>
              </a:ext>
            </a:extLst>
          </p:cNvPr>
          <p:cNvSpPr/>
          <p:nvPr userDrawn="1"/>
        </p:nvSpPr>
        <p:spPr>
          <a:xfrm flipV="1">
            <a:off x="1706096" y="792288"/>
            <a:ext cx="17211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60D0E1B3-20C4-2148-BFE0-27770E929FEC}"/>
              </a:ext>
            </a:extLst>
          </p:cNvPr>
          <p:cNvSpPr txBox="1"/>
          <p:nvPr userDrawn="1"/>
        </p:nvSpPr>
        <p:spPr>
          <a:xfrm>
            <a:off x="1607411" y="491610"/>
            <a:ext cx="5918889" cy="253916"/>
          </a:xfrm>
          <a:prstGeom prst="rect">
            <a:avLst/>
          </a:prstGeom>
          <a:noFill/>
        </p:spPr>
        <p:txBody>
          <a:bodyPr wrap="square" rtlCol="0">
            <a:spAutoFit/>
          </a:bodyPr>
          <a:lstStyle/>
          <a:p>
            <a:r>
              <a:rPr lang="fr-FR" sz="1000" b="0" i="0" spc="0" dirty="0">
                <a:solidFill>
                  <a:schemeClr val="bg1"/>
                </a:solidFill>
                <a:latin typeface="Arial" panose="020B0604020202020204" pitchFamily="34" charset="0"/>
                <a:cs typeface="Arial" panose="020B0604020202020204" pitchFamily="34" charset="0"/>
              </a:rPr>
              <a:t>CHAPITRE 1</a:t>
            </a:r>
          </a:p>
        </p:txBody>
      </p:sp>
    </p:spTree>
    <p:extLst>
      <p:ext uri="{BB962C8B-B14F-4D97-AF65-F5344CB8AC3E}">
        <p14:creationId xmlns:p14="http://schemas.microsoft.com/office/powerpoint/2010/main" val="3236655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B3AB664F-5D36-AA48-9DB3-2964AD01924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D2C56EF-F917-8D4D-90F5-7EC63BAF45FB}"/>
              </a:ext>
            </a:extLst>
          </p:cNvPr>
          <p:cNvSpPr>
            <a:spLocks noGrp="1"/>
          </p:cNvSpPr>
          <p:nvPr>
            <p:ph type="sldNum" sz="quarter" idx="12"/>
          </p:nvPr>
        </p:nvSpPr>
        <p:spPr/>
        <p:txBody>
          <a:bodyPr/>
          <a:lstStyle/>
          <a:p>
            <a:fld id="{B8F25C57-3A8B-6641-9041-DEE830F94C5D}" type="slidenum">
              <a:rPr lang="fr-FR" smtClean="0"/>
              <a:t>‹N°›</a:t>
            </a:fld>
            <a:endParaRPr lang="fr-FR"/>
          </a:p>
        </p:txBody>
      </p:sp>
      <p:pic>
        <p:nvPicPr>
          <p:cNvPr id="10" name="Image 9">
            <a:extLst>
              <a:ext uri="{FF2B5EF4-FFF2-40B4-BE49-F238E27FC236}">
                <a16:creationId xmlns:a16="http://schemas.microsoft.com/office/drawing/2014/main" id="{79FCDC51-711C-014C-A15B-1008EC0299FA}"/>
              </a:ext>
            </a:extLst>
          </p:cNvPr>
          <p:cNvPicPr>
            <a:picLocks noChangeAspect="1"/>
          </p:cNvPicPr>
          <p:nvPr userDrawn="1"/>
        </p:nvPicPr>
        <p:blipFill>
          <a:blip r:embed="rId2"/>
          <a:stretch>
            <a:fillRect/>
          </a:stretch>
        </p:blipFill>
        <p:spPr>
          <a:xfrm>
            <a:off x="0" y="0"/>
            <a:ext cx="12192000" cy="6870096"/>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E0FBD85B-AC1A-A549-AEDB-CCC36DF8EC5A}"/>
              </a:ext>
            </a:extLst>
          </p:cNvPr>
          <p:cNvPicPr>
            <a:picLocks noChangeAspect="1"/>
          </p:cNvPicPr>
          <p:nvPr userDrawn="1"/>
        </p:nvPicPr>
        <p:blipFill>
          <a:blip r:embed="rId3"/>
          <a:stretch>
            <a:fillRect/>
          </a:stretch>
        </p:blipFill>
        <p:spPr>
          <a:xfrm>
            <a:off x="521342" y="6356350"/>
            <a:ext cx="1470018" cy="336004"/>
          </a:xfrm>
          <a:prstGeom prst="rect">
            <a:avLst/>
          </a:prstGeom>
        </p:spPr>
      </p:pic>
    </p:spTree>
    <p:extLst>
      <p:ext uri="{BB962C8B-B14F-4D97-AF65-F5344CB8AC3E}">
        <p14:creationId xmlns:p14="http://schemas.microsoft.com/office/powerpoint/2010/main" val="3196527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AC974064-B97E-7C44-A679-6A052818F523}"/>
              </a:ext>
            </a:extLst>
          </p:cNvPr>
          <p:cNvSpPr>
            <a:spLocks noGrp="1"/>
          </p:cNvSpPr>
          <p:nvPr>
            <p:ph type="dt" sz="half" idx="10"/>
          </p:nvPr>
        </p:nvSpPr>
        <p:spPr/>
        <p:txBody>
          <a:bodyPr/>
          <a:lstStyle/>
          <a:p>
            <a:fld id="{0CC605AA-8346-A246-8363-74E64CB67769}" type="datetimeFigureOut">
              <a:rPr lang="fr-FR" smtClean="0"/>
              <a:t>26/05/2023</a:t>
            </a:fld>
            <a:endParaRPr lang="fr-FR"/>
          </a:p>
        </p:txBody>
      </p:sp>
      <p:sp>
        <p:nvSpPr>
          <p:cNvPr id="5" name="Espace réservé du pied de page 4">
            <a:extLst>
              <a:ext uri="{FF2B5EF4-FFF2-40B4-BE49-F238E27FC236}">
                <a16:creationId xmlns:a16="http://schemas.microsoft.com/office/drawing/2014/main" id="{B3AB664F-5D36-AA48-9DB3-2964AD01924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D2C56EF-F917-8D4D-90F5-7EC63BAF45FB}"/>
              </a:ext>
            </a:extLst>
          </p:cNvPr>
          <p:cNvSpPr>
            <a:spLocks noGrp="1"/>
          </p:cNvSpPr>
          <p:nvPr>
            <p:ph type="sldNum" sz="quarter" idx="12"/>
          </p:nvPr>
        </p:nvSpPr>
        <p:spPr/>
        <p:txBody>
          <a:bodyPr/>
          <a:lstStyle/>
          <a:p>
            <a:fld id="{B8F25C57-3A8B-6641-9041-DEE830F94C5D}" type="slidenum">
              <a:rPr lang="fr-FR" smtClean="0"/>
              <a:t>‹N°›</a:t>
            </a:fld>
            <a:endParaRPr lang="fr-FR"/>
          </a:p>
        </p:txBody>
      </p:sp>
      <p:sp>
        <p:nvSpPr>
          <p:cNvPr id="7" name="Rectangle 6">
            <a:extLst>
              <a:ext uri="{FF2B5EF4-FFF2-40B4-BE49-F238E27FC236}">
                <a16:creationId xmlns:a16="http://schemas.microsoft.com/office/drawing/2014/main" id="{5A2F58A1-A072-7045-A532-1849E56F9184}"/>
              </a:ext>
            </a:extLst>
          </p:cNvPr>
          <p:cNvSpPr/>
          <p:nvPr userDrawn="1"/>
        </p:nvSpPr>
        <p:spPr>
          <a:xfrm>
            <a:off x="0" y="5906531"/>
            <a:ext cx="12192000" cy="951470"/>
          </a:xfrm>
          <a:prstGeom prst="rect">
            <a:avLst/>
          </a:prstGeom>
          <a:solidFill>
            <a:srgbClr val="00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Image 8" descr="Une image contenant texte&#10;&#10;Description générée automatiquement">
            <a:extLst>
              <a:ext uri="{FF2B5EF4-FFF2-40B4-BE49-F238E27FC236}">
                <a16:creationId xmlns:a16="http://schemas.microsoft.com/office/drawing/2014/main" id="{E0FBD85B-AC1A-A549-AEDB-CCC36DF8EC5A}"/>
              </a:ext>
            </a:extLst>
          </p:cNvPr>
          <p:cNvPicPr>
            <a:picLocks noChangeAspect="1"/>
          </p:cNvPicPr>
          <p:nvPr userDrawn="1"/>
        </p:nvPicPr>
        <p:blipFill>
          <a:blip r:embed="rId2"/>
          <a:stretch>
            <a:fillRect/>
          </a:stretch>
        </p:blipFill>
        <p:spPr>
          <a:xfrm>
            <a:off x="521342" y="6165444"/>
            <a:ext cx="2005316" cy="458358"/>
          </a:xfrm>
          <a:prstGeom prst="rect">
            <a:avLst/>
          </a:prstGeom>
        </p:spPr>
      </p:pic>
    </p:spTree>
    <p:extLst>
      <p:ext uri="{BB962C8B-B14F-4D97-AF65-F5344CB8AC3E}">
        <p14:creationId xmlns:p14="http://schemas.microsoft.com/office/powerpoint/2010/main" val="553329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AC974064-B97E-7C44-A679-6A052818F523}"/>
              </a:ext>
            </a:extLst>
          </p:cNvPr>
          <p:cNvSpPr>
            <a:spLocks noGrp="1"/>
          </p:cNvSpPr>
          <p:nvPr>
            <p:ph type="dt" sz="half" idx="10"/>
          </p:nvPr>
        </p:nvSpPr>
        <p:spPr/>
        <p:txBody>
          <a:bodyPr/>
          <a:lstStyle/>
          <a:p>
            <a:fld id="{0CC605AA-8346-A246-8363-74E64CB67769}" type="datetimeFigureOut">
              <a:rPr lang="fr-FR" smtClean="0"/>
              <a:t>26/05/2023</a:t>
            </a:fld>
            <a:endParaRPr lang="fr-FR"/>
          </a:p>
        </p:txBody>
      </p:sp>
      <p:sp>
        <p:nvSpPr>
          <p:cNvPr id="5" name="Espace réservé du pied de page 4">
            <a:extLst>
              <a:ext uri="{FF2B5EF4-FFF2-40B4-BE49-F238E27FC236}">
                <a16:creationId xmlns:a16="http://schemas.microsoft.com/office/drawing/2014/main" id="{B3AB664F-5D36-AA48-9DB3-2964AD01924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D2C56EF-F917-8D4D-90F5-7EC63BAF45FB}"/>
              </a:ext>
            </a:extLst>
          </p:cNvPr>
          <p:cNvSpPr>
            <a:spLocks noGrp="1"/>
          </p:cNvSpPr>
          <p:nvPr>
            <p:ph type="sldNum" sz="quarter" idx="12"/>
          </p:nvPr>
        </p:nvSpPr>
        <p:spPr/>
        <p:txBody>
          <a:bodyPr/>
          <a:lstStyle/>
          <a:p>
            <a:fld id="{B8F25C57-3A8B-6641-9041-DEE830F94C5D}" type="slidenum">
              <a:rPr lang="fr-FR" smtClean="0"/>
              <a:t>‹N°›</a:t>
            </a:fld>
            <a:endParaRPr lang="fr-FR"/>
          </a:p>
        </p:txBody>
      </p:sp>
      <p:sp>
        <p:nvSpPr>
          <p:cNvPr id="7" name="Rectangle 6">
            <a:extLst>
              <a:ext uri="{FF2B5EF4-FFF2-40B4-BE49-F238E27FC236}">
                <a16:creationId xmlns:a16="http://schemas.microsoft.com/office/drawing/2014/main" id="{5A2F58A1-A072-7045-A532-1849E56F9184}"/>
              </a:ext>
            </a:extLst>
          </p:cNvPr>
          <p:cNvSpPr/>
          <p:nvPr userDrawn="1"/>
        </p:nvSpPr>
        <p:spPr>
          <a:xfrm>
            <a:off x="0" y="0"/>
            <a:ext cx="12192000" cy="6858001"/>
          </a:xfrm>
          <a:prstGeom prst="rect">
            <a:avLst/>
          </a:prstGeom>
          <a:solidFill>
            <a:srgbClr val="00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Image 2">
            <a:extLst>
              <a:ext uri="{FF2B5EF4-FFF2-40B4-BE49-F238E27FC236}">
                <a16:creationId xmlns:a16="http://schemas.microsoft.com/office/drawing/2014/main" id="{2CC8F4F8-8439-4443-A733-0241782E9B0B}"/>
              </a:ext>
            </a:extLst>
          </p:cNvPr>
          <p:cNvPicPr>
            <a:picLocks noChangeAspect="1"/>
          </p:cNvPicPr>
          <p:nvPr userDrawn="1"/>
        </p:nvPicPr>
        <p:blipFill>
          <a:blip r:embed="rId2"/>
          <a:stretch>
            <a:fillRect/>
          </a:stretch>
        </p:blipFill>
        <p:spPr>
          <a:xfrm>
            <a:off x="5459115" y="2163722"/>
            <a:ext cx="1273769" cy="1265278"/>
          </a:xfrm>
          <a:prstGeom prst="rect">
            <a:avLst/>
          </a:prstGeom>
        </p:spPr>
      </p:pic>
    </p:spTree>
    <p:extLst>
      <p:ext uri="{BB962C8B-B14F-4D97-AF65-F5344CB8AC3E}">
        <p14:creationId xmlns:p14="http://schemas.microsoft.com/office/powerpoint/2010/main" val="3877141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BF7D21-0FB9-6845-A63F-FD0F9BC5DB3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9DFAE75-D62B-4A44-89AB-33BE2A7339D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93BCA1-53C3-494F-98D9-7576661A83DB}"/>
              </a:ext>
            </a:extLst>
          </p:cNvPr>
          <p:cNvSpPr>
            <a:spLocks noGrp="1"/>
          </p:cNvSpPr>
          <p:nvPr>
            <p:ph type="dt" sz="half" idx="10"/>
          </p:nvPr>
        </p:nvSpPr>
        <p:spPr/>
        <p:txBody>
          <a:bodyPr/>
          <a:lstStyle/>
          <a:p>
            <a:fld id="{0CC605AA-8346-A246-8363-74E64CB67769}" type="datetimeFigureOut">
              <a:rPr lang="fr-FR" smtClean="0"/>
              <a:t>26/05/2023</a:t>
            </a:fld>
            <a:endParaRPr lang="fr-FR"/>
          </a:p>
        </p:txBody>
      </p:sp>
      <p:sp>
        <p:nvSpPr>
          <p:cNvPr id="5" name="Espace réservé du pied de page 4">
            <a:extLst>
              <a:ext uri="{FF2B5EF4-FFF2-40B4-BE49-F238E27FC236}">
                <a16:creationId xmlns:a16="http://schemas.microsoft.com/office/drawing/2014/main" id="{A44E5156-7EB9-A844-9D9C-278E78615BD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47C5140-1EE6-0048-A8B7-7BC8B2A038B4}"/>
              </a:ext>
            </a:extLst>
          </p:cNvPr>
          <p:cNvSpPr>
            <a:spLocks noGrp="1"/>
          </p:cNvSpPr>
          <p:nvPr>
            <p:ph type="sldNum" sz="quarter" idx="12"/>
          </p:nvPr>
        </p:nvSpPr>
        <p:spPr/>
        <p:txBody>
          <a:bodyPr/>
          <a:lstStyle/>
          <a:p>
            <a:fld id="{B8F25C57-3A8B-6641-9041-DEE830F94C5D}" type="slidenum">
              <a:rPr lang="fr-FR" smtClean="0"/>
              <a:t>‹N°›</a:t>
            </a:fld>
            <a:endParaRPr lang="fr-FR"/>
          </a:p>
        </p:txBody>
      </p:sp>
    </p:spTree>
    <p:extLst>
      <p:ext uri="{BB962C8B-B14F-4D97-AF65-F5344CB8AC3E}">
        <p14:creationId xmlns:p14="http://schemas.microsoft.com/office/powerpoint/2010/main" val="1465829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C4E92E-4CFE-D740-9B64-30AE1AFCE3C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4D960BA-117C-B64D-9EF9-CBA7B8AE4E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76D9706-E457-E345-A628-ED3EA79F4ACE}"/>
              </a:ext>
            </a:extLst>
          </p:cNvPr>
          <p:cNvSpPr>
            <a:spLocks noGrp="1"/>
          </p:cNvSpPr>
          <p:nvPr>
            <p:ph type="dt" sz="half" idx="10"/>
          </p:nvPr>
        </p:nvSpPr>
        <p:spPr/>
        <p:txBody>
          <a:bodyPr/>
          <a:lstStyle/>
          <a:p>
            <a:fld id="{0CC605AA-8346-A246-8363-74E64CB67769}" type="datetimeFigureOut">
              <a:rPr lang="fr-FR" smtClean="0"/>
              <a:t>26/05/2023</a:t>
            </a:fld>
            <a:endParaRPr lang="fr-FR"/>
          </a:p>
        </p:txBody>
      </p:sp>
      <p:sp>
        <p:nvSpPr>
          <p:cNvPr id="5" name="Espace réservé du pied de page 4">
            <a:extLst>
              <a:ext uri="{FF2B5EF4-FFF2-40B4-BE49-F238E27FC236}">
                <a16:creationId xmlns:a16="http://schemas.microsoft.com/office/drawing/2014/main" id="{E84DAB63-772D-B048-B550-16F846AE32F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826E1C7-AB84-BD40-A48E-C73F82D3282A}"/>
              </a:ext>
            </a:extLst>
          </p:cNvPr>
          <p:cNvSpPr>
            <a:spLocks noGrp="1"/>
          </p:cNvSpPr>
          <p:nvPr>
            <p:ph type="sldNum" sz="quarter" idx="12"/>
          </p:nvPr>
        </p:nvSpPr>
        <p:spPr/>
        <p:txBody>
          <a:bodyPr/>
          <a:lstStyle/>
          <a:p>
            <a:fld id="{B8F25C57-3A8B-6641-9041-DEE830F94C5D}" type="slidenum">
              <a:rPr lang="fr-FR" smtClean="0"/>
              <a:t>‹N°›</a:t>
            </a:fld>
            <a:endParaRPr lang="fr-FR"/>
          </a:p>
        </p:txBody>
      </p:sp>
    </p:spTree>
    <p:extLst>
      <p:ext uri="{BB962C8B-B14F-4D97-AF65-F5344CB8AC3E}">
        <p14:creationId xmlns:p14="http://schemas.microsoft.com/office/powerpoint/2010/main" val="426296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C1CE4C-08BF-4563-8E34-50380337777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7DC875C-0726-4C68-98AC-E5A2F63002E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0D39C69-1C94-4915-AD1A-CBAF710D82C9}"/>
              </a:ext>
            </a:extLst>
          </p:cNvPr>
          <p:cNvSpPr>
            <a:spLocks noGrp="1"/>
          </p:cNvSpPr>
          <p:nvPr>
            <p:ph type="dt" sz="half" idx="10"/>
          </p:nvPr>
        </p:nvSpPr>
        <p:spPr/>
        <p:txBody>
          <a:bodyPr/>
          <a:lstStyle/>
          <a:p>
            <a:fld id="{6B6987B9-63B0-44DA-ADB0-41D31BD87C2E}" type="datetime1">
              <a:rPr lang="fr-FR" smtClean="0"/>
              <a:t>26/05/2023</a:t>
            </a:fld>
            <a:endParaRPr lang="fr-FR"/>
          </a:p>
        </p:txBody>
      </p:sp>
      <p:sp>
        <p:nvSpPr>
          <p:cNvPr id="5" name="Espace réservé du pied de page 4">
            <a:extLst>
              <a:ext uri="{FF2B5EF4-FFF2-40B4-BE49-F238E27FC236}">
                <a16:creationId xmlns:a16="http://schemas.microsoft.com/office/drawing/2014/main" id="{FF71DFF3-D084-4DA4-A517-86F20F7054E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F7D612F-F519-43B6-95D4-A83FE7D0EDCD}"/>
              </a:ext>
            </a:extLst>
          </p:cNvPr>
          <p:cNvSpPr>
            <a:spLocks noGrp="1"/>
          </p:cNvSpPr>
          <p:nvPr>
            <p:ph type="sldNum" sz="quarter" idx="12"/>
          </p:nvPr>
        </p:nvSpPr>
        <p:spPr/>
        <p:txBody>
          <a:bodyPr/>
          <a:lstStyle/>
          <a:p>
            <a:fld id="{0E318AED-0704-490D-A4A9-E706439D76DD}" type="slidenum">
              <a:rPr lang="fr-FR" smtClean="0"/>
              <a:t>‹N°›</a:t>
            </a:fld>
            <a:endParaRPr lang="fr-FR"/>
          </a:p>
        </p:txBody>
      </p:sp>
    </p:spTree>
    <p:extLst>
      <p:ext uri="{BB962C8B-B14F-4D97-AF65-F5344CB8AC3E}">
        <p14:creationId xmlns:p14="http://schemas.microsoft.com/office/powerpoint/2010/main" val="31093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384B7E-7FF4-AC4C-AAF0-8416C52B8F3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0E4C2D6-2C2E-F84A-8D89-6048AD67638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DEBF667-3454-884D-8637-6CE8B1AE480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0F5A2B2-BA37-CC4F-BD0B-2084503C0C80}"/>
              </a:ext>
            </a:extLst>
          </p:cNvPr>
          <p:cNvSpPr>
            <a:spLocks noGrp="1"/>
          </p:cNvSpPr>
          <p:nvPr>
            <p:ph type="dt" sz="half" idx="10"/>
          </p:nvPr>
        </p:nvSpPr>
        <p:spPr/>
        <p:txBody>
          <a:bodyPr/>
          <a:lstStyle/>
          <a:p>
            <a:fld id="{0CC605AA-8346-A246-8363-74E64CB67769}" type="datetimeFigureOut">
              <a:rPr lang="fr-FR" smtClean="0"/>
              <a:t>26/05/2023</a:t>
            </a:fld>
            <a:endParaRPr lang="fr-FR"/>
          </a:p>
        </p:txBody>
      </p:sp>
      <p:sp>
        <p:nvSpPr>
          <p:cNvPr id="6" name="Espace réservé du pied de page 5">
            <a:extLst>
              <a:ext uri="{FF2B5EF4-FFF2-40B4-BE49-F238E27FC236}">
                <a16:creationId xmlns:a16="http://schemas.microsoft.com/office/drawing/2014/main" id="{BECD7265-04BE-3A42-9495-8603D50482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9E32C85-EC26-A442-89AA-9B95201FF038}"/>
              </a:ext>
            </a:extLst>
          </p:cNvPr>
          <p:cNvSpPr>
            <a:spLocks noGrp="1"/>
          </p:cNvSpPr>
          <p:nvPr>
            <p:ph type="sldNum" sz="quarter" idx="12"/>
          </p:nvPr>
        </p:nvSpPr>
        <p:spPr/>
        <p:txBody>
          <a:bodyPr/>
          <a:lstStyle/>
          <a:p>
            <a:fld id="{B8F25C57-3A8B-6641-9041-DEE830F94C5D}" type="slidenum">
              <a:rPr lang="fr-FR" smtClean="0"/>
              <a:t>‹N°›</a:t>
            </a:fld>
            <a:endParaRPr lang="fr-FR"/>
          </a:p>
        </p:txBody>
      </p:sp>
    </p:spTree>
    <p:extLst>
      <p:ext uri="{BB962C8B-B14F-4D97-AF65-F5344CB8AC3E}">
        <p14:creationId xmlns:p14="http://schemas.microsoft.com/office/powerpoint/2010/main" val="3306262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B7BD07-62F9-6743-B1ED-2F516E072C2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6D964E2-1D2D-9444-B1EB-731B325692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6530EFD-0A10-4040-B7A6-F009C80D5EC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B7C18D7-A153-5749-8D43-6A425CF381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FE748C3-0D7F-8E4A-A558-3E3D8A54E19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C5DB130-25AC-5445-800E-DFFCACFAE661}"/>
              </a:ext>
            </a:extLst>
          </p:cNvPr>
          <p:cNvSpPr>
            <a:spLocks noGrp="1"/>
          </p:cNvSpPr>
          <p:nvPr>
            <p:ph type="dt" sz="half" idx="10"/>
          </p:nvPr>
        </p:nvSpPr>
        <p:spPr/>
        <p:txBody>
          <a:bodyPr/>
          <a:lstStyle/>
          <a:p>
            <a:fld id="{0CC605AA-8346-A246-8363-74E64CB67769}" type="datetimeFigureOut">
              <a:rPr lang="fr-FR" smtClean="0"/>
              <a:t>26/05/2023</a:t>
            </a:fld>
            <a:endParaRPr lang="fr-FR"/>
          </a:p>
        </p:txBody>
      </p:sp>
      <p:sp>
        <p:nvSpPr>
          <p:cNvPr id="8" name="Espace réservé du pied de page 7">
            <a:extLst>
              <a:ext uri="{FF2B5EF4-FFF2-40B4-BE49-F238E27FC236}">
                <a16:creationId xmlns:a16="http://schemas.microsoft.com/office/drawing/2014/main" id="{99D8594E-2145-AC44-A59F-9B6EA38E637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5A61897-A6E4-0A4E-AEEB-D50389D57C9E}"/>
              </a:ext>
            </a:extLst>
          </p:cNvPr>
          <p:cNvSpPr>
            <a:spLocks noGrp="1"/>
          </p:cNvSpPr>
          <p:nvPr>
            <p:ph type="sldNum" sz="quarter" idx="12"/>
          </p:nvPr>
        </p:nvSpPr>
        <p:spPr/>
        <p:txBody>
          <a:bodyPr/>
          <a:lstStyle/>
          <a:p>
            <a:fld id="{B8F25C57-3A8B-6641-9041-DEE830F94C5D}" type="slidenum">
              <a:rPr lang="fr-FR" smtClean="0"/>
              <a:t>‹N°›</a:t>
            </a:fld>
            <a:endParaRPr lang="fr-FR"/>
          </a:p>
        </p:txBody>
      </p:sp>
    </p:spTree>
    <p:extLst>
      <p:ext uri="{BB962C8B-B14F-4D97-AF65-F5344CB8AC3E}">
        <p14:creationId xmlns:p14="http://schemas.microsoft.com/office/powerpoint/2010/main" val="3434339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2E2804-28C3-0044-BEAA-CC0F1D87937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07DBDFA-3374-CC42-985B-B1497013A326}"/>
              </a:ext>
            </a:extLst>
          </p:cNvPr>
          <p:cNvSpPr>
            <a:spLocks noGrp="1"/>
          </p:cNvSpPr>
          <p:nvPr>
            <p:ph type="dt" sz="half" idx="10"/>
          </p:nvPr>
        </p:nvSpPr>
        <p:spPr/>
        <p:txBody>
          <a:bodyPr/>
          <a:lstStyle/>
          <a:p>
            <a:fld id="{0CC605AA-8346-A246-8363-74E64CB67769}" type="datetimeFigureOut">
              <a:rPr lang="fr-FR" smtClean="0"/>
              <a:t>26/05/2023</a:t>
            </a:fld>
            <a:endParaRPr lang="fr-FR"/>
          </a:p>
        </p:txBody>
      </p:sp>
      <p:sp>
        <p:nvSpPr>
          <p:cNvPr id="4" name="Espace réservé du pied de page 3">
            <a:extLst>
              <a:ext uri="{FF2B5EF4-FFF2-40B4-BE49-F238E27FC236}">
                <a16:creationId xmlns:a16="http://schemas.microsoft.com/office/drawing/2014/main" id="{712164E6-617F-0041-A2EE-8D2A347E04A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BDCF2A0-E04E-0645-82C3-7ACE092C069D}"/>
              </a:ext>
            </a:extLst>
          </p:cNvPr>
          <p:cNvSpPr>
            <a:spLocks noGrp="1"/>
          </p:cNvSpPr>
          <p:nvPr>
            <p:ph type="sldNum" sz="quarter" idx="12"/>
          </p:nvPr>
        </p:nvSpPr>
        <p:spPr/>
        <p:txBody>
          <a:bodyPr/>
          <a:lstStyle/>
          <a:p>
            <a:fld id="{B8F25C57-3A8B-6641-9041-DEE830F94C5D}" type="slidenum">
              <a:rPr lang="fr-FR" smtClean="0"/>
              <a:t>‹N°›</a:t>
            </a:fld>
            <a:endParaRPr lang="fr-FR"/>
          </a:p>
        </p:txBody>
      </p:sp>
    </p:spTree>
    <p:extLst>
      <p:ext uri="{BB962C8B-B14F-4D97-AF65-F5344CB8AC3E}">
        <p14:creationId xmlns:p14="http://schemas.microsoft.com/office/powerpoint/2010/main" val="2808353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20B5A14-C681-824C-8C77-EABE798157C6}"/>
              </a:ext>
            </a:extLst>
          </p:cNvPr>
          <p:cNvSpPr>
            <a:spLocks noGrp="1"/>
          </p:cNvSpPr>
          <p:nvPr>
            <p:ph type="dt" sz="half" idx="10"/>
          </p:nvPr>
        </p:nvSpPr>
        <p:spPr/>
        <p:txBody>
          <a:bodyPr/>
          <a:lstStyle/>
          <a:p>
            <a:fld id="{0CC605AA-8346-A246-8363-74E64CB67769}" type="datetimeFigureOut">
              <a:rPr lang="fr-FR" smtClean="0"/>
              <a:t>26/05/2023</a:t>
            </a:fld>
            <a:endParaRPr lang="fr-FR"/>
          </a:p>
        </p:txBody>
      </p:sp>
      <p:sp>
        <p:nvSpPr>
          <p:cNvPr id="3" name="Espace réservé du pied de page 2">
            <a:extLst>
              <a:ext uri="{FF2B5EF4-FFF2-40B4-BE49-F238E27FC236}">
                <a16:creationId xmlns:a16="http://schemas.microsoft.com/office/drawing/2014/main" id="{7F2DCCDF-1F51-9446-A749-1A326D2D177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A5C424B-72BB-3747-83C8-4C9757F04F79}"/>
              </a:ext>
            </a:extLst>
          </p:cNvPr>
          <p:cNvSpPr>
            <a:spLocks noGrp="1"/>
          </p:cNvSpPr>
          <p:nvPr>
            <p:ph type="sldNum" sz="quarter" idx="12"/>
          </p:nvPr>
        </p:nvSpPr>
        <p:spPr/>
        <p:txBody>
          <a:bodyPr/>
          <a:lstStyle/>
          <a:p>
            <a:fld id="{B8F25C57-3A8B-6641-9041-DEE830F94C5D}" type="slidenum">
              <a:rPr lang="fr-FR" smtClean="0"/>
              <a:t>‹N°›</a:t>
            </a:fld>
            <a:endParaRPr lang="fr-FR"/>
          </a:p>
        </p:txBody>
      </p:sp>
    </p:spTree>
    <p:extLst>
      <p:ext uri="{BB962C8B-B14F-4D97-AF65-F5344CB8AC3E}">
        <p14:creationId xmlns:p14="http://schemas.microsoft.com/office/powerpoint/2010/main" val="2603588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46BF10-04E8-2742-B2CB-DF18AE7D9C7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52F968F-C201-8548-A355-35684A16E5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900B72E-3201-3F41-8102-5095BB75AD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12F2C22-57B2-4D44-869C-4DE1F103E1D4}"/>
              </a:ext>
            </a:extLst>
          </p:cNvPr>
          <p:cNvSpPr>
            <a:spLocks noGrp="1"/>
          </p:cNvSpPr>
          <p:nvPr>
            <p:ph type="dt" sz="half" idx="10"/>
          </p:nvPr>
        </p:nvSpPr>
        <p:spPr/>
        <p:txBody>
          <a:bodyPr/>
          <a:lstStyle/>
          <a:p>
            <a:fld id="{0CC605AA-8346-A246-8363-74E64CB67769}" type="datetimeFigureOut">
              <a:rPr lang="fr-FR" smtClean="0"/>
              <a:t>26/05/2023</a:t>
            </a:fld>
            <a:endParaRPr lang="fr-FR"/>
          </a:p>
        </p:txBody>
      </p:sp>
      <p:sp>
        <p:nvSpPr>
          <p:cNvPr id="6" name="Espace réservé du pied de page 5">
            <a:extLst>
              <a:ext uri="{FF2B5EF4-FFF2-40B4-BE49-F238E27FC236}">
                <a16:creationId xmlns:a16="http://schemas.microsoft.com/office/drawing/2014/main" id="{A0ABF8FC-88A8-7D4D-BFA2-98989242145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8BF4FB8-47AC-9742-BE00-CFB87B71D6AB}"/>
              </a:ext>
            </a:extLst>
          </p:cNvPr>
          <p:cNvSpPr>
            <a:spLocks noGrp="1"/>
          </p:cNvSpPr>
          <p:nvPr>
            <p:ph type="sldNum" sz="quarter" idx="12"/>
          </p:nvPr>
        </p:nvSpPr>
        <p:spPr/>
        <p:txBody>
          <a:bodyPr/>
          <a:lstStyle/>
          <a:p>
            <a:fld id="{B8F25C57-3A8B-6641-9041-DEE830F94C5D}" type="slidenum">
              <a:rPr lang="fr-FR" smtClean="0"/>
              <a:t>‹N°›</a:t>
            </a:fld>
            <a:endParaRPr lang="fr-FR"/>
          </a:p>
        </p:txBody>
      </p:sp>
    </p:spTree>
    <p:extLst>
      <p:ext uri="{BB962C8B-B14F-4D97-AF65-F5344CB8AC3E}">
        <p14:creationId xmlns:p14="http://schemas.microsoft.com/office/powerpoint/2010/main" val="3454678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3ACD51-4038-1D4F-BF3F-F224D61C7C8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080985E-C882-B241-9936-FA20D47DBE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70E383A-EAF8-A642-945E-9E0F87146B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72D0018-810F-0840-B7B3-72A47863E076}"/>
              </a:ext>
            </a:extLst>
          </p:cNvPr>
          <p:cNvSpPr>
            <a:spLocks noGrp="1"/>
          </p:cNvSpPr>
          <p:nvPr>
            <p:ph type="dt" sz="half" idx="10"/>
          </p:nvPr>
        </p:nvSpPr>
        <p:spPr/>
        <p:txBody>
          <a:bodyPr/>
          <a:lstStyle/>
          <a:p>
            <a:fld id="{0CC605AA-8346-A246-8363-74E64CB67769}" type="datetimeFigureOut">
              <a:rPr lang="fr-FR" smtClean="0"/>
              <a:t>26/05/2023</a:t>
            </a:fld>
            <a:endParaRPr lang="fr-FR"/>
          </a:p>
        </p:txBody>
      </p:sp>
      <p:sp>
        <p:nvSpPr>
          <p:cNvPr id="6" name="Espace réservé du pied de page 5">
            <a:extLst>
              <a:ext uri="{FF2B5EF4-FFF2-40B4-BE49-F238E27FC236}">
                <a16:creationId xmlns:a16="http://schemas.microsoft.com/office/drawing/2014/main" id="{1FE562CE-3CA0-2049-B1D1-A099FCDCB28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8B71604-912B-BB4A-88CF-A892845C87FC}"/>
              </a:ext>
            </a:extLst>
          </p:cNvPr>
          <p:cNvSpPr>
            <a:spLocks noGrp="1"/>
          </p:cNvSpPr>
          <p:nvPr>
            <p:ph type="sldNum" sz="quarter" idx="12"/>
          </p:nvPr>
        </p:nvSpPr>
        <p:spPr/>
        <p:txBody>
          <a:bodyPr/>
          <a:lstStyle/>
          <a:p>
            <a:fld id="{B8F25C57-3A8B-6641-9041-DEE830F94C5D}" type="slidenum">
              <a:rPr lang="fr-FR" smtClean="0"/>
              <a:t>‹N°›</a:t>
            </a:fld>
            <a:endParaRPr lang="fr-FR"/>
          </a:p>
        </p:txBody>
      </p:sp>
    </p:spTree>
    <p:extLst>
      <p:ext uri="{BB962C8B-B14F-4D97-AF65-F5344CB8AC3E}">
        <p14:creationId xmlns:p14="http://schemas.microsoft.com/office/powerpoint/2010/main" val="3660343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CDB7F5-D46D-E440-BEEE-D2A0C54D71E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703971D-3309-CE4B-BE9E-EAADA571243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0821643-FAB9-7946-A5AD-B92C021FF87F}"/>
              </a:ext>
            </a:extLst>
          </p:cNvPr>
          <p:cNvSpPr>
            <a:spLocks noGrp="1"/>
          </p:cNvSpPr>
          <p:nvPr>
            <p:ph type="dt" sz="half" idx="10"/>
          </p:nvPr>
        </p:nvSpPr>
        <p:spPr/>
        <p:txBody>
          <a:bodyPr/>
          <a:lstStyle/>
          <a:p>
            <a:fld id="{0CC605AA-8346-A246-8363-74E64CB67769}" type="datetimeFigureOut">
              <a:rPr lang="fr-FR" smtClean="0"/>
              <a:t>26/05/2023</a:t>
            </a:fld>
            <a:endParaRPr lang="fr-FR"/>
          </a:p>
        </p:txBody>
      </p:sp>
      <p:sp>
        <p:nvSpPr>
          <p:cNvPr id="5" name="Espace réservé du pied de page 4">
            <a:extLst>
              <a:ext uri="{FF2B5EF4-FFF2-40B4-BE49-F238E27FC236}">
                <a16:creationId xmlns:a16="http://schemas.microsoft.com/office/drawing/2014/main" id="{500D8A33-B06D-7E4F-BF68-CF1BE7A6F19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BDE8D64-3C6A-074C-BA8E-19D20576CABB}"/>
              </a:ext>
            </a:extLst>
          </p:cNvPr>
          <p:cNvSpPr>
            <a:spLocks noGrp="1"/>
          </p:cNvSpPr>
          <p:nvPr>
            <p:ph type="sldNum" sz="quarter" idx="12"/>
          </p:nvPr>
        </p:nvSpPr>
        <p:spPr/>
        <p:txBody>
          <a:bodyPr/>
          <a:lstStyle/>
          <a:p>
            <a:fld id="{B8F25C57-3A8B-6641-9041-DEE830F94C5D}" type="slidenum">
              <a:rPr lang="fr-FR" smtClean="0"/>
              <a:t>‹N°›</a:t>
            </a:fld>
            <a:endParaRPr lang="fr-FR"/>
          </a:p>
        </p:txBody>
      </p:sp>
    </p:spTree>
    <p:extLst>
      <p:ext uri="{BB962C8B-B14F-4D97-AF65-F5344CB8AC3E}">
        <p14:creationId xmlns:p14="http://schemas.microsoft.com/office/powerpoint/2010/main" val="3196067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8CD3C58-5561-7D48-8D2D-D1EE72E8884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B06E083-7482-BA4D-AB9D-DB2EF128FD7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BBF423B-AA0A-8C44-A131-005AF29A2E24}"/>
              </a:ext>
            </a:extLst>
          </p:cNvPr>
          <p:cNvSpPr>
            <a:spLocks noGrp="1"/>
          </p:cNvSpPr>
          <p:nvPr>
            <p:ph type="dt" sz="half" idx="10"/>
          </p:nvPr>
        </p:nvSpPr>
        <p:spPr/>
        <p:txBody>
          <a:bodyPr/>
          <a:lstStyle/>
          <a:p>
            <a:fld id="{0CC605AA-8346-A246-8363-74E64CB67769}" type="datetimeFigureOut">
              <a:rPr lang="fr-FR" smtClean="0"/>
              <a:t>26/05/2023</a:t>
            </a:fld>
            <a:endParaRPr lang="fr-FR"/>
          </a:p>
        </p:txBody>
      </p:sp>
      <p:sp>
        <p:nvSpPr>
          <p:cNvPr id="5" name="Espace réservé du pied de page 4">
            <a:extLst>
              <a:ext uri="{FF2B5EF4-FFF2-40B4-BE49-F238E27FC236}">
                <a16:creationId xmlns:a16="http://schemas.microsoft.com/office/drawing/2014/main" id="{67542863-7245-A245-A78A-B300FC23A7F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AD910D8-0AE5-DE45-81B4-53113D1ED937}"/>
              </a:ext>
            </a:extLst>
          </p:cNvPr>
          <p:cNvSpPr>
            <a:spLocks noGrp="1"/>
          </p:cNvSpPr>
          <p:nvPr>
            <p:ph type="sldNum" sz="quarter" idx="12"/>
          </p:nvPr>
        </p:nvSpPr>
        <p:spPr/>
        <p:txBody>
          <a:bodyPr/>
          <a:lstStyle/>
          <a:p>
            <a:fld id="{B8F25C57-3A8B-6641-9041-DEE830F94C5D}" type="slidenum">
              <a:rPr lang="fr-FR" smtClean="0"/>
              <a:t>‹N°›</a:t>
            </a:fld>
            <a:endParaRPr lang="fr-FR"/>
          </a:p>
        </p:txBody>
      </p:sp>
    </p:spTree>
    <p:extLst>
      <p:ext uri="{BB962C8B-B14F-4D97-AF65-F5344CB8AC3E}">
        <p14:creationId xmlns:p14="http://schemas.microsoft.com/office/powerpoint/2010/main" val="896900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6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014AA0-1CAD-44B2-8A26-81F803B6958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AFE03DF-D794-47DF-AD49-EDBC61C6AA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0C08CC7-7008-4785-A62E-7C814CD9502E}"/>
              </a:ext>
            </a:extLst>
          </p:cNvPr>
          <p:cNvSpPr>
            <a:spLocks noGrp="1"/>
          </p:cNvSpPr>
          <p:nvPr>
            <p:ph type="dt" sz="half" idx="10"/>
          </p:nvPr>
        </p:nvSpPr>
        <p:spPr/>
        <p:txBody>
          <a:bodyPr/>
          <a:lstStyle/>
          <a:p>
            <a:fld id="{49FB20A0-657E-4BE9-B263-8F8E2F479E55}" type="datetimeFigureOut">
              <a:rPr lang="fr-FR" smtClean="0"/>
              <a:t>26/05/2023</a:t>
            </a:fld>
            <a:endParaRPr lang="fr-FR"/>
          </a:p>
        </p:txBody>
      </p:sp>
      <p:sp>
        <p:nvSpPr>
          <p:cNvPr id="5" name="Espace réservé du pied de page 4">
            <a:extLst>
              <a:ext uri="{FF2B5EF4-FFF2-40B4-BE49-F238E27FC236}">
                <a16:creationId xmlns:a16="http://schemas.microsoft.com/office/drawing/2014/main" id="{725BBA03-1C70-4F78-A455-468861853A0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469343C-30D2-45E8-8ACD-589D8606C363}"/>
              </a:ext>
            </a:extLst>
          </p:cNvPr>
          <p:cNvSpPr>
            <a:spLocks noGrp="1"/>
          </p:cNvSpPr>
          <p:nvPr>
            <p:ph type="sldNum" sz="quarter" idx="12"/>
          </p:nvPr>
        </p:nvSpPr>
        <p:spPr/>
        <p:txBody>
          <a:bodyPr/>
          <a:lstStyle/>
          <a:p>
            <a:fld id="{41DAA403-1102-44B5-A476-C644DC51A157}" type="slidenum">
              <a:rPr lang="fr-FR" smtClean="0"/>
              <a:t>‹N°›</a:t>
            </a:fld>
            <a:endParaRPr lang="fr-FR"/>
          </a:p>
        </p:txBody>
      </p:sp>
    </p:spTree>
    <p:extLst>
      <p:ext uri="{BB962C8B-B14F-4D97-AF65-F5344CB8AC3E}">
        <p14:creationId xmlns:p14="http://schemas.microsoft.com/office/powerpoint/2010/main" val="343537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9BFB68-504B-4F8C-BF6E-F3DB22BE7C8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0ED6CCC-6DFD-43E5-95F9-B3A11E9E9F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1145BD5-3266-4AED-822E-B55EA4F44125}"/>
              </a:ext>
            </a:extLst>
          </p:cNvPr>
          <p:cNvSpPr>
            <a:spLocks noGrp="1"/>
          </p:cNvSpPr>
          <p:nvPr>
            <p:ph type="dt" sz="half" idx="10"/>
          </p:nvPr>
        </p:nvSpPr>
        <p:spPr/>
        <p:txBody>
          <a:bodyPr/>
          <a:lstStyle/>
          <a:p>
            <a:fld id="{3921D0E7-AA0B-4584-ADE5-AABFAFE8E0E9}" type="datetime1">
              <a:rPr lang="fr-FR" smtClean="0"/>
              <a:t>26/05/2023</a:t>
            </a:fld>
            <a:endParaRPr lang="fr-FR"/>
          </a:p>
        </p:txBody>
      </p:sp>
      <p:sp>
        <p:nvSpPr>
          <p:cNvPr id="5" name="Espace réservé du pied de page 4">
            <a:extLst>
              <a:ext uri="{FF2B5EF4-FFF2-40B4-BE49-F238E27FC236}">
                <a16:creationId xmlns:a16="http://schemas.microsoft.com/office/drawing/2014/main" id="{0FA8229A-42B0-411A-9039-2DAB6D42B4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445661A-31F2-4168-B72E-7AA2AD319881}"/>
              </a:ext>
            </a:extLst>
          </p:cNvPr>
          <p:cNvSpPr>
            <a:spLocks noGrp="1"/>
          </p:cNvSpPr>
          <p:nvPr>
            <p:ph type="sldNum" sz="quarter" idx="12"/>
          </p:nvPr>
        </p:nvSpPr>
        <p:spPr/>
        <p:txBody>
          <a:bodyPr/>
          <a:lstStyle/>
          <a:p>
            <a:fld id="{0E318AED-0704-490D-A4A9-E706439D76DD}" type="slidenum">
              <a:rPr lang="fr-FR" smtClean="0"/>
              <a:t>‹N°›</a:t>
            </a:fld>
            <a:endParaRPr lang="fr-FR"/>
          </a:p>
        </p:txBody>
      </p:sp>
    </p:spTree>
    <p:extLst>
      <p:ext uri="{BB962C8B-B14F-4D97-AF65-F5344CB8AC3E}">
        <p14:creationId xmlns:p14="http://schemas.microsoft.com/office/powerpoint/2010/main" val="2746203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5F4F95-E943-4589-84F7-8E958AD50CF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8E656F3-C26B-410D-8A4B-60C7B798098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69F538A-8C68-4146-88CE-7DC409145CC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82A711B-DE9A-4BB4-974B-69E680B47C9C}"/>
              </a:ext>
            </a:extLst>
          </p:cNvPr>
          <p:cNvSpPr>
            <a:spLocks noGrp="1"/>
          </p:cNvSpPr>
          <p:nvPr>
            <p:ph type="dt" sz="half" idx="10"/>
          </p:nvPr>
        </p:nvSpPr>
        <p:spPr/>
        <p:txBody>
          <a:bodyPr/>
          <a:lstStyle/>
          <a:p>
            <a:fld id="{9E0596E6-D3DC-415B-8824-BA845530D86C}" type="datetime1">
              <a:rPr lang="fr-FR" smtClean="0"/>
              <a:t>26/05/2023</a:t>
            </a:fld>
            <a:endParaRPr lang="fr-FR"/>
          </a:p>
        </p:txBody>
      </p:sp>
      <p:sp>
        <p:nvSpPr>
          <p:cNvPr id="6" name="Espace réservé du pied de page 5">
            <a:extLst>
              <a:ext uri="{FF2B5EF4-FFF2-40B4-BE49-F238E27FC236}">
                <a16:creationId xmlns:a16="http://schemas.microsoft.com/office/drawing/2014/main" id="{A8A891D7-359F-4930-B33E-05F12618311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D1E82E4-AC50-4353-B99B-C54BFBCD385D}"/>
              </a:ext>
            </a:extLst>
          </p:cNvPr>
          <p:cNvSpPr>
            <a:spLocks noGrp="1"/>
          </p:cNvSpPr>
          <p:nvPr>
            <p:ph type="sldNum" sz="quarter" idx="12"/>
          </p:nvPr>
        </p:nvSpPr>
        <p:spPr/>
        <p:txBody>
          <a:bodyPr/>
          <a:lstStyle/>
          <a:p>
            <a:fld id="{0E318AED-0704-490D-A4A9-E706439D76DD}" type="slidenum">
              <a:rPr lang="fr-FR" smtClean="0"/>
              <a:t>‹N°›</a:t>
            </a:fld>
            <a:endParaRPr lang="fr-FR"/>
          </a:p>
        </p:txBody>
      </p:sp>
    </p:spTree>
    <p:extLst>
      <p:ext uri="{BB962C8B-B14F-4D97-AF65-F5344CB8AC3E}">
        <p14:creationId xmlns:p14="http://schemas.microsoft.com/office/powerpoint/2010/main" val="385994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482090-5928-46C8-8ED7-51AB8C24371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38E1041-F089-46A0-9DAE-945B277700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D8F7EF0-9C47-4F0C-8414-196E1D056E1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A385906-CC82-4D37-98D7-7017AA815F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563754B-3569-4676-BC94-19D619459E6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A557CAE-592D-4B53-9BF1-B935E9E0CB45}"/>
              </a:ext>
            </a:extLst>
          </p:cNvPr>
          <p:cNvSpPr>
            <a:spLocks noGrp="1"/>
          </p:cNvSpPr>
          <p:nvPr>
            <p:ph type="dt" sz="half" idx="10"/>
          </p:nvPr>
        </p:nvSpPr>
        <p:spPr/>
        <p:txBody>
          <a:bodyPr/>
          <a:lstStyle/>
          <a:p>
            <a:fld id="{E5459D0F-00DA-4808-B3F2-069952AD95AB}" type="datetime1">
              <a:rPr lang="fr-FR" smtClean="0"/>
              <a:t>26/05/2023</a:t>
            </a:fld>
            <a:endParaRPr lang="fr-FR"/>
          </a:p>
        </p:txBody>
      </p:sp>
      <p:sp>
        <p:nvSpPr>
          <p:cNvPr id="8" name="Espace réservé du pied de page 7">
            <a:extLst>
              <a:ext uri="{FF2B5EF4-FFF2-40B4-BE49-F238E27FC236}">
                <a16:creationId xmlns:a16="http://schemas.microsoft.com/office/drawing/2014/main" id="{06C817AE-AC22-4770-838C-3AA3C5D03FB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739965E-E129-4B5B-918B-041148F7875D}"/>
              </a:ext>
            </a:extLst>
          </p:cNvPr>
          <p:cNvSpPr>
            <a:spLocks noGrp="1"/>
          </p:cNvSpPr>
          <p:nvPr>
            <p:ph type="sldNum" sz="quarter" idx="12"/>
          </p:nvPr>
        </p:nvSpPr>
        <p:spPr/>
        <p:txBody>
          <a:bodyPr/>
          <a:lstStyle/>
          <a:p>
            <a:fld id="{0E318AED-0704-490D-A4A9-E706439D76DD}" type="slidenum">
              <a:rPr lang="fr-FR" smtClean="0"/>
              <a:t>‹N°›</a:t>
            </a:fld>
            <a:endParaRPr lang="fr-FR"/>
          </a:p>
        </p:txBody>
      </p:sp>
    </p:spTree>
    <p:extLst>
      <p:ext uri="{BB962C8B-B14F-4D97-AF65-F5344CB8AC3E}">
        <p14:creationId xmlns:p14="http://schemas.microsoft.com/office/powerpoint/2010/main" val="264593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0338D-82EF-415E-AD44-B5D46A2F17A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0F7C051-1A44-4847-9899-D99EE9D12D00}"/>
              </a:ext>
            </a:extLst>
          </p:cNvPr>
          <p:cNvSpPr>
            <a:spLocks noGrp="1"/>
          </p:cNvSpPr>
          <p:nvPr>
            <p:ph type="dt" sz="half" idx="10"/>
          </p:nvPr>
        </p:nvSpPr>
        <p:spPr/>
        <p:txBody>
          <a:bodyPr/>
          <a:lstStyle/>
          <a:p>
            <a:fld id="{C4704805-6279-4EDF-96FC-5BC2BB62318E}" type="datetime1">
              <a:rPr lang="fr-FR" smtClean="0"/>
              <a:t>26/05/2023</a:t>
            </a:fld>
            <a:endParaRPr lang="fr-FR"/>
          </a:p>
        </p:txBody>
      </p:sp>
      <p:sp>
        <p:nvSpPr>
          <p:cNvPr id="4" name="Espace réservé du pied de page 3">
            <a:extLst>
              <a:ext uri="{FF2B5EF4-FFF2-40B4-BE49-F238E27FC236}">
                <a16:creationId xmlns:a16="http://schemas.microsoft.com/office/drawing/2014/main" id="{E9D71E27-DC5D-4D10-8123-B6C92564627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F843D38-9165-4274-86BE-CB5169EFD7D8}"/>
              </a:ext>
            </a:extLst>
          </p:cNvPr>
          <p:cNvSpPr>
            <a:spLocks noGrp="1"/>
          </p:cNvSpPr>
          <p:nvPr>
            <p:ph type="sldNum" sz="quarter" idx="12"/>
          </p:nvPr>
        </p:nvSpPr>
        <p:spPr/>
        <p:txBody>
          <a:bodyPr/>
          <a:lstStyle/>
          <a:p>
            <a:fld id="{0E318AED-0704-490D-A4A9-E706439D76DD}" type="slidenum">
              <a:rPr lang="fr-FR" smtClean="0"/>
              <a:t>‹N°›</a:t>
            </a:fld>
            <a:endParaRPr lang="fr-FR"/>
          </a:p>
        </p:txBody>
      </p:sp>
    </p:spTree>
    <p:extLst>
      <p:ext uri="{BB962C8B-B14F-4D97-AF65-F5344CB8AC3E}">
        <p14:creationId xmlns:p14="http://schemas.microsoft.com/office/powerpoint/2010/main" val="2594397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95289DA-923A-41E8-9F77-CAFEE240B595}"/>
              </a:ext>
            </a:extLst>
          </p:cNvPr>
          <p:cNvSpPr>
            <a:spLocks noGrp="1"/>
          </p:cNvSpPr>
          <p:nvPr>
            <p:ph type="dt" sz="half" idx="10"/>
          </p:nvPr>
        </p:nvSpPr>
        <p:spPr/>
        <p:txBody>
          <a:bodyPr/>
          <a:lstStyle/>
          <a:p>
            <a:fld id="{AEA91636-0A7C-4EEA-ABCF-F3EFBD532ADF}" type="datetime1">
              <a:rPr lang="fr-FR" smtClean="0"/>
              <a:t>26/05/2023</a:t>
            </a:fld>
            <a:endParaRPr lang="fr-FR"/>
          </a:p>
        </p:txBody>
      </p:sp>
      <p:sp>
        <p:nvSpPr>
          <p:cNvPr id="3" name="Espace réservé du pied de page 2">
            <a:extLst>
              <a:ext uri="{FF2B5EF4-FFF2-40B4-BE49-F238E27FC236}">
                <a16:creationId xmlns:a16="http://schemas.microsoft.com/office/drawing/2014/main" id="{14E703E3-45F0-407D-B05D-3E97DF2B392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A9C647D-1266-41C5-8C4C-7AB9D6CEA724}"/>
              </a:ext>
            </a:extLst>
          </p:cNvPr>
          <p:cNvSpPr>
            <a:spLocks noGrp="1"/>
          </p:cNvSpPr>
          <p:nvPr>
            <p:ph type="sldNum" sz="quarter" idx="12"/>
          </p:nvPr>
        </p:nvSpPr>
        <p:spPr/>
        <p:txBody>
          <a:bodyPr/>
          <a:lstStyle/>
          <a:p>
            <a:fld id="{0E318AED-0704-490D-A4A9-E706439D76DD}" type="slidenum">
              <a:rPr lang="fr-FR" smtClean="0"/>
              <a:t>‹N°›</a:t>
            </a:fld>
            <a:endParaRPr lang="fr-FR"/>
          </a:p>
        </p:txBody>
      </p:sp>
    </p:spTree>
    <p:extLst>
      <p:ext uri="{BB962C8B-B14F-4D97-AF65-F5344CB8AC3E}">
        <p14:creationId xmlns:p14="http://schemas.microsoft.com/office/powerpoint/2010/main" val="2616494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94F272-262B-4664-9C0F-CC761C1D3F7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66829C7-4224-4A7E-88E0-E456652AE2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C822834-5A4D-414D-8F01-E41E98B54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F4D889E-D88A-4478-B082-1ABD2B6380A7}"/>
              </a:ext>
            </a:extLst>
          </p:cNvPr>
          <p:cNvSpPr>
            <a:spLocks noGrp="1"/>
          </p:cNvSpPr>
          <p:nvPr>
            <p:ph type="dt" sz="half" idx="10"/>
          </p:nvPr>
        </p:nvSpPr>
        <p:spPr/>
        <p:txBody>
          <a:bodyPr/>
          <a:lstStyle/>
          <a:p>
            <a:fld id="{315D7FB0-5124-4F7A-8E06-EC7AA33CC031}" type="datetime1">
              <a:rPr lang="fr-FR" smtClean="0"/>
              <a:t>26/05/2023</a:t>
            </a:fld>
            <a:endParaRPr lang="fr-FR"/>
          </a:p>
        </p:txBody>
      </p:sp>
      <p:sp>
        <p:nvSpPr>
          <p:cNvPr id="6" name="Espace réservé du pied de page 5">
            <a:extLst>
              <a:ext uri="{FF2B5EF4-FFF2-40B4-BE49-F238E27FC236}">
                <a16:creationId xmlns:a16="http://schemas.microsoft.com/office/drawing/2014/main" id="{39A3B8F1-9464-444F-805A-D66EABDD9CD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D5565F7-C02D-49F6-8043-1E1C9F87D59F}"/>
              </a:ext>
            </a:extLst>
          </p:cNvPr>
          <p:cNvSpPr>
            <a:spLocks noGrp="1"/>
          </p:cNvSpPr>
          <p:nvPr>
            <p:ph type="sldNum" sz="quarter" idx="12"/>
          </p:nvPr>
        </p:nvSpPr>
        <p:spPr/>
        <p:txBody>
          <a:bodyPr/>
          <a:lstStyle/>
          <a:p>
            <a:fld id="{0E318AED-0704-490D-A4A9-E706439D76DD}" type="slidenum">
              <a:rPr lang="fr-FR" smtClean="0"/>
              <a:t>‹N°›</a:t>
            </a:fld>
            <a:endParaRPr lang="fr-FR"/>
          </a:p>
        </p:txBody>
      </p:sp>
    </p:spTree>
    <p:extLst>
      <p:ext uri="{BB962C8B-B14F-4D97-AF65-F5344CB8AC3E}">
        <p14:creationId xmlns:p14="http://schemas.microsoft.com/office/powerpoint/2010/main" val="453317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9131AA-8307-4664-B23B-DB061E77DCF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5FBB431-3FBB-4235-AB9B-5038EC6C55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E201A7C-4CAC-4604-9FC0-8A2D76EEC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26CC7E2-CB60-473A-B809-10E4792EBDBB}"/>
              </a:ext>
            </a:extLst>
          </p:cNvPr>
          <p:cNvSpPr>
            <a:spLocks noGrp="1"/>
          </p:cNvSpPr>
          <p:nvPr>
            <p:ph type="dt" sz="half" idx="10"/>
          </p:nvPr>
        </p:nvSpPr>
        <p:spPr/>
        <p:txBody>
          <a:bodyPr/>
          <a:lstStyle/>
          <a:p>
            <a:fld id="{1176FA02-1509-4DD4-9768-B5D3EB624B2E}" type="datetime1">
              <a:rPr lang="fr-FR" smtClean="0"/>
              <a:t>26/05/2023</a:t>
            </a:fld>
            <a:endParaRPr lang="fr-FR"/>
          </a:p>
        </p:txBody>
      </p:sp>
      <p:sp>
        <p:nvSpPr>
          <p:cNvPr id="6" name="Espace réservé du pied de page 5">
            <a:extLst>
              <a:ext uri="{FF2B5EF4-FFF2-40B4-BE49-F238E27FC236}">
                <a16:creationId xmlns:a16="http://schemas.microsoft.com/office/drawing/2014/main" id="{0F004800-D3F4-4189-ADD3-2DC561A39D8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4EBB882-3F71-4710-BA31-9B288D42152E}"/>
              </a:ext>
            </a:extLst>
          </p:cNvPr>
          <p:cNvSpPr>
            <a:spLocks noGrp="1"/>
          </p:cNvSpPr>
          <p:nvPr>
            <p:ph type="sldNum" sz="quarter" idx="12"/>
          </p:nvPr>
        </p:nvSpPr>
        <p:spPr/>
        <p:txBody>
          <a:bodyPr/>
          <a:lstStyle/>
          <a:p>
            <a:fld id="{0E318AED-0704-490D-A4A9-E706439D76DD}" type="slidenum">
              <a:rPr lang="fr-FR" smtClean="0"/>
              <a:t>‹N°›</a:t>
            </a:fld>
            <a:endParaRPr lang="fr-FR"/>
          </a:p>
        </p:txBody>
      </p:sp>
    </p:spTree>
    <p:extLst>
      <p:ext uri="{BB962C8B-B14F-4D97-AF65-F5344CB8AC3E}">
        <p14:creationId xmlns:p14="http://schemas.microsoft.com/office/powerpoint/2010/main" val="245629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BB01D66-38A4-449A-9879-26AEAC255F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6D9FF6B-D99D-4C78-A634-3A3254ABF5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8CA6CE6-6AE4-44A2-AF10-CE0368C160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55314-8020-4EF1-9A76-913C4F3B0FEE}" type="datetime1">
              <a:rPr lang="fr-FR" smtClean="0"/>
              <a:t>26/05/2023</a:t>
            </a:fld>
            <a:endParaRPr lang="fr-FR"/>
          </a:p>
        </p:txBody>
      </p:sp>
      <p:sp>
        <p:nvSpPr>
          <p:cNvPr id="5" name="Espace réservé du pied de page 4">
            <a:extLst>
              <a:ext uri="{FF2B5EF4-FFF2-40B4-BE49-F238E27FC236}">
                <a16:creationId xmlns:a16="http://schemas.microsoft.com/office/drawing/2014/main" id="{8909D77A-C5FE-46DC-8598-6459840CCA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8A30056-BD05-4C15-A36C-CA872ED823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18AED-0704-490D-A4A9-E706439D76DD}" type="slidenum">
              <a:rPr lang="fr-FR" smtClean="0"/>
              <a:t>‹N°›</a:t>
            </a:fld>
            <a:endParaRPr lang="fr-FR"/>
          </a:p>
        </p:txBody>
      </p:sp>
    </p:spTree>
    <p:extLst>
      <p:ext uri="{BB962C8B-B14F-4D97-AF65-F5344CB8AC3E}">
        <p14:creationId xmlns:p14="http://schemas.microsoft.com/office/powerpoint/2010/main" val="4036963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66E238C-52B0-B642-8B60-49204B1B1A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C6401CB-088D-5641-B4EE-59AAA7A709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3912C4-EEFF-5541-8928-100A795C48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605AA-8346-A246-8363-74E64CB67769}" type="datetimeFigureOut">
              <a:rPr lang="fr-FR" smtClean="0"/>
              <a:t>26/05/2023</a:t>
            </a:fld>
            <a:endParaRPr lang="fr-FR"/>
          </a:p>
        </p:txBody>
      </p:sp>
      <p:sp>
        <p:nvSpPr>
          <p:cNvPr id="5" name="Espace réservé du pied de page 4">
            <a:extLst>
              <a:ext uri="{FF2B5EF4-FFF2-40B4-BE49-F238E27FC236}">
                <a16:creationId xmlns:a16="http://schemas.microsoft.com/office/drawing/2014/main" id="{795439D6-E6B0-E34B-BFE6-E2DBCF0DE6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E627BAF-D8CD-D14D-B81E-4DAC12DA28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25C57-3A8B-6641-9041-DEE830F94C5D}" type="slidenum">
              <a:rPr lang="fr-FR" smtClean="0"/>
              <a:t>‹N°›</a:t>
            </a:fld>
            <a:endParaRPr lang="fr-FR"/>
          </a:p>
        </p:txBody>
      </p:sp>
    </p:spTree>
    <p:extLst>
      <p:ext uri="{BB962C8B-B14F-4D97-AF65-F5344CB8AC3E}">
        <p14:creationId xmlns:p14="http://schemas.microsoft.com/office/powerpoint/2010/main" val="16141823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hyperlink" Target="EGALIM.pdf" TargetMode="External"/><Relationship Id="rId3" Type="http://schemas.openxmlformats.org/officeDocument/2006/relationships/image" Target="../media/image14.jpg"/><Relationship Id="rId7" Type="http://schemas.openxmlformats.org/officeDocument/2006/relationships/hyperlink" Target="nutrition.pdf"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ALIMCONFIANCE.docx" TargetMode="External"/><Relationship Id="rId5" Type="http://schemas.openxmlformats.org/officeDocument/2006/relationships/image" Target="../media/image16.pn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8.pn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3.png"/><Relationship Id="rId5" Type="http://schemas.openxmlformats.org/officeDocument/2006/relationships/diagramQuickStyle" Target="../diagrams/quickStyle1.xml"/><Relationship Id="rId10" Type="http://schemas.openxmlformats.org/officeDocument/2006/relationships/image" Target="../media/image21.svg"/><Relationship Id="rId4" Type="http://schemas.openxmlformats.org/officeDocument/2006/relationships/diagramLayout" Target="../diagrams/layout1.xml"/><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7.jpe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image" Target="../media/image22.png"/><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9.png"/><Relationship Id="rId24" Type="http://schemas.openxmlformats.org/officeDocument/2006/relationships/image" Target="../media/image42.svg"/><Relationship Id="rId5" Type="http://schemas.openxmlformats.org/officeDocument/2006/relationships/image" Target="../media/image24.sv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28.svg"/><Relationship Id="rId19" Type="http://schemas.openxmlformats.org/officeDocument/2006/relationships/image" Target="../media/image37.png"/><Relationship Id="rId4" Type="http://schemas.openxmlformats.org/officeDocument/2006/relationships/image" Target="../media/image23.png"/><Relationship Id="rId9" Type="http://schemas.openxmlformats.org/officeDocument/2006/relationships/image" Target="../media/image27.png"/><Relationship Id="rId14" Type="http://schemas.openxmlformats.org/officeDocument/2006/relationships/image" Target="../media/image32.svg"/><Relationship Id="rId22" Type="http://schemas.openxmlformats.org/officeDocument/2006/relationships/image" Target="../media/image40.sv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3.jpg"/><Relationship Id="rId1" Type="http://schemas.openxmlformats.org/officeDocument/2006/relationships/slideLayout" Target="../slideLayouts/slideLayout7.xml"/><Relationship Id="rId4" Type="http://schemas.openxmlformats.org/officeDocument/2006/relationships/image" Target="../media/image4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3B15908-DB8D-4FD7-B5C3-6E55CE9B77B2}"/>
              </a:ext>
            </a:extLst>
          </p:cNvPr>
          <p:cNvSpPr txBox="1"/>
          <p:nvPr/>
        </p:nvSpPr>
        <p:spPr>
          <a:xfrm>
            <a:off x="6096000" y="744034"/>
            <a:ext cx="591889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prstClr val="white"/>
                </a:solidFill>
                <a:effectLst/>
                <a:uLnTx/>
                <a:uFillTx/>
                <a:latin typeface="Arial Rounded MT Bold" panose="020F0704030504030204" pitchFamily="34" charset="0"/>
                <a:cs typeface="Arial" panose="020B0604020202020204" pitchFamily="34" charset="0"/>
              </a:rPr>
              <a:t>RESTAURATION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prstClr val="white"/>
                </a:solidFill>
                <a:effectLst/>
                <a:uLnTx/>
                <a:uFillTx/>
                <a:latin typeface="Arial Rounded MT Bold" panose="020F0704030504030204" pitchFamily="34" charset="0"/>
                <a:cs typeface="Arial" panose="020B0604020202020204" pitchFamily="34" charset="0"/>
              </a:rPr>
              <a:t> SCOLAIRE</a:t>
            </a:r>
            <a:endParaRPr kumimoji="0" lang="fr-FR" sz="4400" b="0" i="0" u="none" strike="noStrike" kern="1200" cap="none" spc="0" normalizeH="0" baseline="0" noProof="0" dirty="0">
              <a:ln>
                <a:noFill/>
              </a:ln>
              <a:solidFill>
                <a:prstClr val="white"/>
              </a:solidFill>
              <a:effectLst/>
              <a:uLnTx/>
              <a:uFillTx/>
              <a:latin typeface="Arial Rounded MT Bold" panose="020F070403050403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F1973EAE-F4CA-456C-8A9C-82F007CC2D8C}"/>
              </a:ext>
            </a:extLst>
          </p:cNvPr>
          <p:cNvSpPr txBox="1"/>
          <p:nvPr/>
        </p:nvSpPr>
        <p:spPr>
          <a:xfrm>
            <a:off x="2253601" y="3874685"/>
            <a:ext cx="591888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Image 7" descr="Une image contenant texte, ciel, extérieur, voie&#10;&#10;Description générée automatiquement">
            <a:extLst>
              <a:ext uri="{FF2B5EF4-FFF2-40B4-BE49-F238E27FC236}">
                <a16:creationId xmlns:a16="http://schemas.microsoft.com/office/drawing/2014/main" id="{4F5BEB88-205B-4429-9E11-60565C771D65}"/>
              </a:ext>
            </a:extLst>
          </p:cNvPr>
          <p:cNvPicPr>
            <a:picLocks noChangeAspect="1"/>
          </p:cNvPicPr>
          <p:nvPr/>
        </p:nvPicPr>
        <p:blipFill rotWithShape="1">
          <a:blip r:embed="rId2">
            <a:extLst>
              <a:ext uri="{28A0092B-C50C-407E-A947-70E740481C1C}">
                <a14:useLocalDpi xmlns:a14="http://schemas.microsoft.com/office/drawing/2010/main" val="0"/>
              </a:ext>
            </a:extLst>
          </a:blip>
          <a:srcRect l="16401" t="40968" r="22181" b="16754"/>
          <a:stretch/>
        </p:blipFill>
        <p:spPr>
          <a:xfrm>
            <a:off x="1056039" y="3124200"/>
            <a:ext cx="6404195" cy="267946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687495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FC6730-0442-44A8-96B3-983F8FD35319}"/>
              </a:ext>
            </a:extLst>
          </p:cNvPr>
          <p:cNvSpPr>
            <a:spLocks noGrp="1"/>
          </p:cNvSpPr>
          <p:nvPr>
            <p:ph type="ctrTitle"/>
          </p:nvPr>
        </p:nvSpPr>
        <p:spPr>
          <a:xfrm>
            <a:off x="742791" y="5410437"/>
            <a:ext cx="9353593" cy="802111"/>
          </a:xfrm>
        </p:spPr>
        <p:txBody>
          <a:bodyPr anchor="ctr">
            <a:normAutofit fontScale="90000"/>
          </a:bodyPr>
          <a:lstStyle/>
          <a:p>
            <a:pPr algn="r"/>
            <a:r>
              <a:rPr lang="fr-FR" sz="5300" b="1" dirty="0"/>
              <a:t>Le projet de Restauration Scolaire</a:t>
            </a:r>
            <a:br>
              <a:rPr lang="fr-FR" sz="2400" b="1" dirty="0"/>
            </a:br>
            <a:endParaRPr lang="fr-FR" sz="2400" b="1" dirty="0"/>
          </a:p>
        </p:txBody>
      </p:sp>
      <p:sp>
        <p:nvSpPr>
          <p:cNvPr id="1051" name="Rectangle 1050">
            <a:extLst>
              <a:ext uri="{FF2B5EF4-FFF2-40B4-BE49-F238E27FC236}">
                <a16:creationId xmlns:a16="http://schemas.microsoft.com/office/drawing/2014/main" id="{26882C51-76F9-4F99-997D-31FA6242A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126" y="629042"/>
            <a:ext cx="1217216" cy="8595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Right Triangle 1052">
            <a:extLst>
              <a:ext uri="{FF2B5EF4-FFF2-40B4-BE49-F238E27FC236}">
                <a16:creationId xmlns:a16="http://schemas.microsoft.com/office/drawing/2014/main" id="{61FFFC16-86E2-4B9A-BC6D-213DC2654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31731" y="635538"/>
            <a:ext cx="680408"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5" name="Right Triangle 1054">
            <a:extLst>
              <a:ext uri="{FF2B5EF4-FFF2-40B4-BE49-F238E27FC236}">
                <a16:creationId xmlns:a16="http://schemas.microsoft.com/office/drawing/2014/main" id="{D8350E6D-CBC9-4A26-B84F-7145FDC9F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0665" y="609601"/>
            <a:ext cx="680408"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7" name="Freeform: Shape 1056">
            <a:extLst>
              <a:ext uri="{FF2B5EF4-FFF2-40B4-BE49-F238E27FC236}">
                <a16:creationId xmlns:a16="http://schemas.microsoft.com/office/drawing/2014/main" id="{DD3524E0-C87C-4F38-9FC7-E969C15A7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14143" y="991883"/>
            <a:ext cx="1371600" cy="2356777"/>
          </a:xfrm>
          <a:custGeom>
            <a:avLst/>
            <a:gdLst>
              <a:gd name="connsiteX0" fmla="*/ 0 w 1371600"/>
              <a:gd name="connsiteY0" fmla="*/ 0 h 2356777"/>
              <a:gd name="connsiteX1" fmla="*/ 0 w 1371600"/>
              <a:gd name="connsiteY1" fmla="*/ 1216152 h 2356777"/>
              <a:gd name="connsiteX2" fmla="*/ 4495 w 1371600"/>
              <a:gd name="connsiteY2" fmla="*/ 1216152 h 2356777"/>
              <a:gd name="connsiteX3" fmla="*/ 4495 w 1371600"/>
              <a:gd name="connsiteY3" fmla="*/ 2356777 h 2356777"/>
              <a:gd name="connsiteX4" fmla="*/ 1367105 w 1371600"/>
              <a:gd name="connsiteY4" fmla="*/ 2356777 h 2356777"/>
              <a:gd name="connsiteX5" fmla="*/ 1367105 w 1371600"/>
              <a:gd name="connsiteY5" fmla="*/ 1216152 h 2356777"/>
              <a:gd name="connsiteX6" fmla="*/ 1371600 w 1371600"/>
              <a:gd name="connsiteY6" fmla="*/ 1216152 h 2356777"/>
              <a:gd name="connsiteX7" fmla="*/ 1367105 w 1371600"/>
              <a:gd name="connsiteY7" fmla="*/ 1212166 h 2356777"/>
              <a:gd name="connsiteX8" fmla="*/ 1367105 w 1371600"/>
              <a:gd name="connsiteY8" fmla="*/ 1210176 h 2356777"/>
              <a:gd name="connsiteX9" fmla="*/ 1364860 w 1371600"/>
              <a:gd name="connsiteY9" fmla="*/ 1210176 h 2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2356777">
                <a:moveTo>
                  <a:pt x="0" y="0"/>
                </a:moveTo>
                <a:lnTo>
                  <a:pt x="0" y="1216152"/>
                </a:lnTo>
                <a:lnTo>
                  <a:pt x="4495" y="1216152"/>
                </a:lnTo>
                <a:lnTo>
                  <a:pt x="4495" y="2356777"/>
                </a:lnTo>
                <a:lnTo>
                  <a:pt x="1367105" y="2356777"/>
                </a:lnTo>
                <a:lnTo>
                  <a:pt x="1367105" y="1216152"/>
                </a:lnTo>
                <a:lnTo>
                  <a:pt x="1371600" y="1216152"/>
                </a:lnTo>
                <a:lnTo>
                  <a:pt x="1367105" y="1212166"/>
                </a:lnTo>
                <a:lnTo>
                  <a:pt x="1367105" y="1210176"/>
                </a:lnTo>
                <a:lnTo>
                  <a:pt x="1364860" y="121017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9" name="Right Triangle 1058">
            <a:extLst>
              <a:ext uri="{FF2B5EF4-FFF2-40B4-BE49-F238E27FC236}">
                <a16:creationId xmlns:a16="http://schemas.microsoft.com/office/drawing/2014/main" id="{F1ED1DF4-DDDE-4464-8ABC-ED1F633CC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5916" y="1477941"/>
            <a:ext cx="1092260" cy="1371600"/>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1" name="Rectangle 1060">
            <a:extLst>
              <a:ext uri="{FF2B5EF4-FFF2-40B4-BE49-F238E27FC236}">
                <a16:creationId xmlns:a16="http://schemas.microsoft.com/office/drawing/2014/main" id="{5CB4E315-91F2-4710-B866-B119037ED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5769" y="1447563"/>
            <a:ext cx="1980472" cy="13966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ectangle 1062">
            <a:extLst>
              <a:ext uri="{FF2B5EF4-FFF2-40B4-BE49-F238E27FC236}">
                <a16:creationId xmlns:a16="http://schemas.microsoft.com/office/drawing/2014/main" id="{DCBE1B01-A27C-45C2-ADA4-AA13C3AC1F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1516" y="2850674"/>
            <a:ext cx="2716145" cy="19019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Rectangle 1064">
            <a:extLst>
              <a:ext uri="{FF2B5EF4-FFF2-40B4-BE49-F238E27FC236}">
                <a16:creationId xmlns:a16="http://schemas.microsoft.com/office/drawing/2014/main" id="{F6FE5468-759E-4E83-828A-5587C7F58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78372" y="1485831"/>
            <a:ext cx="1990938" cy="137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36">
            <a:extLst>
              <a:ext uri="{FF2B5EF4-FFF2-40B4-BE49-F238E27FC236}">
                <a16:creationId xmlns:a16="http://schemas.microsoft.com/office/drawing/2014/main" id="{4075976D-1CDF-4822-8DBD-C18C0545599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10056" y="1835126"/>
            <a:ext cx="1897495" cy="5222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7" name="Right Triangle 1066">
            <a:extLst>
              <a:ext uri="{FF2B5EF4-FFF2-40B4-BE49-F238E27FC236}">
                <a16:creationId xmlns:a16="http://schemas.microsoft.com/office/drawing/2014/main" id="{569BABC0-B0CC-4E7B-838A-F6E644779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42224" y="1569583"/>
            <a:ext cx="1399032" cy="115062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9" name="Right Triangle 1068">
            <a:extLst>
              <a:ext uri="{FF2B5EF4-FFF2-40B4-BE49-F238E27FC236}">
                <a16:creationId xmlns:a16="http://schemas.microsoft.com/office/drawing/2014/main" id="{BE7E1DAA-43FB-4446-A354-9283DE668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64669" y="3250084"/>
            <a:ext cx="1911096" cy="1100751"/>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 12" descr="bla bla&#10;">
            <a:extLst>
              <a:ext uri="{FF2B5EF4-FFF2-40B4-BE49-F238E27FC236}">
                <a16:creationId xmlns:a16="http://schemas.microsoft.com/office/drawing/2014/main" id="{FEEEE6DE-6512-4F11-A6B2-F2DF5B272322}"/>
              </a:ext>
            </a:extLst>
          </p:cNvPr>
          <p:cNvPicPr>
            <a:picLocks noChangeAspect="1"/>
          </p:cNvPicPr>
          <p:nvPr/>
        </p:nvPicPr>
        <p:blipFill>
          <a:blip r:embed="rId3"/>
          <a:stretch>
            <a:fillRect/>
          </a:stretch>
        </p:blipFill>
        <p:spPr>
          <a:xfrm>
            <a:off x="767730" y="784837"/>
            <a:ext cx="860160" cy="499273"/>
          </a:xfrm>
          <a:prstGeom prst="rect">
            <a:avLst/>
          </a:prstGeom>
        </p:spPr>
      </p:pic>
      <p:sp>
        <p:nvSpPr>
          <p:cNvPr id="1071" name="Rectangle 1070">
            <a:extLst>
              <a:ext uri="{FF2B5EF4-FFF2-40B4-BE49-F238E27FC236}">
                <a16:creationId xmlns:a16="http://schemas.microsoft.com/office/drawing/2014/main" id="{99FE99BC-5F7D-47C3-AA1E-16D7DBDBD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6605" y="2841337"/>
            <a:ext cx="2789854" cy="18653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3AF5578A-6C69-40CA-876B-E90F92FEEEF2}"/>
              </a:ext>
            </a:extLst>
          </p:cNvPr>
          <p:cNvPicPr>
            <a:picLocks noChangeAspect="1"/>
          </p:cNvPicPr>
          <p:nvPr/>
        </p:nvPicPr>
        <p:blipFill>
          <a:blip r:embed="rId4"/>
          <a:stretch>
            <a:fillRect/>
          </a:stretch>
        </p:blipFill>
        <p:spPr>
          <a:xfrm>
            <a:off x="6817493" y="1603150"/>
            <a:ext cx="1921573" cy="986165"/>
          </a:xfrm>
          <a:prstGeom prst="rect">
            <a:avLst/>
          </a:prstGeom>
        </p:spPr>
      </p:pic>
      <p:sp>
        <p:nvSpPr>
          <p:cNvPr id="1073" name="Right Triangle 1072">
            <a:extLst>
              <a:ext uri="{FF2B5EF4-FFF2-40B4-BE49-F238E27FC236}">
                <a16:creationId xmlns:a16="http://schemas.microsoft.com/office/drawing/2014/main" id="{27400BAF-FCE6-4296-8A0E-9B595ADC09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432800" y="4724529"/>
            <a:ext cx="325600" cy="406635"/>
          </a:xfrm>
          <a:prstGeom prst="rtTriangle">
            <a:avLst/>
          </a:prstGeom>
          <a:solidFill>
            <a:srgbClr val="4F8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5" name="Right Triangle 1074">
            <a:extLst>
              <a:ext uri="{FF2B5EF4-FFF2-40B4-BE49-F238E27FC236}">
                <a16:creationId xmlns:a16="http://schemas.microsoft.com/office/drawing/2014/main" id="{F2FC5C7B-261A-4268-BA85-C29488A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6496" y="2804968"/>
            <a:ext cx="1911096" cy="1980472"/>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Image 11">
            <a:extLst>
              <a:ext uri="{FF2B5EF4-FFF2-40B4-BE49-F238E27FC236}">
                <a16:creationId xmlns:a16="http://schemas.microsoft.com/office/drawing/2014/main" id="{5D38615B-6036-47ED-86E5-B88D9B1807D6}"/>
              </a:ext>
            </a:extLst>
          </p:cNvPr>
          <p:cNvPicPr>
            <a:picLocks noChangeAspect="1"/>
          </p:cNvPicPr>
          <p:nvPr/>
        </p:nvPicPr>
        <p:blipFill>
          <a:blip r:embed="rId5">
            <a:extLst>
              <a:ext uri="{BEBA8EAE-BF5A-486C-A8C5-ECC9F3942E4B}">
                <a14:imgProps xmlns:a14="http://schemas.microsoft.com/office/drawing/2010/main">
                  <a14:imgLayer r:embed="rId6">
                    <a14:imgEffect>
                      <a14:artisticPhotocopy/>
                    </a14:imgEffect>
                    <a14:imgEffect>
                      <a14:brightnessContrast bright="40000" contrast="40000"/>
                    </a14:imgEffect>
                  </a14:imgLayer>
                </a14:imgProps>
              </a:ext>
            </a:extLst>
          </a:blip>
          <a:stretch>
            <a:fillRect/>
          </a:stretch>
        </p:blipFill>
        <p:spPr>
          <a:xfrm>
            <a:off x="7612549" y="2271609"/>
            <a:ext cx="1144056" cy="169683"/>
          </a:xfrm>
          <a:prstGeom prst="rect">
            <a:avLst/>
          </a:prstGeom>
        </p:spPr>
      </p:pic>
      <p:sp>
        <p:nvSpPr>
          <p:cNvPr id="3" name="Sous-titre 2">
            <a:extLst>
              <a:ext uri="{FF2B5EF4-FFF2-40B4-BE49-F238E27FC236}">
                <a16:creationId xmlns:a16="http://schemas.microsoft.com/office/drawing/2014/main" id="{DCB62140-6E21-4DF3-9CB7-435EEAB3ACCF}"/>
              </a:ext>
            </a:extLst>
          </p:cNvPr>
          <p:cNvSpPr>
            <a:spLocks noGrp="1"/>
          </p:cNvSpPr>
          <p:nvPr>
            <p:ph type="subTitle" idx="1"/>
          </p:nvPr>
        </p:nvSpPr>
        <p:spPr>
          <a:xfrm>
            <a:off x="8770202" y="2873587"/>
            <a:ext cx="2673919" cy="1108275"/>
          </a:xfrm>
        </p:spPr>
        <p:txBody>
          <a:bodyPr anchor="ctr">
            <a:normAutofit/>
          </a:bodyPr>
          <a:lstStyle/>
          <a:p>
            <a:pPr algn="l">
              <a:lnSpc>
                <a:spcPct val="100000"/>
              </a:lnSpc>
            </a:pPr>
            <a:r>
              <a:rPr lang="fr-FR" sz="1900" b="1" dirty="0">
                <a:solidFill>
                  <a:schemeClr val="accent1"/>
                </a:solidFill>
              </a:rPr>
              <a:t>Lycée XXXXX</a:t>
            </a:r>
          </a:p>
          <a:p>
            <a:pPr algn="l">
              <a:lnSpc>
                <a:spcPct val="100000"/>
              </a:lnSpc>
            </a:pPr>
            <a:r>
              <a:rPr lang="fr-FR" sz="1600" dirty="0">
                <a:solidFill>
                  <a:schemeClr val="bg1"/>
                </a:solidFill>
              </a:rPr>
              <a:t>Commission Restauration</a:t>
            </a:r>
          </a:p>
        </p:txBody>
      </p:sp>
      <p:pic>
        <p:nvPicPr>
          <p:cNvPr id="5" name="Image 4">
            <a:extLst>
              <a:ext uri="{FF2B5EF4-FFF2-40B4-BE49-F238E27FC236}">
                <a16:creationId xmlns:a16="http://schemas.microsoft.com/office/drawing/2014/main" id="{F1ADDA3F-D8A9-4984-B917-51AD91066A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6856" y="3379150"/>
            <a:ext cx="1371601" cy="1371601"/>
          </a:xfrm>
          <a:prstGeom prst="rect">
            <a:avLst/>
          </a:prstGeom>
        </p:spPr>
      </p:pic>
      <p:pic>
        <p:nvPicPr>
          <p:cNvPr id="16" name="Image 15">
            <a:extLst>
              <a:ext uri="{FF2B5EF4-FFF2-40B4-BE49-F238E27FC236}">
                <a16:creationId xmlns:a16="http://schemas.microsoft.com/office/drawing/2014/main" id="{9135AB2D-148E-4697-A306-2BBE780F1F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4720" y="2917272"/>
            <a:ext cx="1206739" cy="1180159"/>
          </a:xfrm>
          <a:prstGeom prst="rect">
            <a:avLst/>
          </a:prstGeom>
        </p:spPr>
      </p:pic>
      <p:pic>
        <p:nvPicPr>
          <p:cNvPr id="19" name="Image 18" descr="Une image contenant texte, ciel, extérieur, voie&#10;&#10;Description générée automatiquement">
            <a:extLst>
              <a:ext uri="{FF2B5EF4-FFF2-40B4-BE49-F238E27FC236}">
                <a16:creationId xmlns:a16="http://schemas.microsoft.com/office/drawing/2014/main" id="{EF4EAE41-8756-495C-B406-944760C076E7}"/>
              </a:ext>
            </a:extLst>
          </p:cNvPr>
          <p:cNvPicPr>
            <a:picLocks noChangeAspect="1"/>
          </p:cNvPicPr>
          <p:nvPr/>
        </p:nvPicPr>
        <p:blipFill rotWithShape="1">
          <a:blip r:embed="rId9">
            <a:extLst>
              <a:ext uri="{28A0092B-C50C-407E-A947-70E740481C1C}">
                <a14:useLocalDpi xmlns:a14="http://schemas.microsoft.com/office/drawing/2010/main" val="0"/>
              </a:ext>
            </a:extLst>
          </a:blip>
          <a:srcRect l="16401" t="40968" r="22181" b="16754"/>
          <a:stretch/>
        </p:blipFill>
        <p:spPr>
          <a:xfrm>
            <a:off x="8756604" y="3981863"/>
            <a:ext cx="2789855" cy="1167254"/>
          </a:xfrm>
          <a:prstGeom prst="rect">
            <a:avLst/>
          </a:prstGeom>
        </p:spPr>
      </p:pic>
    </p:spTree>
    <p:extLst>
      <p:ext uri="{BB962C8B-B14F-4D97-AF65-F5344CB8AC3E}">
        <p14:creationId xmlns:p14="http://schemas.microsoft.com/office/powerpoint/2010/main" val="181344261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849966-326B-4ACF-A9A5-ADCD955BE220}"/>
              </a:ext>
            </a:extLst>
          </p:cNvPr>
          <p:cNvSpPr>
            <a:spLocks noGrp="1"/>
          </p:cNvSpPr>
          <p:nvPr>
            <p:ph type="title"/>
          </p:nvPr>
        </p:nvSpPr>
        <p:spPr>
          <a:xfrm>
            <a:off x="838200" y="365125"/>
            <a:ext cx="10515600" cy="660111"/>
          </a:xfrm>
        </p:spPr>
        <p:txBody>
          <a:bodyPr>
            <a:normAutofit/>
          </a:bodyPr>
          <a:lstStyle/>
          <a:p>
            <a:r>
              <a:rPr lang="fr-FR" sz="2800" b="1" dirty="0">
                <a:solidFill>
                  <a:schemeClr val="accent1"/>
                </a:solidFill>
              </a:rPr>
              <a:t>Construire un projet de restauration scolaire</a:t>
            </a:r>
            <a:endParaRPr lang="fr-FR" sz="2800" dirty="0">
              <a:solidFill>
                <a:schemeClr val="accent1"/>
              </a:solidFill>
            </a:endParaRPr>
          </a:p>
        </p:txBody>
      </p:sp>
      <p:pic>
        <p:nvPicPr>
          <p:cNvPr id="4" name="Image 3">
            <a:extLst>
              <a:ext uri="{FF2B5EF4-FFF2-40B4-BE49-F238E27FC236}">
                <a16:creationId xmlns:a16="http://schemas.microsoft.com/office/drawing/2014/main" id="{4958EAB4-D142-41DA-8120-2A4EF2D96BC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59636" y="414625"/>
            <a:ext cx="1964316" cy="561109"/>
          </a:xfrm>
          <a:prstGeom prst="rect">
            <a:avLst/>
          </a:prstGeom>
          <a:noFill/>
          <a:ln>
            <a:noFill/>
          </a:ln>
        </p:spPr>
      </p:pic>
      <p:sp>
        <p:nvSpPr>
          <p:cNvPr id="5" name="ZoneTexte 4">
            <a:extLst>
              <a:ext uri="{FF2B5EF4-FFF2-40B4-BE49-F238E27FC236}">
                <a16:creationId xmlns:a16="http://schemas.microsoft.com/office/drawing/2014/main" id="{F8E5182B-8A84-44F2-A3E5-AEE6202C54C9}"/>
              </a:ext>
            </a:extLst>
          </p:cNvPr>
          <p:cNvSpPr txBox="1"/>
          <p:nvPr/>
        </p:nvSpPr>
        <p:spPr>
          <a:xfrm>
            <a:off x="933450" y="1177607"/>
            <a:ext cx="10685752" cy="400110"/>
          </a:xfrm>
          <a:prstGeom prst="rect">
            <a:avLst/>
          </a:prstGeom>
          <a:noFill/>
        </p:spPr>
        <p:txBody>
          <a:bodyPr wrap="square" rtlCol="0">
            <a:spAutoFit/>
          </a:bodyPr>
          <a:lstStyle/>
          <a:p>
            <a:r>
              <a:rPr lang="fr-FR" sz="2000" dirty="0">
                <a:sym typeface="Wingdings" panose="05000000000000000000" pitchFamily="2" charset="2"/>
              </a:rPr>
              <a:t> </a:t>
            </a:r>
            <a:r>
              <a:rPr lang="fr-FR" sz="2000" u="sng" dirty="0"/>
              <a:t>Les cadres règlementaires</a:t>
            </a:r>
            <a:r>
              <a:rPr lang="fr-FR" sz="2000" dirty="0"/>
              <a:t>:</a:t>
            </a:r>
            <a:endParaRPr lang="fr-FR" sz="2000" dirty="0">
              <a:highlight>
                <a:srgbClr val="FFFF00"/>
              </a:highlight>
            </a:endParaRPr>
          </a:p>
        </p:txBody>
      </p:sp>
      <p:graphicFrame>
        <p:nvGraphicFramePr>
          <p:cNvPr id="8" name="Tableau 7">
            <a:extLst>
              <a:ext uri="{FF2B5EF4-FFF2-40B4-BE49-F238E27FC236}">
                <a16:creationId xmlns:a16="http://schemas.microsoft.com/office/drawing/2014/main" id="{9E1494A3-E2AF-428A-8D18-980A07AB0B37}"/>
              </a:ext>
            </a:extLst>
          </p:cNvPr>
          <p:cNvGraphicFramePr>
            <a:graphicFrameLocks noGrp="1"/>
          </p:cNvGraphicFramePr>
          <p:nvPr>
            <p:extLst>
              <p:ext uri="{D42A27DB-BD31-4B8C-83A1-F6EECF244321}">
                <p14:modId xmlns:p14="http://schemas.microsoft.com/office/powerpoint/2010/main" val="408783510"/>
              </p:ext>
            </p:extLst>
          </p:nvPr>
        </p:nvGraphicFramePr>
        <p:xfrm>
          <a:off x="933451" y="1944649"/>
          <a:ext cx="10685751" cy="1859280"/>
        </p:xfrm>
        <a:graphic>
          <a:graphicData uri="http://schemas.openxmlformats.org/drawingml/2006/table">
            <a:tbl>
              <a:tblPr firstRow="1" bandRow="1">
                <a:tableStyleId>{5C22544A-7EE6-4342-B048-85BDC9FD1C3A}</a:tableStyleId>
              </a:tblPr>
              <a:tblGrid>
                <a:gridCol w="3561917">
                  <a:extLst>
                    <a:ext uri="{9D8B030D-6E8A-4147-A177-3AD203B41FA5}">
                      <a16:colId xmlns:a16="http://schemas.microsoft.com/office/drawing/2014/main" val="3531568880"/>
                    </a:ext>
                  </a:extLst>
                </a:gridCol>
                <a:gridCol w="3561917">
                  <a:extLst>
                    <a:ext uri="{9D8B030D-6E8A-4147-A177-3AD203B41FA5}">
                      <a16:colId xmlns:a16="http://schemas.microsoft.com/office/drawing/2014/main" val="2580699851"/>
                    </a:ext>
                  </a:extLst>
                </a:gridCol>
                <a:gridCol w="3561917">
                  <a:extLst>
                    <a:ext uri="{9D8B030D-6E8A-4147-A177-3AD203B41FA5}">
                      <a16:colId xmlns:a16="http://schemas.microsoft.com/office/drawing/2014/main" val="3193859943"/>
                    </a:ext>
                  </a:extLst>
                </a:gridCol>
              </a:tblGrid>
              <a:tr h="370840">
                <a:tc>
                  <a:txBody>
                    <a:bodyPr/>
                    <a:lstStyle/>
                    <a:p>
                      <a:pPr algn="ctr"/>
                      <a:r>
                        <a:rPr lang="fr-FR" sz="2000" dirty="0"/>
                        <a:t>Le Sanitaire « HACCP »</a:t>
                      </a:r>
                    </a:p>
                  </a:txBody>
                  <a:tcPr>
                    <a:solidFill>
                      <a:srgbClr val="C00000"/>
                    </a:solidFill>
                  </a:tcPr>
                </a:tc>
                <a:tc>
                  <a:txBody>
                    <a:bodyPr/>
                    <a:lstStyle/>
                    <a:p>
                      <a:pPr algn="ctr"/>
                      <a:r>
                        <a:rPr lang="fr-FR" sz="2000" dirty="0"/>
                        <a:t>Le Nutritionnel « GEMRCN »</a:t>
                      </a:r>
                    </a:p>
                  </a:txBody>
                  <a:tcPr>
                    <a:solidFill>
                      <a:schemeClr val="accent6"/>
                    </a:solidFill>
                  </a:tcPr>
                </a:tc>
                <a:tc>
                  <a:txBody>
                    <a:bodyPr/>
                    <a:lstStyle/>
                    <a:p>
                      <a:pPr algn="ctr"/>
                      <a:r>
                        <a:rPr lang="fr-FR" sz="2000" dirty="0"/>
                        <a:t>L’économique « EGALIM »</a:t>
                      </a:r>
                    </a:p>
                  </a:txBody>
                  <a:tcPr/>
                </a:tc>
                <a:extLst>
                  <a:ext uri="{0D108BD9-81ED-4DB2-BD59-A6C34878D82A}">
                    <a16:rowId xmlns:a16="http://schemas.microsoft.com/office/drawing/2014/main" val="3220351517"/>
                  </a:ext>
                </a:extLst>
              </a:tr>
              <a:tr h="370840">
                <a:tc>
                  <a:txBody>
                    <a:bodyPr/>
                    <a:lstStyle/>
                    <a:p>
                      <a:pPr algn="just"/>
                      <a:r>
                        <a:rPr lang="fr-FR" dirty="0"/>
                        <a:t>Maitrise de l’hygiène et la sécurité alimentaire </a:t>
                      </a:r>
                    </a:p>
                    <a:p>
                      <a:pPr algn="just"/>
                      <a:endParaRPr lang="fr-FR" b="1" dirty="0">
                        <a:solidFill>
                          <a:srgbClr val="C00000"/>
                        </a:solidFill>
                      </a:endParaRPr>
                    </a:p>
                    <a:p>
                      <a:pPr algn="just"/>
                      <a:endParaRPr lang="fr-FR" b="1" dirty="0">
                        <a:solidFill>
                          <a:srgbClr val="C00000"/>
                        </a:solidFill>
                      </a:endParaRPr>
                    </a:p>
                    <a:p>
                      <a:pPr algn="just"/>
                      <a:r>
                        <a:rPr lang="fr-FR" b="1" dirty="0">
                          <a:solidFill>
                            <a:srgbClr val="C00000"/>
                          </a:solidFill>
                          <a:latin typeface="Calibri" panose="020F0502020204030204" pitchFamily="34" charset="0"/>
                          <a:cs typeface="Calibri" panose="020F0502020204030204" pitchFamily="34" charset="0"/>
                        </a:rPr>
                        <a:t>[</a:t>
                      </a:r>
                      <a:r>
                        <a:rPr lang="fr-FR" b="1" dirty="0">
                          <a:solidFill>
                            <a:srgbClr val="C00000"/>
                          </a:solidFill>
                        </a:rPr>
                        <a:t>Plan de Maîtrise Sanitaire</a:t>
                      </a:r>
                      <a:r>
                        <a:rPr lang="fr-FR" b="1" dirty="0">
                          <a:solidFill>
                            <a:srgbClr val="C00000"/>
                          </a:solidFill>
                          <a:latin typeface="Calibri" panose="020F0502020204030204" pitchFamily="34" charset="0"/>
                          <a:cs typeface="Calibri" panose="020F0502020204030204" pitchFamily="34" charset="0"/>
                        </a:rPr>
                        <a:t>]</a:t>
                      </a:r>
                      <a:endParaRPr lang="fr-FR" dirty="0"/>
                    </a:p>
                  </a:txBody>
                  <a:tcPr>
                    <a:solidFill>
                      <a:schemeClr val="bg1"/>
                    </a:solidFill>
                  </a:tcPr>
                </a:tc>
                <a:tc>
                  <a:txBody>
                    <a:bodyPr/>
                    <a:lstStyle/>
                    <a:p>
                      <a:pPr algn="just"/>
                      <a:r>
                        <a:rPr lang="fr-FR" dirty="0"/>
                        <a:t>Maîtrise de la valeur nutritionnelle des repas</a:t>
                      </a:r>
                    </a:p>
                    <a:p>
                      <a:pPr algn="just"/>
                      <a:endParaRPr lang="fr-FR" b="1" dirty="0">
                        <a:solidFill>
                          <a:schemeClr val="accent6"/>
                        </a:solidFill>
                      </a:endParaRPr>
                    </a:p>
                    <a:p>
                      <a:pPr algn="just"/>
                      <a:endParaRPr lang="fr-FR" b="1" dirty="0">
                        <a:solidFill>
                          <a:schemeClr val="accent6"/>
                        </a:solidFill>
                      </a:endParaRPr>
                    </a:p>
                    <a:p>
                      <a:pPr algn="just"/>
                      <a:r>
                        <a:rPr lang="fr-FR" b="1" dirty="0">
                          <a:solidFill>
                            <a:schemeClr val="accent6"/>
                          </a:solidFill>
                          <a:latin typeface="Calibri" panose="020F0502020204030204" pitchFamily="34" charset="0"/>
                          <a:cs typeface="Calibri" panose="020F0502020204030204" pitchFamily="34" charset="0"/>
                        </a:rPr>
                        <a:t>[</a:t>
                      </a:r>
                      <a:r>
                        <a:rPr lang="fr-FR" b="1" dirty="0">
                          <a:solidFill>
                            <a:schemeClr val="accent6"/>
                          </a:solidFill>
                        </a:rPr>
                        <a:t>Plan de Maîtrise Nutritionnelle</a:t>
                      </a:r>
                      <a:r>
                        <a:rPr lang="fr-FR" b="1" dirty="0">
                          <a:solidFill>
                            <a:schemeClr val="accent6"/>
                          </a:solidFill>
                          <a:latin typeface="Calibri" panose="020F0502020204030204" pitchFamily="34" charset="0"/>
                          <a:cs typeface="Calibri" panose="020F0502020204030204" pitchFamily="34" charset="0"/>
                        </a:rPr>
                        <a:t>]</a:t>
                      </a:r>
                      <a:r>
                        <a:rPr lang="fr-FR" b="1" dirty="0">
                          <a:solidFill>
                            <a:schemeClr val="accent6"/>
                          </a:solidFill>
                        </a:rPr>
                        <a:t> </a:t>
                      </a:r>
                      <a:endParaRPr lang="fr-FR" b="0" dirty="0">
                        <a:solidFill>
                          <a:schemeClr val="tx1"/>
                        </a:solidFill>
                      </a:endParaRPr>
                    </a:p>
                  </a:txBody>
                  <a:tcPr>
                    <a:solidFill>
                      <a:schemeClr val="bg1"/>
                    </a:solidFill>
                  </a:tcPr>
                </a:tc>
                <a:tc>
                  <a:txBody>
                    <a:bodyPr/>
                    <a:lstStyle/>
                    <a:p>
                      <a:pPr algn="just"/>
                      <a:r>
                        <a:rPr lang="fr-FR" dirty="0"/>
                        <a:t>Denrées sous mention valorisante, repas végétariens, suppression des plastiques, lutte contre le gaspillage alimentaire</a:t>
                      </a:r>
                    </a:p>
                    <a:p>
                      <a:pPr algn="just"/>
                      <a:r>
                        <a:rPr lang="fr-FR" b="1" dirty="0">
                          <a:solidFill>
                            <a:schemeClr val="accent1"/>
                          </a:solidFill>
                          <a:latin typeface="Calibri" panose="020F0502020204030204" pitchFamily="34" charset="0"/>
                          <a:cs typeface="Calibri" panose="020F0502020204030204" pitchFamily="34" charset="0"/>
                        </a:rPr>
                        <a:t>[</a:t>
                      </a:r>
                      <a:r>
                        <a:rPr lang="fr-FR" b="1" dirty="0">
                          <a:solidFill>
                            <a:schemeClr val="accent1"/>
                          </a:solidFill>
                        </a:rPr>
                        <a:t>Plan de Maîtrise Culinaire</a:t>
                      </a:r>
                      <a:r>
                        <a:rPr lang="fr-FR" b="1" dirty="0">
                          <a:solidFill>
                            <a:schemeClr val="accent1"/>
                          </a:solidFill>
                          <a:latin typeface="Calibri" panose="020F0502020204030204" pitchFamily="34" charset="0"/>
                          <a:cs typeface="Calibri" panose="020F0502020204030204" pitchFamily="34" charset="0"/>
                        </a:rPr>
                        <a:t>]</a:t>
                      </a:r>
                      <a:endParaRPr lang="fr-FR" b="0" dirty="0">
                        <a:solidFill>
                          <a:schemeClr val="tx1"/>
                        </a:solidFill>
                      </a:endParaRPr>
                    </a:p>
                  </a:txBody>
                  <a:tcPr>
                    <a:solidFill>
                      <a:schemeClr val="bg1"/>
                    </a:solidFill>
                  </a:tcPr>
                </a:tc>
                <a:extLst>
                  <a:ext uri="{0D108BD9-81ED-4DB2-BD59-A6C34878D82A}">
                    <a16:rowId xmlns:a16="http://schemas.microsoft.com/office/drawing/2014/main" val="2200712531"/>
                  </a:ext>
                </a:extLst>
              </a:tr>
            </a:tbl>
          </a:graphicData>
        </a:graphic>
      </p:graphicFrame>
      <p:pic>
        <p:nvPicPr>
          <p:cNvPr id="7" name="Image 6">
            <a:extLst>
              <a:ext uri="{FF2B5EF4-FFF2-40B4-BE49-F238E27FC236}">
                <a16:creationId xmlns:a16="http://schemas.microsoft.com/office/drawing/2014/main" id="{61F94446-44D1-425E-AA5E-8A83C0B19E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4114" y="5002042"/>
            <a:ext cx="1428750" cy="866775"/>
          </a:xfrm>
          <a:prstGeom prst="rect">
            <a:avLst/>
          </a:prstGeom>
        </p:spPr>
      </p:pic>
      <p:pic>
        <p:nvPicPr>
          <p:cNvPr id="10" name="Image 9">
            <a:extLst>
              <a:ext uri="{FF2B5EF4-FFF2-40B4-BE49-F238E27FC236}">
                <a16:creationId xmlns:a16="http://schemas.microsoft.com/office/drawing/2014/main" id="{FF9B0A77-4D22-469C-A571-6898068818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546" y="4937344"/>
            <a:ext cx="1565010" cy="880318"/>
          </a:xfrm>
          <a:prstGeom prst="rect">
            <a:avLst/>
          </a:prstGeom>
        </p:spPr>
      </p:pic>
      <p:pic>
        <p:nvPicPr>
          <p:cNvPr id="12" name="Image 11">
            <a:extLst>
              <a:ext uri="{FF2B5EF4-FFF2-40B4-BE49-F238E27FC236}">
                <a16:creationId xmlns:a16="http://schemas.microsoft.com/office/drawing/2014/main" id="{8767F024-A271-4A17-BA48-4334EB93B8FE}"/>
              </a:ext>
            </a:extLst>
          </p:cNvPr>
          <p:cNvPicPr>
            <a:picLocks noChangeAspect="1"/>
          </p:cNvPicPr>
          <p:nvPr/>
        </p:nvPicPr>
        <p:blipFill>
          <a:blip r:embed="rId5">
            <a:clrChange>
              <a:clrFrom>
                <a:srgbClr val="F8F8F8"/>
              </a:clrFrom>
              <a:clrTo>
                <a:srgbClr val="F8F8F8">
                  <a:alpha val="0"/>
                </a:srgbClr>
              </a:clrTo>
            </a:clrChange>
            <a:extLst>
              <a:ext uri="{28A0092B-C50C-407E-A947-70E740481C1C}">
                <a14:useLocalDpi xmlns:a14="http://schemas.microsoft.com/office/drawing/2010/main" val="0"/>
              </a:ext>
            </a:extLst>
          </a:blip>
          <a:stretch>
            <a:fillRect/>
          </a:stretch>
        </p:blipFill>
        <p:spPr>
          <a:xfrm>
            <a:off x="8153400" y="4937344"/>
            <a:ext cx="2431473" cy="1024667"/>
          </a:xfrm>
          <a:prstGeom prst="rect">
            <a:avLst/>
          </a:prstGeom>
          <a:effectLst/>
        </p:spPr>
      </p:pic>
      <p:sp>
        <p:nvSpPr>
          <p:cNvPr id="6" name="Espace réservé du numéro de diapositive 5">
            <a:extLst>
              <a:ext uri="{FF2B5EF4-FFF2-40B4-BE49-F238E27FC236}">
                <a16:creationId xmlns:a16="http://schemas.microsoft.com/office/drawing/2014/main" id="{E99F7B81-07D4-456C-91D3-5FA43E5FB324}"/>
              </a:ext>
            </a:extLst>
          </p:cNvPr>
          <p:cNvSpPr>
            <a:spLocks noGrp="1"/>
          </p:cNvSpPr>
          <p:nvPr>
            <p:ph type="sldNum" sz="quarter" idx="12"/>
          </p:nvPr>
        </p:nvSpPr>
        <p:spPr/>
        <p:txBody>
          <a:bodyPr/>
          <a:lstStyle/>
          <a:p>
            <a:fld id="{0E318AED-0704-490D-A4A9-E706439D76DD}" type="slidenum">
              <a:rPr lang="fr-FR" smtClean="0"/>
              <a:t>3</a:t>
            </a:fld>
            <a:endParaRPr lang="fr-FR"/>
          </a:p>
        </p:txBody>
      </p:sp>
      <p:sp>
        <p:nvSpPr>
          <p:cNvPr id="9" name="ZoneTexte 8">
            <a:extLst>
              <a:ext uri="{FF2B5EF4-FFF2-40B4-BE49-F238E27FC236}">
                <a16:creationId xmlns:a16="http://schemas.microsoft.com/office/drawing/2014/main" id="{96F96FF9-7171-4209-BA2C-C4887E00B22A}"/>
              </a:ext>
            </a:extLst>
          </p:cNvPr>
          <p:cNvSpPr txBox="1"/>
          <p:nvPr/>
        </p:nvSpPr>
        <p:spPr>
          <a:xfrm>
            <a:off x="933450" y="4001455"/>
            <a:ext cx="2247900" cy="707886"/>
          </a:xfrm>
          <a:prstGeom prst="rect">
            <a:avLst/>
          </a:prstGeom>
          <a:noFill/>
        </p:spPr>
        <p:txBody>
          <a:bodyPr wrap="square" rtlCol="0">
            <a:spAutoFit/>
          </a:bodyPr>
          <a:lstStyle/>
          <a:p>
            <a:r>
              <a:rPr lang="fr-FR" sz="1600" dirty="0">
                <a:latin typeface="Lucida Handwriting" panose="03010101010101010101" pitchFamily="66" charset="0"/>
              </a:rPr>
              <a:t>ALIM’CONFIANCE</a:t>
            </a:r>
          </a:p>
          <a:p>
            <a:r>
              <a:rPr lang="fr-FR" sz="1600" dirty="0">
                <a:latin typeface="Lucida Handwriting" panose="03010101010101010101" pitchFamily="66" charset="0"/>
              </a:rPr>
              <a:t>Je clique ici-  </a:t>
            </a:r>
            <a:r>
              <a:rPr lang="fr-FR" sz="2400" b="1" dirty="0">
                <a:latin typeface="Times New Roman" panose="02020603050405020304" pitchFamily="18" charset="0"/>
                <a:cs typeface="Times New Roman" panose="02020603050405020304" pitchFamily="18" charset="0"/>
                <a:hlinkClick r:id="rId6" action="ppaction://hlinkfile"/>
              </a:rPr>
              <a:t>□</a:t>
            </a:r>
            <a:endParaRPr lang="fr-FR" sz="1600" b="1" dirty="0">
              <a:latin typeface="Lucida Handwriting" panose="03010101010101010101" pitchFamily="66" charset="0"/>
            </a:endParaRPr>
          </a:p>
        </p:txBody>
      </p:sp>
      <p:sp>
        <p:nvSpPr>
          <p:cNvPr id="14" name="ZoneTexte 13">
            <a:extLst>
              <a:ext uri="{FF2B5EF4-FFF2-40B4-BE49-F238E27FC236}">
                <a16:creationId xmlns:a16="http://schemas.microsoft.com/office/drawing/2014/main" id="{4CBB8589-F2ED-47EE-B48C-0F805B1AB2F9}"/>
              </a:ext>
            </a:extLst>
          </p:cNvPr>
          <p:cNvSpPr txBox="1"/>
          <p:nvPr/>
        </p:nvSpPr>
        <p:spPr>
          <a:xfrm>
            <a:off x="4484114" y="4034259"/>
            <a:ext cx="2269897" cy="707886"/>
          </a:xfrm>
          <a:prstGeom prst="rect">
            <a:avLst/>
          </a:prstGeom>
          <a:noFill/>
        </p:spPr>
        <p:txBody>
          <a:bodyPr wrap="square" rtlCol="0">
            <a:spAutoFit/>
          </a:bodyPr>
          <a:lstStyle/>
          <a:p>
            <a:r>
              <a:rPr lang="fr-FR" sz="1600" dirty="0">
                <a:latin typeface="Lucida Handwriting" panose="03010101010101010101" pitchFamily="66" charset="0"/>
              </a:rPr>
              <a:t>GEMRCN ! </a:t>
            </a:r>
          </a:p>
          <a:p>
            <a:r>
              <a:rPr lang="fr-FR" sz="1600" dirty="0">
                <a:latin typeface="Lucida Handwriting" panose="03010101010101010101" pitchFamily="66" charset="0"/>
              </a:rPr>
              <a:t>Je clique ici  </a:t>
            </a:r>
            <a:r>
              <a:rPr lang="fr-FR" sz="2400" b="1" dirty="0">
                <a:latin typeface="Times New Roman" panose="02020603050405020304" pitchFamily="18" charset="0"/>
                <a:cs typeface="Times New Roman" panose="02020603050405020304" pitchFamily="18" charset="0"/>
                <a:hlinkClick r:id="rId7" action="ppaction://hlinkfile"/>
              </a:rPr>
              <a:t>□</a:t>
            </a:r>
            <a:endParaRPr lang="fr-FR" sz="1600" b="1" dirty="0">
              <a:latin typeface="Lucida Handwriting" panose="03010101010101010101" pitchFamily="66" charset="0"/>
            </a:endParaRPr>
          </a:p>
        </p:txBody>
      </p:sp>
      <p:sp>
        <p:nvSpPr>
          <p:cNvPr id="15" name="ZoneTexte 14">
            <a:extLst>
              <a:ext uri="{FF2B5EF4-FFF2-40B4-BE49-F238E27FC236}">
                <a16:creationId xmlns:a16="http://schemas.microsoft.com/office/drawing/2014/main" id="{386C1F11-2AC9-4EAB-B985-768A04277682}"/>
              </a:ext>
            </a:extLst>
          </p:cNvPr>
          <p:cNvSpPr txBox="1"/>
          <p:nvPr/>
        </p:nvSpPr>
        <p:spPr>
          <a:xfrm>
            <a:off x="8068884" y="4016963"/>
            <a:ext cx="1924050" cy="707886"/>
          </a:xfrm>
          <a:prstGeom prst="rect">
            <a:avLst/>
          </a:prstGeom>
          <a:noFill/>
        </p:spPr>
        <p:txBody>
          <a:bodyPr wrap="square" rtlCol="0">
            <a:spAutoFit/>
          </a:bodyPr>
          <a:lstStyle/>
          <a:p>
            <a:r>
              <a:rPr lang="fr-FR" sz="1600" dirty="0">
                <a:latin typeface="Lucida Handwriting" panose="03010101010101010101" pitchFamily="66" charset="0"/>
              </a:rPr>
              <a:t>EGALIM</a:t>
            </a:r>
          </a:p>
          <a:p>
            <a:r>
              <a:rPr lang="fr-FR" sz="1600" dirty="0">
                <a:latin typeface="Lucida Handwriting" panose="03010101010101010101" pitchFamily="66" charset="0"/>
              </a:rPr>
              <a:t>Je clique ici  </a:t>
            </a:r>
            <a:r>
              <a:rPr lang="fr-FR" sz="2400" b="1" dirty="0">
                <a:latin typeface="Times New Roman" panose="02020603050405020304" pitchFamily="18" charset="0"/>
                <a:cs typeface="Times New Roman" panose="02020603050405020304" pitchFamily="18" charset="0"/>
                <a:hlinkClick r:id="rId8" action="ppaction://hlinkfile"/>
              </a:rPr>
              <a:t>□</a:t>
            </a:r>
            <a:endParaRPr lang="fr-FR" sz="1600" b="1" dirty="0">
              <a:latin typeface="Lucida Handwriting" panose="03010101010101010101" pitchFamily="66" charset="0"/>
            </a:endParaRPr>
          </a:p>
        </p:txBody>
      </p:sp>
    </p:spTree>
    <p:extLst>
      <p:ext uri="{BB962C8B-B14F-4D97-AF65-F5344CB8AC3E}">
        <p14:creationId xmlns:p14="http://schemas.microsoft.com/office/powerpoint/2010/main" val="173659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849966-326B-4ACF-A9A5-ADCD955BE220}"/>
              </a:ext>
            </a:extLst>
          </p:cNvPr>
          <p:cNvSpPr>
            <a:spLocks noGrp="1"/>
          </p:cNvSpPr>
          <p:nvPr>
            <p:ph type="title"/>
          </p:nvPr>
        </p:nvSpPr>
        <p:spPr>
          <a:xfrm>
            <a:off x="838200" y="365125"/>
            <a:ext cx="10515600" cy="660111"/>
          </a:xfrm>
        </p:spPr>
        <p:txBody>
          <a:bodyPr>
            <a:normAutofit/>
          </a:bodyPr>
          <a:lstStyle/>
          <a:p>
            <a:r>
              <a:rPr lang="fr-FR" sz="2800" b="1" dirty="0">
                <a:solidFill>
                  <a:schemeClr val="accent1"/>
                </a:solidFill>
              </a:rPr>
              <a:t>Construire un projet de restauration scolaire</a:t>
            </a:r>
            <a:endParaRPr lang="fr-FR" sz="2800" dirty="0">
              <a:solidFill>
                <a:schemeClr val="accent1"/>
              </a:solidFill>
            </a:endParaRPr>
          </a:p>
        </p:txBody>
      </p:sp>
      <p:pic>
        <p:nvPicPr>
          <p:cNvPr id="4" name="Image 3">
            <a:extLst>
              <a:ext uri="{FF2B5EF4-FFF2-40B4-BE49-F238E27FC236}">
                <a16:creationId xmlns:a16="http://schemas.microsoft.com/office/drawing/2014/main" id="{4958EAB4-D142-41DA-8120-2A4EF2D96BC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559636" y="414625"/>
            <a:ext cx="1964316" cy="561109"/>
          </a:xfrm>
          <a:prstGeom prst="rect">
            <a:avLst/>
          </a:prstGeom>
          <a:noFill/>
          <a:ln>
            <a:noFill/>
          </a:ln>
        </p:spPr>
      </p:pic>
      <p:sp>
        <p:nvSpPr>
          <p:cNvPr id="3" name="Rectangle 2">
            <a:extLst>
              <a:ext uri="{FF2B5EF4-FFF2-40B4-BE49-F238E27FC236}">
                <a16:creationId xmlns:a16="http://schemas.microsoft.com/office/drawing/2014/main" id="{4089D02A-8F92-4861-BB6D-EA2A8EFBAB95}"/>
              </a:ext>
            </a:extLst>
          </p:cNvPr>
          <p:cNvSpPr/>
          <p:nvPr/>
        </p:nvSpPr>
        <p:spPr>
          <a:xfrm>
            <a:off x="838200" y="1147327"/>
            <a:ext cx="10515600" cy="400110"/>
          </a:xfrm>
          <a:prstGeom prst="rect">
            <a:avLst/>
          </a:prstGeom>
        </p:spPr>
        <p:txBody>
          <a:bodyPr wrap="square">
            <a:spAutoFit/>
          </a:bodyPr>
          <a:lstStyle/>
          <a:p>
            <a:r>
              <a:rPr lang="fr-FR" sz="2000" dirty="0">
                <a:sym typeface="Wingdings" panose="05000000000000000000" pitchFamily="2" charset="2"/>
              </a:rPr>
              <a:t> </a:t>
            </a:r>
            <a:r>
              <a:rPr lang="fr-FR" sz="2000" u="sng" dirty="0"/>
              <a:t>Les politiques régionales</a:t>
            </a:r>
            <a:r>
              <a:rPr lang="fr-FR" sz="2000" dirty="0"/>
              <a:t>:</a:t>
            </a:r>
            <a:endParaRPr lang="fr-FR" sz="2000" dirty="0">
              <a:highlight>
                <a:srgbClr val="FFFF00"/>
              </a:highlight>
            </a:endParaRPr>
          </a:p>
        </p:txBody>
      </p:sp>
      <p:graphicFrame>
        <p:nvGraphicFramePr>
          <p:cNvPr id="5" name="Tableau 4">
            <a:extLst>
              <a:ext uri="{FF2B5EF4-FFF2-40B4-BE49-F238E27FC236}">
                <a16:creationId xmlns:a16="http://schemas.microsoft.com/office/drawing/2014/main" id="{12572908-2854-40A7-A469-58CFE9068A28}"/>
              </a:ext>
            </a:extLst>
          </p:cNvPr>
          <p:cNvGraphicFramePr>
            <a:graphicFrameLocks noGrp="1"/>
          </p:cNvGraphicFramePr>
          <p:nvPr>
            <p:extLst>
              <p:ext uri="{D42A27DB-BD31-4B8C-83A1-F6EECF244321}">
                <p14:modId xmlns:p14="http://schemas.microsoft.com/office/powerpoint/2010/main" val="3219094559"/>
              </p:ext>
            </p:extLst>
          </p:nvPr>
        </p:nvGraphicFramePr>
        <p:xfrm>
          <a:off x="819150" y="2184117"/>
          <a:ext cx="10383981" cy="2164080"/>
        </p:xfrm>
        <a:graphic>
          <a:graphicData uri="http://schemas.openxmlformats.org/drawingml/2006/table">
            <a:tbl>
              <a:tblPr firstRow="1" bandRow="1">
                <a:tableStyleId>{5C22544A-7EE6-4342-B048-85BDC9FD1C3A}</a:tableStyleId>
              </a:tblPr>
              <a:tblGrid>
                <a:gridCol w="3098555">
                  <a:extLst>
                    <a:ext uri="{9D8B030D-6E8A-4147-A177-3AD203B41FA5}">
                      <a16:colId xmlns:a16="http://schemas.microsoft.com/office/drawing/2014/main" val="3255119129"/>
                    </a:ext>
                  </a:extLst>
                </a:gridCol>
                <a:gridCol w="3642713">
                  <a:extLst>
                    <a:ext uri="{9D8B030D-6E8A-4147-A177-3AD203B41FA5}">
                      <a16:colId xmlns:a16="http://schemas.microsoft.com/office/drawing/2014/main" val="3431983804"/>
                    </a:ext>
                  </a:extLst>
                </a:gridCol>
                <a:gridCol w="3642713">
                  <a:extLst>
                    <a:ext uri="{9D8B030D-6E8A-4147-A177-3AD203B41FA5}">
                      <a16:colId xmlns:a16="http://schemas.microsoft.com/office/drawing/2014/main" val="3997302731"/>
                    </a:ext>
                  </a:extLst>
                </a:gridCol>
              </a:tblGrid>
              <a:tr h="370840">
                <a:tc>
                  <a:txBody>
                    <a:bodyPr/>
                    <a:lstStyle/>
                    <a:p>
                      <a:r>
                        <a:rPr lang="fr-FR" sz="2000" dirty="0"/>
                        <a:t>La Région Dans Mon Assiette</a:t>
                      </a:r>
                    </a:p>
                  </a:txBody>
                  <a:tcPr>
                    <a:solidFill>
                      <a:srgbClr val="00B0F0"/>
                    </a:solidFill>
                  </a:tcPr>
                </a:tc>
                <a:tc>
                  <a:txBody>
                    <a:bodyPr/>
                    <a:lstStyle/>
                    <a:p>
                      <a:r>
                        <a:rPr lang="fr-FR" sz="2000" dirty="0"/>
                        <a:t>La Lutte contre Les Troubles Musculo Squelettiques</a:t>
                      </a:r>
                    </a:p>
                  </a:txBody>
                  <a:tcPr>
                    <a:solidFill>
                      <a:schemeClr val="accent5">
                        <a:lumMod val="50000"/>
                      </a:schemeClr>
                    </a:solidFill>
                  </a:tcPr>
                </a:tc>
                <a:tc>
                  <a:txBody>
                    <a:bodyPr/>
                    <a:lstStyle/>
                    <a:p>
                      <a:r>
                        <a:rPr lang="fr-FR" sz="2000" dirty="0"/>
                        <a:t>La lutte contre le gaspillage alimentaire</a:t>
                      </a:r>
                    </a:p>
                  </a:txBody>
                  <a:tcPr>
                    <a:solidFill>
                      <a:schemeClr val="accent1">
                        <a:lumMod val="75000"/>
                      </a:schemeClr>
                    </a:solidFill>
                  </a:tcPr>
                </a:tc>
                <a:extLst>
                  <a:ext uri="{0D108BD9-81ED-4DB2-BD59-A6C34878D82A}">
                    <a16:rowId xmlns:a16="http://schemas.microsoft.com/office/drawing/2014/main" val="1011178002"/>
                  </a:ext>
                </a:extLst>
              </a:tr>
              <a:tr h="261268">
                <a:tc>
                  <a:txBody>
                    <a:bodyPr/>
                    <a:lstStyle/>
                    <a:p>
                      <a:pPr algn="just"/>
                      <a:r>
                        <a:rPr lang="fr-FR" dirty="0"/>
                        <a:t>Approvisionnements régionaux </a:t>
                      </a:r>
                      <a:r>
                        <a:rPr lang="fr-FR" dirty="0">
                          <a:latin typeface="Calibri" panose="020F0502020204030204" pitchFamily="34" charset="0"/>
                          <a:cs typeface="Calibri" panose="020F0502020204030204" pitchFamily="34" charset="0"/>
                        </a:rPr>
                        <a:t>[</a:t>
                      </a:r>
                      <a:r>
                        <a:rPr lang="fr-FR" dirty="0"/>
                        <a:t>trajectoire à 60%</a:t>
                      </a:r>
                      <a:r>
                        <a:rPr lang="fr-FR" dirty="0">
                          <a:latin typeface="Calibri" panose="020F0502020204030204" pitchFamily="34" charset="0"/>
                          <a:cs typeface="Calibri" panose="020F0502020204030204" pitchFamily="34" charset="0"/>
                        </a:rPr>
                        <a:t>]</a:t>
                      </a:r>
                      <a:endParaRPr lang="fr-FR" dirty="0"/>
                    </a:p>
                    <a:p>
                      <a:pPr algn="just"/>
                      <a:endParaRPr lang="fr-FR" dirty="0"/>
                    </a:p>
                    <a:p>
                      <a:pPr algn="just"/>
                      <a:endParaRPr lang="fr-FR" dirty="0"/>
                    </a:p>
                    <a:p>
                      <a:pPr algn="just"/>
                      <a:endParaRPr lang="fr-FR" dirty="0"/>
                    </a:p>
                  </a:txBody>
                  <a:tcPr>
                    <a:solidFill>
                      <a:schemeClr val="bg1"/>
                    </a:solidFill>
                  </a:tcPr>
                </a:tc>
                <a:tc>
                  <a:txBody>
                    <a:bodyPr/>
                    <a:lstStyle/>
                    <a:p>
                      <a:pPr algn="just"/>
                      <a:r>
                        <a:rPr lang="fr-FR" dirty="0"/>
                        <a:t>Optimiser les organisations de travail pour préserver la santé des agents</a:t>
                      </a:r>
                    </a:p>
                  </a:txBody>
                  <a:tcPr>
                    <a:solidFill>
                      <a:schemeClr val="bg1"/>
                    </a:solidFill>
                  </a:tcPr>
                </a:tc>
                <a:tc>
                  <a:txBody>
                    <a:bodyPr/>
                    <a:lstStyle/>
                    <a:p>
                      <a:pPr algn="just"/>
                      <a:r>
                        <a:rPr lang="fr-FR" dirty="0"/>
                        <a:t>Conseiller et accompagner les lycées dans la définition des organisations de travail permettant de réduire le gaspillage et les déchets</a:t>
                      </a:r>
                    </a:p>
                    <a:p>
                      <a:pPr algn="just"/>
                      <a:endParaRPr lang="fr-FR" dirty="0"/>
                    </a:p>
                  </a:txBody>
                  <a:tcPr>
                    <a:solidFill>
                      <a:schemeClr val="bg1"/>
                    </a:solidFill>
                  </a:tcPr>
                </a:tc>
                <a:extLst>
                  <a:ext uri="{0D108BD9-81ED-4DB2-BD59-A6C34878D82A}">
                    <a16:rowId xmlns:a16="http://schemas.microsoft.com/office/drawing/2014/main" val="3016095043"/>
                  </a:ext>
                </a:extLst>
              </a:tr>
            </a:tbl>
          </a:graphicData>
        </a:graphic>
      </p:graphicFrame>
      <p:pic>
        <p:nvPicPr>
          <p:cNvPr id="8" name="Image 7">
            <a:extLst>
              <a:ext uri="{FF2B5EF4-FFF2-40B4-BE49-F238E27FC236}">
                <a16:creationId xmlns:a16="http://schemas.microsoft.com/office/drawing/2014/main" id="{A8D84A15-732F-455C-BE93-1AF83369C7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4496188"/>
            <a:ext cx="1708345" cy="960133"/>
          </a:xfrm>
          <a:prstGeom prst="rect">
            <a:avLst/>
          </a:prstGeom>
        </p:spPr>
      </p:pic>
      <p:pic>
        <p:nvPicPr>
          <p:cNvPr id="9" name="Image 8">
            <a:extLst>
              <a:ext uri="{FF2B5EF4-FFF2-40B4-BE49-F238E27FC236}">
                <a16:creationId xmlns:a16="http://schemas.microsoft.com/office/drawing/2014/main" id="{0572EDF0-4BFD-40D9-ABEF-65C3DB974F1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l="25067" t="18056" r="40932" b="2105"/>
          <a:stretch/>
        </p:blipFill>
        <p:spPr>
          <a:xfrm>
            <a:off x="5239820" y="3786848"/>
            <a:ext cx="790370" cy="1912903"/>
          </a:xfrm>
          <a:prstGeom prst="rect">
            <a:avLst/>
          </a:prstGeom>
        </p:spPr>
      </p:pic>
      <p:pic>
        <p:nvPicPr>
          <p:cNvPr id="10" name="Picture 18">
            <a:extLst>
              <a:ext uri="{FF2B5EF4-FFF2-40B4-BE49-F238E27FC236}">
                <a16:creationId xmlns:a16="http://schemas.microsoft.com/office/drawing/2014/main" id="{5146AB94-7BF2-4154-852F-A1FBDCFA78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142" y="3786848"/>
            <a:ext cx="1937838" cy="191683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space réservé du numéro de diapositive 6">
            <a:extLst>
              <a:ext uri="{FF2B5EF4-FFF2-40B4-BE49-F238E27FC236}">
                <a16:creationId xmlns:a16="http://schemas.microsoft.com/office/drawing/2014/main" id="{E76C14BD-AECA-456F-BB7A-E0FA402E19E4}"/>
              </a:ext>
            </a:extLst>
          </p:cNvPr>
          <p:cNvSpPr>
            <a:spLocks noGrp="1"/>
          </p:cNvSpPr>
          <p:nvPr>
            <p:ph type="sldNum" sz="quarter" idx="12"/>
          </p:nvPr>
        </p:nvSpPr>
        <p:spPr/>
        <p:txBody>
          <a:bodyPr/>
          <a:lstStyle/>
          <a:p>
            <a:fld id="{0E318AED-0704-490D-A4A9-E706439D76DD}" type="slidenum">
              <a:rPr lang="fr-FR" smtClean="0"/>
              <a:t>4</a:t>
            </a:fld>
            <a:endParaRPr lang="fr-FR"/>
          </a:p>
        </p:txBody>
      </p:sp>
    </p:spTree>
    <p:extLst>
      <p:ext uri="{BB962C8B-B14F-4D97-AF65-F5344CB8AC3E}">
        <p14:creationId xmlns:p14="http://schemas.microsoft.com/office/powerpoint/2010/main" val="245275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DF19239D-F548-4EDA-85C8-B7B34745AAA9}"/>
              </a:ext>
            </a:extLst>
          </p:cNvPr>
          <p:cNvGraphicFramePr/>
          <p:nvPr>
            <p:extLst>
              <p:ext uri="{D42A27DB-BD31-4B8C-83A1-F6EECF244321}">
                <p14:modId xmlns:p14="http://schemas.microsoft.com/office/powerpoint/2010/main" val="1081140228"/>
              </p:ext>
            </p:extLst>
          </p:nvPr>
        </p:nvGraphicFramePr>
        <p:xfrm>
          <a:off x="-1235173" y="113813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ZoneTexte 12">
            <a:extLst>
              <a:ext uri="{FF2B5EF4-FFF2-40B4-BE49-F238E27FC236}">
                <a16:creationId xmlns:a16="http://schemas.microsoft.com/office/drawing/2014/main" id="{4BF3A838-7092-492B-9FA6-1509DDDD97A4}"/>
              </a:ext>
            </a:extLst>
          </p:cNvPr>
          <p:cNvSpPr txBox="1"/>
          <p:nvPr/>
        </p:nvSpPr>
        <p:spPr>
          <a:xfrm>
            <a:off x="0" y="0"/>
            <a:ext cx="12020550" cy="954107"/>
          </a:xfrm>
          <a:prstGeom prst="rect">
            <a:avLst/>
          </a:prstGeom>
          <a:noFill/>
        </p:spPr>
        <p:txBody>
          <a:bodyPr wrap="square">
            <a:spAutoFit/>
          </a:bodyPr>
          <a:lstStyle/>
          <a:p>
            <a:pPr algn="ctr"/>
            <a:r>
              <a:rPr lang="fr-FR" sz="2800" b="1" dirty="0">
                <a:solidFill>
                  <a:schemeClr val="accent1"/>
                </a:solidFill>
              </a:rPr>
              <a:t>Construire un projet de restauration scolaire</a:t>
            </a:r>
          </a:p>
          <a:p>
            <a:r>
              <a:rPr kumimoji="0" lang="fr-FR" sz="2800" b="1" i="1" u="none" strike="noStrike" kern="1200" cap="none" spc="0" normalizeH="0" baseline="0" noProof="0" dirty="0">
                <a:ln>
                  <a:noFill/>
                </a:ln>
                <a:solidFill>
                  <a:srgbClr val="C00000"/>
                </a:solidFill>
                <a:effectLst/>
                <a:uLnTx/>
                <a:uFillTx/>
                <a:latin typeface="Calibri" panose="020F0502020204030204"/>
                <a:ea typeface="+mn-ea"/>
                <a:cs typeface="+mn-cs"/>
              </a:rPr>
              <a:t>                   Le cadre général                                             </a:t>
            </a:r>
            <a:r>
              <a:rPr kumimoji="0" lang="fr-FR" sz="2800" b="1" i="1"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la Méthode </a:t>
            </a:r>
            <a:endParaRPr kumimoji="0" lang="fr-FR" sz="1200" b="0" i="1" u="none" strike="noStrike" kern="1200" cap="none" spc="0" normalizeH="0" baseline="0" noProof="0" dirty="0">
              <a:ln>
                <a:noFill/>
              </a:ln>
              <a:solidFill>
                <a:schemeClr val="bg2">
                  <a:lumMod val="50000"/>
                </a:schemeClr>
              </a:solidFill>
              <a:effectLst/>
              <a:uLnTx/>
              <a:uFillTx/>
              <a:latin typeface="Lucida Handwriting" panose="03010101010101010101" pitchFamily="66" charset="0"/>
            </a:endParaRPr>
          </a:p>
        </p:txBody>
      </p:sp>
      <p:sp>
        <p:nvSpPr>
          <p:cNvPr id="9" name="ZoneTexte 8">
            <a:extLst>
              <a:ext uri="{FF2B5EF4-FFF2-40B4-BE49-F238E27FC236}">
                <a16:creationId xmlns:a16="http://schemas.microsoft.com/office/drawing/2014/main" id="{10751090-95E9-456C-895E-C4FC3733FD50}"/>
              </a:ext>
            </a:extLst>
          </p:cNvPr>
          <p:cNvSpPr txBox="1"/>
          <p:nvPr/>
        </p:nvSpPr>
        <p:spPr>
          <a:xfrm>
            <a:off x="6010275" y="1018769"/>
            <a:ext cx="5949882" cy="5124480"/>
          </a:xfrm>
          <a:prstGeom prst="rect">
            <a:avLst/>
          </a:prstGeom>
          <a:solidFill>
            <a:schemeClr val="bg1"/>
          </a:solidFill>
          <a:ln>
            <a:noFill/>
          </a:ln>
        </p:spPr>
        <p:txBody>
          <a:bodyPr wrap="square" rtlCol="0">
            <a:spAutoFit/>
          </a:bodyPr>
          <a:lstStyle/>
          <a:p>
            <a:pPr algn="just"/>
            <a:endParaRPr lang="fr-FR" sz="1100" dirty="0"/>
          </a:p>
          <a:p>
            <a:pPr marL="457200" indent="-457200" algn="just">
              <a:buFont typeface="Wingdings" panose="05000000000000000000" pitchFamily="2" charset="2"/>
              <a:buChar char="ü"/>
            </a:pPr>
            <a:r>
              <a:rPr lang="fr-FR" sz="2400" b="1" dirty="0">
                <a:latin typeface="Lucida Handwriting" panose="03010101010101010101" pitchFamily="66" charset="0"/>
              </a:rPr>
              <a:t>M</a:t>
            </a:r>
            <a:r>
              <a:rPr lang="fr-FR" sz="2000" b="1" dirty="0"/>
              <a:t>esurer</a:t>
            </a:r>
            <a:r>
              <a:rPr lang="fr-FR" sz="2000" dirty="0"/>
              <a:t> </a:t>
            </a:r>
            <a:r>
              <a:rPr lang="fr-FR" sz="2000" dirty="0">
                <a:solidFill>
                  <a:schemeClr val="bg2">
                    <a:lumMod val="50000"/>
                  </a:schemeClr>
                </a:solidFill>
              </a:rPr>
              <a:t>les écarts </a:t>
            </a:r>
            <a:r>
              <a:rPr lang="fr-FR" sz="2000" dirty="0">
                <a:solidFill>
                  <a:schemeClr val="bg2">
                    <a:lumMod val="25000"/>
                  </a:schemeClr>
                </a:solidFill>
                <a:latin typeface="Calibri" panose="020F0502020204030204" pitchFamily="34" charset="0"/>
                <a:cs typeface="Calibri" panose="020F0502020204030204" pitchFamily="34" charset="0"/>
              </a:rPr>
              <a:t>[diagnostic]</a:t>
            </a:r>
            <a:r>
              <a:rPr lang="fr-FR" sz="2000" dirty="0">
                <a:solidFill>
                  <a:schemeClr val="bg2">
                    <a:lumMod val="25000"/>
                  </a:schemeClr>
                </a:solidFill>
              </a:rPr>
              <a:t>, </a:t>
            </a:r>
            <a:r>
              <a:rPr lang="fr-FR" sz="2000" dirty="0">
                <a:solidFill>
                  <a:schemeClr val="bg2">
                    <a:lumMod val="50000"/>
                  </a:schemeClr>
                </a:solidFill>
              </a:rPr>
              <a:t>fixer des objectifs &amp; faire des propositions pour rapprocher les pratiques du cadre et des attentes des usagers</a:t>
            </a:r>
          </a:p>
          <a:p>
            <a:pPr algn="just"/>
            <a:endParaRPr lang="fr-FR" sz="2000" dirty="0"/>
          </a:p>
          <a:p>
            <a:pPr marL="457200" indent="-457200" algn="just">
              <a:buFont typeface="Wingdings" panose="05000000000000000000" pitchFamily="2" charset="2"/>
              <a:buChar char="ü"/>
            </a:pPr>
            <a:r>
              <a:rPr lang="fr-FR" sz="2400" b="1" dirty="0">
                <a:latin typeface="Lucida Handwriting" panose="03010101010101010101" pitchFamily="66" charset="0"/>
              </a:rPr>
              <a:t>I</a:t>
            </a:r>
            <a:r>
              <a:rPr lang="fr-FR" sz="2000" b="1" dirty="0"/>
              <a:t>dentifier</a:t>
            </a:r>
            <a:r>
              <a:rPr lang="fr-FR" sz="2000" dirty="0"/>
              <a:t> </a:t>
            </a:r>
            <a:r>
              <a:rPr lang="fr-FR" sz="2000" dirty="0">
                <a:solidFill>
                  <a:schemeClr val="bg2">
                    <a:lumMod val="50000"/>
                  </a:schemeClr>
                </a:solidFill>
              </a:rPr>
              <a:t>les points de vigilance </a:t>
            </a:r>
            <a:r>
              <a:rPr lang="fr-FR" sz="2000" dirty="0">
                <a:solidFill>
                  <a:schemeClr val="bg2">
                    <a:lumMod val="25000"/>
                  </a:schemeClr>
                </a:solidFill>
                <a:latin typeface="Calibri" panose="020F0502020204030204" pitchFamily="34" charset="0"/>
                <a:cs typeface="Calibri" panose="020F0502020204030204" pitchFamily="34" charset="0"/>
              </a:rPr>
              <a:t>[</a:t>
            </a:r>
            <a:r>
              <a:rPr lang="fr-FR" sz="2000" dirty="0">
                <a:solidFill>
                  <a:schemeClr val="bg2">
                    <a:lumMod val="25000"/>
                  </a:schemeClr>
                </a:solidFill>
              </a:rPr>
              <a:t>limites du cadre</a:t>
            </a:r>
            <a:r>
              <a:rPr lang="fr-FR" sz="2000" dirty="0">
                <a:solidFill>
                  <a:schemeClr val="bg2">
                    <a:lumMod val="25000"/>
                  </a:schemeClr>
                </a:solidFill>
                <a:latin typeface="Calibri" panose="020F0502020204030204" pitchFamily="34" charset="0"/>
                <a:cs typeface="Calibri" panose="020F0502020204030204" pitchFamily="34" charset="0"/>
              </a:rPr>
              <a:t>]</a:t>
            </a:r>
            <a:r>
              <a:rPr lang="fr-FR" sz="2000" dirty="0">
                <a:solidFill>
                  <a:schemeClr val="bg2">
                    <a:lumMod val="25000"/>
                  </a:schemeClr>
                </a:solidFill>
              </a:rPr>
              <a:t> </a:t>
            </a:r>
            <a:r>
              <a:rPr lang="fr-FR" sz="2000" dirty="0">
                <a:solidFill>
                  <a:schemeClr val="bg2">
                    <a:lumMod val="50000"/>
                  </a:schemeClr>
                </a:solidFill>
              </a:rPr>
              <a:t>et les gisements de progrès </a:t>
            </a:r>
            <a:r>
              <a:rPr lang="fr-FR" sz="2000" dirty="0">
                <a:solidFill>
                  <a:schemeClr val="bg2">
                    <a:lumMod val="25000"/>
                  </a:schemeClr>
                </a:solidFill>
                <a:latin typeface="Calibri" panose="020F0502020204030204" pitchFamily="34" charset="0"/>
                <a:cs typeface="Calibri" panose="020F0502020204030204" pitchFamily="34" charset="0"/>
              </a:rPr>
              <a:t>[</a:t>
            </a:r>
            <a:r>
              <a:rPr lang="fr-FR" sz="2000" dirty="0">
                <a:solidFill>
                  <a:schemeClr val="bg2">
                    <a:lumMod val="25000"/>
                  </a:schemeClr>
                </a:solidFill>
              </a:rPr>
              <a:t>trajectoire</a:t>
            </a:r>
            <a:r>
              <a:rPr lang="fr-FR" sz="2000" dirty="0">
                <a:solidFill>
                  <a:schemeClr val="bg2">
                    <a:lumMod val="25000"/>
                  </a:schemeClr>
                </a:solidFill>
                <a:latin typeface="Calibri" panose="020F0502020204030204" pitchFamily="34" charset="0"/>
                <a:cs typeface="Calibri" panose="020F0502020204030204" pitchFamily="34" charset="0"/>
              </a:rPr>
              <a:t>]</a:t>
            </a:r>
            <a:r>
              <a:rPr lang="fr-FR" sz="2000" dirty="0">
                <a:solidFill>
                  <a:schemeClr val="bg2">
                    <a:lumMod val="50000"/>
                  </a:schemeClr>
                </a:solidFill>
              </a:rPr>
              <a:t>: notion de constats partagés</a:t>
            </a:r>
          </a:p>
          <a:p>
            <a:pPr algn="just"/>
            <a:endParaRPr lang="fr-FR" sz="2000" dirty="0"/>
          </a:p>
          <a:p>
            <a:pPr marL="457200" indent="-457200" algn="just">
              <a:buFont typeface="Wingdings" panose="05000000000000000000" pitchFamily="2" charset="2"/>
              <a:buChar char="ü"/>
            </a:pPr>
            <a:r>
              <a:rPr lang="fr-FR" sz="2400" b="1" dirty="0">
                <a:latin typeface="Lucida Handwriting" panose="03010101010101010101" pitchFamily="66" charset="0"/>
              </a:rPr>
              <a:t>A</a:t>
            </a:r>
            <a:r>
              <a:rPr lang="fr-FR" sz="2000" b="1" dirty="0"/>
              <a:t>ccompagner</a:t>
            </a:r>
            <a:r>
              <a:rPr lang="fr-FR" sz="2000" dirty="0"/>
              <a:t> </a:t>
            </a:r>
            <a:r>
              <a:rPr lang="fr-FR" sz="2000" dirty="0">
                <a:solidFill>
                  <a:schemeClr val="bg2">
                    <a:lumMod val="50000"/>
                  </a:schemeClr>
                </a:solidFill>
              </a:rPr>
              <a:t>les comportements alimentaires et citoyens, l’éducation au goût et aux terroirs, l’aide à la décision nutritionnelle</a:t>
            </a:r>
          </a:p>
          <a:p>
            <a:pPr algn="just"/>
            <a:endParaRPr lang="fr-FR" sz="2000" dirty="0"/>
          </a:p>
          <a:p>
            <a:pPr marL="457200" indent="-457200" algn="just">
              <a:buFont typeface="Wingdings" panose="05000000000000000000" pitchFamily="2" charset="2"/>
              <a:buChar char="ü"/>
            </a:pPr>
            <a:r>
              <a:rPr lang="fr-FR" sz="2400" b="1" dirty="0">
                <a:latin typeface="Lucida Handwriting" panose="03010101010101010101" pitchFamily="66" charset="0"/>
              </a:rPr>
              <a:t>M</a:t>
            </a:r>
            <a:r>
              <a:rPr lang="fr-FR" sz="2000" b="1" dirty="0"/>
              <a:t>obiliser</a:t>
            </a:r>
            <a:r>
              <a:rPr lang="fr-FR" sz="2000" dirty="0"/>
              <a:t> </a:t>
            </a:r>
            <a:r>
              <a:rPr lang="fr-FR" sz="2000" dirty="0">
                <a:solidFill>
                  <a:schemeClr val="bg2">
                    <a:lumMod val="50000"/>
                  </a:schemeClr>
                </a:solidFill>
              </a:rPr>
              <a:t>l’ensemble des acteurs et usagers pour proposer une offre de service adaptée localement, responsable et pérenne</a:t>
            </a:r>
          </a:p>
        </p:txBody>
      </p:sp>
      <p:pic>
        <p:nvPicPr>
          <p:cNvPr id="10" name="Image 9">
            <a:extLst>
              <a:ext uri="{FF2B5EF4-FFF2-40B4-BE49-F238E27FC236}">
                <a16:creationId xmlns:a16="http://schemas.microsoft.com/office/drawing/2014/main" id="{06856465-1804-41DA-A25A-027E3D32DBA4}"/>
              </a:ext>
            </a:extLst>
          </p:cNvPr>
          <p:cNvPicPr>
            <a:picLocks noChangeAspect="1"/>
          </p:cNvPicPr>
          <p:nvPr/>
        </p:nvPicPr>
        <p:blipFill>
          <a:blip r:embed="rId8">
            <a:duotone>
              <a:schemeClr val="accent3">
                <a:shade val="45000"/>
                <a:satMod val="135000"/>
              </a:schemeClr>
              <a:prstClr val="white"/>
            </a:duotone>
          </a:blip>
          <a:stretch>
            <a:fillRect/>
          </a:stretch>
        </p:blipFill>
        <p:spPr>
          <a:xfrm>
            <a:off x="9637402" y="318254"/>
            <a:ext cx="889822" cy="516490"/>
          </a:xfrm>
          <a:prstGeom prst="rect">
            <a:avLst/>
          </a:prstGeom>
        </p:spPr>
      </p:pic>
      <p:pic>
        <p:nvPicPr>
          <p:cNvPr id="7" name="Graphique 6" descr="Transférer contour">
            <a:extLst>
              <a:ext uri="{FF2B5EF4-FFF2-40B4-BE49-F238E27FC236}">
                <a16:creationId xmlns:a16="http://schemas.microsoft.com/office/drawing/2014/main" id="{4964E5C9-22E8-4E61-8E16-9682E871DBB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48275" y="3201838"/>
            <a:ext cx="762000" cy="762000"/>
          </a:xfrm>
          <a:prstGeom prst="rect">
            <a:avLst/>
          </a:prstGeom>
          <a:scene3d>
            <a:camera prst="orthographicFront"/>
            <a:lightRig rig="threePt" dir="t"/>
          </a:scene3d>
          <a:sp3d>
            <a:bevelT w="139700" prst="cross"/>
          </a:sp3d>
        </p:spPr>
      </p:pic>
      <p:pic>
        <p:nvPicPr>
          <p:cNvPr id="8" name="Image 7">
            <a:extLst>
              <a:ext uri="{FF2B5EF4-FFF2-40B4-BE49-F238E27FC236}">
                <a16:creationId xmlns:a16="http://schemas.microsoft.com/office/drawing/2014/main" id="{773897FC-404C-4762-8786-49519F24A667}"/>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9995841" y="6207911"/>
            <a:ext cx="1964316" cy="561109"/>
          </a:xfrm>
          <a:prstGeom prst="rect">
            <a:avLst/>
          </a:prstGeom>
          <a:noFill/>
          <a:ln>
            <a:noFill/>
          </a:ln>
        </p:spPr>
      </p:pic>
    </p:spTree>
    <p:extLst>
      <p:ext uri="{BB962C8B-B14F-4D97-AF65-F5344CB8AC3E}">
        <p14:creationId xmlns:p14="http://schemas.microsoft.com/office/powerpoint/2010/main" val="98338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fade">
                                      <p:cBhvr>
                                        <p:cTn id="2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849966-326B-4ACF-A9A5-ADCD955BE220}"/>
              </a:ext>
            </a:extLst>
          </p:cNvPr>
          <p:cNvSpPr>
            <a:spLocks noGrp="1"/>
          </p:cNvSpPr>
          <p:nvPr>
            <p:ph type="title"/>
          </p:nvPr>
        </p:nvSpPr>
        <p:spPr>
          <a:xfrm>
            <a:off x="638175" y="268080"/>
            <a:ext cx="10515600" cy="660111"/>
          </a:xfrm>
        </p:spPr>
        <p:txBody>
          <a:bodyPr>
            <a:normAutofit fontScale="90000"/>
          </a:bodyPr>
          <a:lstStyle/>
          <a:p>
            <a:r>
              <a:rPr lang="fr-FR" sz="3100" b="1" dirty="0">
                <a:solidFill>
                  <a:schemeClr val="accent1"/>
                </a:solidFill>
              </a:rPr>
              <a:t>Construire un projet de restauration scolaire </a:t>
            </a:r>
            <a:r>
              <a:rPr lang="fr-FR" sz="3100" b="1" dirty="0"/>
              <a:t>         Méthode </a:t>
            </a:r>
            <a:br>
              <a:rPr lang="fr-FR" sz="3200" b="1" dirty="0"/>
            </a:br>
            <a:br>
              <a:rPr lang="fr-FR" sz="1200" b="1" dirty="0"/>
            </a:br>
            <a:endParaRPr lang="fr-FR" sz="3200" b="1" dirty="0">
              <a:solidFill>
                <a:schemeClr val="accent1"/>
              </a:solidFill>
            </a:endParaRPr>
          </a:p>
        </p:txBody>
      </p:sp>
      <p:pic>
        <p:nvPicPr>
          <p:cNvPr id="6" name="Image 5">
            <a:extLst>
              <a:ext uri="{FF2B5EF4-FFF2-40B4-BE49-F238E27FC236}">
                <a16:creationId xmlns:a16="http://schemas.microsoft.com/office/drawing/2014/main" id="{E8896068-49DF-44DA-B0B9-EDF4CC14CC84}"/>
              </a:ext>
            </a:extLst>
          </p:cNvPr>
          <p:cNvPicPr>
            <a:picLocks noChangeAspect="1"/>
          </p:cNvPicPr>
          <p:nvPr/>
        </p:nvPicPr>
        <p:blipFill>
          <a:blip r:embed="rId2"/>
          <a:stretch>
            <a:fillRect/>
          </a:stretch>
        </p:blipFill>
        <p:spPr>
          <a:xfrm>
            <a:off x="9179191" y="87415"/>
            <a:ext cx="908419" cy="527285"/>
          </a:xfrm>
          <a:prstGeom prst="rect">
            <a:avLst/>
          </a:prstGeom>
        </p:spPr>
      </p:pic>
      <p:sp>
        <p:nvSpPr>
          <p:cNvPr id="7" name="Espace réservé du numéro de diapositive 6">
            <a:extLst>
              <a:ext uri="{FF2B5EF4-FFF2-40B4-BE49-F238E27FC236}">
                <a16:creationId xmlns:a16="http://schemas.microsoft.com/office/drawing/2014/main" id="{C7C06DB6-AD89-4D5E-86FF-0949DE01656F}"/>
              </a:ext>
            </a:extLst>
          </p:cNvPr>
          <p:cNvSpPr>
            <a:spLocks noGrp="1"/>
          </p:cNvSpPr>
          <p:nvPr>
            <p:ph type="sldNum" sz="quarter" idx="12"/>
          </p:nvPr>
        </p:nvSpPr>
        <p:spPr/>
        <p:txBody>
          <a:bodyPr/>
          <a:lstStyle/>
          <a:p>
            <a:fld id="{0E318AED-0704-490D-A4A9-E706439D76DD}" type="slidenum">
              <a:rPr lang="fr-FR" smtClean="0"/>
              <a:t>6</a:t>
            </a:fld>
            <a:endParaRPr lang="fr-FR"/>
          </a:p>
        </p:txBody>
      </p:sp>
      <p:graphicFrame>
        <p:nvGraphicFramePr>
          <p:cNvPr id="8" name="Tableau 14">
            <a:extLst>
              <a:ext uri="{FF2B5EF4-FFF2-40B4-BE49-F238E27FC236}">
                <a16:creationId xmlns:a16="http://schemas.microsoft.com/office/drawing/2014/main" id="{595354F5-E93D-45BD-8635-894F8E21E014}"/>
              </a:ext>
            </a:extLst>
          </p:cNvPr>
          <p:cNvGraphicFramePr>
            <a:graphicFrameLocks noGrp="1"/>
          </p:cNvGraphicFramePr>
          <p:nvPr>
            <p:extLst>
              <p:ext uri="{D42A27DB-BD31-4B8C-83A1-F6EECF244321}">
                <p14:modId xmlns:p14="http://schemas.microsoft.com/office/powerpoint/2010/main" val="2671275344"/>
              </p:ext>
            </p:extLst>
          </p:nvPr>
        </p:nvGraphicFramePr>
        <p:xfrm>
          <a:off x="638175" y="1721582"/>
          <a:ext cx="11191875" cy="4785360"/>
        </p:xfrm>
        <a:graphic>
          <a:graphicData uri="http://schemas.openxmlformats.org/drawingml/2006/table">
            <a:tbl>
              <a:tblPr firstRow="1" bandRow="1">
                <a:tableStyleId>{3B4B98B0-60AC-42C2-AFA5-B58CD77FA1E5}</a:tableStyleId>
              </a:tblPr>
              <a:tblGrid>
                <a:gridCol w="11191875">
                  <a:extLst>
                    <a:ext uri="{9D8B030D-6E8A-4147-A177-3AD203B41FA5}">
                      <a16:colId xmlns:a16="http://schemas.microsoft.com/office/drawing/2014/main" val="897948778"/>
                    </a:ext>
                  </a:extLst>
                </a:gridCol>
              </a:tblGrid>
              <a:tr h="4322444">
                <a:tc>
                  <a:txBody>
                    <a:bodyPr/>
                    <a:lstStyle/>
                    <a:p>
                      <a:pPr marL="457200" indent="-457200">
                        <a:buFont typeface="+mj-lt"/>
                        <a:buAutoNum type="alphaUcPeriod"/>
                      </a:pPr>
                      <a:r>
                        <a:rPr lang="fr-FR" sz="2000" dirty="0">
                          <a:solidFill>
                            <a:schemeClr val="tx1"/>
                          </a:solidFill>
                        </a:rPr>
                        <a:t>Description de la méthode</a:t>
                      </a:r>
                    </a:p>
                    <a:p>
                      <a:pPr marL="0" indent="0">
                        <a:buNone/>
                      </a:pPr>
                      <a:endParaRPr lang="fr-FR" sz="2000" dirty="0">
                        <a:solidFill>
                          <a:schemeClr val="tx1"/>
                        </a:solidFill>
                      </a:endParaRPr>
                    </a:p>
                    <a:p>
                      <a:pPr marL="342900" indent="-342900">
                        <a:buAutoNum type="arabicPeriod"/>
                      </a:pPr>
                      <a:r>
                        <a:rPr lang="fr-FR" sz="1800" b="1" dirty="0">
                          <a:solidFill>
                            <a:schemeClr val="tx1"/>
                          </a:solidFill>
                        </a:rPr>
                        <a:t>Elaborer un Plan Annuel d’Actions Restauration du Lycée, [PAARL] = Programmation</a:t>
                      </a:r>
                      <a:r>
                        <a:rPr lang="fr-FR" sz="1400" b="1" dirty="0">
                          <a:solidFill>
                            <a:schemeClr val="tx1"/>
                          </a:solidFill>
                        </a:rPr>
                        <a:t>: </a:t>
                      </a:r>
                      <a:r>
                        <a:rPr lang="fr-FR" sz="1600" b="0" dirty="0">
                          <a:solidFill>
                            <a:schemeClr val="tx1"/>
                          </a:solidFill>
                        </a:rPr>
                        <a:t>ce plan ou programme sera le lien entre le plan alimentaire et le plan menu. Il prendra en compte la spécificité du public accueilli et les moyens [humains-matériels-financiers] mobilisables. Vous aurez à y décrire ce que vous souhaitez collectivement proposer en terme de fabriqué maison, de produits de qualité, de produits régionaux, de plats à thèmes,  de choix, de communications, etc… </a:t>
                      </a:r>
                    </a:p>
                    <a:p>
                      <a:pPr marL="342900" indent="-342900">
                        <a:buAutoNum type="arabicPeriod"/>
                      </a:pPr>
                      <a:endParaRPr lang="fr-FR" sz="1600" b="0" dirty="0">
                        <a:solidFill>
                          <a:schemeClr val="tx1"/>
                        </a:solidFill>
                      </a:endParaRPr>
                    </a:p>
                    <a:p>
                      <a:pPr marL="342900" indent="-342900">
                        <a:buAutoNum type="arabicPeriod"/>
                      </a:pPr>
                      <a:r>
                        <a:rPr lang="fr-FR" sz="1800" b="1" dirty="0">
                          <a:solidFill>
                            <a:schemeClr val="tx1"/>
                          </a:solidFill>
                        </a:rPr>
                        <a:t>Élaborer des Plans Alimentaires par saison, [PA] = Avant Projet Sommaire</a:t>
                      </a:r>
                      <a:r>
                        <a:rPr lang="fr-FR" sz="1400" b="1" dirty="0">
                          <a:solidFill>
                            <a:schemeClr val="tx1"/>
                          </a:solidFill>
                        </a:rPr>
                        <a:t>, </a:t>
                      </a:r>
                      <a:r>
                        <a:rPr lang="fr-FR" sz="1600" b="0" dirty="0">
                          <a:solidFill>
                            <a:schemeClr val="tx1"/>
                          </a:solidFill>
                        </a:rPr>
                        <a:t>pour le midi et le soir [base 20 repas successifs] et les présenter pour information à la commission restauration du lycée.</a:t>
                      </a:r>
                    </a:p>
                    <a:p>
                      <a:pPr marL="342900" indent="-342900">
                        <a:buAutoNum type="arabicPeriod"/>
                      </a:pPr>
                      <a:endParaRPr lang="fr-FR" sz="1600" b="0" dirty="0">
                        <a:solidFill>
                          <a:schemeClr val="tx1"/>
                        </a:solidFill>
                      </a:endParaRPr>
                    </a:p>
                    <a:p>
                      <a:pPr marL="342900" indent="-342900">
                        <a:buAutoNum type="arabicPeriod"/>
                      </a:pPr>
                      <a:r>
                        <a:rPr lang="fr-FR" sz="1800" b="1" dirty="0">
                          <a:solidFill>
                            <a:schemeClr val="tx1"/>
                          </a:solidFill>
                        </a:rPr>
                        <a:t>Élaborer les Plans Menus, [PM] = Avant Projet Définitif  </a:t>
                      </a:r>
                      <a:r>
                        <a:rPr lang="fr-FR" sz="1600" b="0" dirty="0">
                          <a:solidFill>
                            <a:schemeClr val="tx1"/>
                          </a:solidFill>
                        </a:rPr>
                        <a:t>sur la base des plans alimentaires et les présenter à la commission restauration: expliciter les choix, intégrer les attentes et ajuster l’offre </a:t>
                      </a:r>
                      <a:r>
                        <a:rPr lang="fr-FR" sz="1800" b="1" dirty="0">
                          <a:solidFill>
                            <a:schemeClr val="tx1"/>
                          </a:solidFill>
                        </a:rPr>
                        <a:t>= Projet.</a:t>
                      </a:r>
                      <a:endParaRPr lang="fr-FR" sz="1600" b="1" dirty="0">
                        <a:solidFill>
                          <a:schemeClr val="tx1"/>
                        </a:solidFill>
                      </a:endParaRPr>
                    </a:p>
                    <a:p>
                      <a:pPr marL="342900" indent="-342900">
                        <a:buAutoNum type="arabicPeriod"/>
                      </a:pPr>
                      <a:endParaRPr lang="fr-FR" sz="1600" b="0" dirty="0">
                        <a:solidFill>
                          <a:schemeClr val="tx1"/>
                        </a:solidFill>
                      </a:endParaRPr>
                    </a:p>
                    <a:p>
                      <a:pPr marL="342900" indent="-342900">
                        <a:buAutoNum type="arabicPeriod"/>
                      </a:pPr>
                      <a:r>
                        <a:rPr lang="fr-FR" sz="1800" b="1" dirty="0">
                          <a:solidFill>
                            <a:schemeClr val="tx1"/>
                          </a:solidFill>
                        </a:rPr>
                        <a:t>Faire le bilan de l’offre à chaque changement de plans alimentaires </a:t>
                      </a:r>
                      <a:r>
                        <a:rPr lang="fr-FR" sz="1600" b="0" dirty="0">
                          <a:solidFill>
                            <a:schemeClr val="tx1"/>
                          </a:solidFill>
                        </a:rPr>
                        <a:t>[saisons] pour ajuster les attentes des usagers aux possibilités de mise en œuvre.</a:t>
                      </a:r>
                    </a:p>
                    <a:p>
                      <a:pPr marL="342900" indent="-342900">
                        <a:buAutoNum type="arabicPeriod"/>
                      </a:pPr>
                      <a:endParaRPr lang="fr-FR" sz="1600" b="0" dirty="0">
                        <a:solidFill>
                          <a:schemeClr val="tx1"/>
                        </a:solidFill>
                      </a:endParaRPr>
                    </a:p>
                    <a:p>
                      <a:pPr marL="342900" indent="-342900">
                        <a:buAutoNum type="arabicPeriod"/>
                      </a:pPr>
                      <a:r>
                        <a:rPr lang="fr-FR" sz="1800" b="1" dirty="0">
                          <a:solidFill>
                            <a:schemeClr val="tx1"/>
                          </a:solidFill>
                        </a:rPr>
                        <a:t>Faire un bilan annuel simplifié</a:t>
                      </a:r>
                      <a:r>
                        <a:rPr lang="fr-FR" sz="1600" b="0" dirty="0">
                          <a:solidFill>
                            <a:schemeClr val="tx1"/>
                          </a:solidFill>
                        </a:rPr>
                        <a:t>: en s’appuyant sur l’outil de gestion EASILYS pour requêter les informations complétées des échanges avec  la commission restauration.</a:t>
                      </a:r>
                    </a:p>
                  </a:txBody>
                  <a:tcPr/>
                </a:tc>
                <a:extLst>
                  <a:ext uri="{0D108BD9-81ED-4DB2-BD59-A6C34878D82A}">
                    <a16:rowId xmlns:a16="http://schemas.microsoft.com/office/drawing/2014/main" val="4126068006"/>
                  </a:ext>
                </a:extLst>
              </a:tr>
            </a:tbl>
          </a:graphicData>
        </a:graphic>
      </p:graphicFrame>
      <p:sp>
        <p:nvSpPr>
          <p:cNvPr id="9" name="ZoneTexte 8">
            <a:extLst>
              <a:ext uri="{FF2B5EF4-FFF2-40B4-BE49-F238E27FC236}">
                <a16:creationId xmlns:a16="http://schemas.microsoft.com/office/drawing/2014/main" id="{9221F707-3E94-43FE-9996-B59AA9DCBB9D}"/>
              </a:ext>
            </a:extLst>
          </p:cNvPr>
          <p:cNvSpPr txBox="1"/>
          <p:nvPr/>
        </p:nvSpPr>
        <p:spPr>
          <a:xfrm>
            <a:off x="638175" y="745412"/>
            <a:ext cx="9467850" cy="800219"/>
          </a:xfrm>
          <a:prstGeom prst="rect">
            <a:avLst/>
          </a:prstGeom>
          <a:solidFill>
            <a:schemeClr val="tx1">
              <a:lumMod val="75000"/>
              <a:lumOff val="25000"/>
            </a:schemeClr>
          </a:solidFill>
        </p:spPr>
        <p:txBody>
          <a:bodyPr wrap="square">
            <a:spAutoFit/>
          </a:bodyPr>
          <a:lstStyle/>
          <a:p>
            <a:pPr algn="ctr"/>
            <a:r>
              <a:rPr lang="fr-FR" sz="2800" b="1" dirty="0">
                <a:solidFill>
                  <a:schemeClr val="bg1"/>
                </a:solidFill>
                <a:latin typeface="Lucida Handwriting" panose="03010101010101010101" pitchFamily="66" charset="0"/>
              </a:rPr>
              <a:t>M</a:t>
            </a:r>
            <a:r>
              <a:rPr lang="fr-FR" sz="2800" dirty="0">
                <a:solidFill>
                  <a:schemeClr val="bg1"/>
                </a:solidFill>
              </a:rPr>
              <a:t>esurer</a:t>
            </a:r>
            <a:r>
              <a:rPr lang="fr-FR" sz="2400" dirty="0">
                <a:solidFill>
                  <a:schemeClr val="bg1"/>
                </a:solidFill>
              </a:rPr>
              <a:t>  </a:t>
            </a:r>
            <a:r>
              <a:rPr lang="fr-FR" sz="2800" b="1" dirty="0">
                <a:solidFill>
                  <a:schemeClr val="bg1"/>
                </a:solidFill>
                <a:latin typeface="Lucida Handwriting" panose="03010101010101010101" pitchFamily="66" charset="0"/>
              </a:rPr>
              <a:t>I</a:t>
            </a:r>
            <a:r>
              <a:rPr lang="fr-FR" sz="2400" dirty="0">
                <a:solidFill>
                  <a:schemeClr val="bg1"/>
                </a:solidFill>
              </a:rPr>
              <a:t>dentifier  </a:t>
            </a:r>
            <a:r>
              <a:rPr lang="fr-FR" sz="2800" b="1" dirty="0">
                <a:solidFill>
                  <a:schemeClr val="bg1"/>
                </a:solidFill>
                <a:latin typeface="Lucida Handwriting" panose="03010101010101010101" pitchFamily="66" charset="0"/>
              </a:rPr>
              <a:t>A</a:t>
            </a:r>
            <a:r>
              <a:rPr lang="fr-FR" sz="2400" dirty="0">
                <a:solidFill>
                  <a:schemeClr val="bg1"/>
                </a:solidFill>
              </a:rPr>
              <a:t>ccompagner  </a:t>
            </a:r>
            <a:r>
              <a:rPr lang="fr-FR" sz="2800" b="1" dirty="0">
                <a:solidFill>
                  <a:schemeClr val="bg1"/>
                </a:solidFill>
                <a:latin typeface="Lucida Handwriting" panose="03010101010101010101" pitchFamily="66" charset="0"/>
              </a:rPr>
              <a:t>M</a:t>
            </a:r>
            <a:r>
              <a:rPr lang="fr-FR" sz="2400" dirty="0">
                <a:solidFill>
                  <a:schemeClr val="bg1"/>
                </a:solidFill>
              </a:rPr>
              <a:t>obiliser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a:t>
            </a:r>
            <a:r>
              <a:rPr kumimoji="0" lang="fr-FR" b="0" i="1" u="none" strike="noStrike" kern="1200" cap="none" spc="0" normalizeH="0" baseline="0" noProof="0" dirty="0">
                <a:ln>
                  <a:noFill/>
                </a:ln>
                <a:solidFill>
                  <a:schemeClr val="bg1"/>
                </a:solidFill>
                <a:effectLst/>
                <a:uLnTx/>
                <a:uFillTx/>
                <a:latin typeface="Calibri" panose="020F0502020204030204"/>
                <a:ea typeface="+mn-ea"/>
                <a:cs typeface="+mn-cs"/>
              </a:rPr>
              <a:t>Accueillir, Rencontrer, Ecouter, Partager, Eduquer, Adapter, Analyser, Remonter, Faciliter, Réguler </a:t>
            </a:r>
            <a:r>
              <a:rPr kumimoji="0" lang="fr-FR" sz="1600" b="0" i="1" u="none" strike="noStrike" kern="1200" cap="none" spc="0" normalizeH="0" baseline="0" noProof="0" dirty="0">
                <a:ln>
                  <a:noFill/>
                </a:ln>
                <a:solidFill>
                  <a:schemeClr val="bg1"/>
                </a:solidFill>
                <a:effectLst/>
                <a:uLnTx/>
                <a:uFillTx/>
                <a:latin typeface="Calibri" panose="020F0502020204030204"/>
                <a:ea typeface="+mn-ea"/>
                <a:cs typeface="+mn-cs"/>
              </a:rPr>
              <a:t>…</a:t>
            </a:r>
            <a:r>
              <a:rPr kumimoji="0" lang="fr-FR" sz="1600" b="0" i="1"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a:t>
            </a:r>
            <a:endParaRPr kumimoji="0" lang="fr-FR" sz="1600" b="0"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10" name="Image 9">
            <a:extLst>
              <a:ext uri="{FF2B5EF4-FFF2-40B4-BE49-F238E27FC236}">
                <a16:creationId xmlns:a16="http://schemas.microsoft.com/office/drawing/2014/main" id="{03E12410-3FDB-4193-AAC9-282F3CCB4D4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77500" y="126945"/>
            <a:ext cx="1591058" cy="487755"/>
          </a:xfrm>
          <a:prstGeom prst="rect">
            <a:avLst/>
          </a:prstGeom>
          <a:noFill/>
          <a:ln>
            <a:noFill/>
          </a:ln>
        </p:spPr>
      </p:pic>
    </p:spTree>
    <p:extLst>
      <p:ext uri="{BB962C8B-B14F-4D97-AF65-F5344CB8AC3E}">
        <p14:creationId xmlns:p14="http://schemas.microsoft.com/office/powerpoint/2010/main" val="362505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49F9F17-2ECA-4BA7-96C9-C54BAE287934}"/>
              </a:ext>
            </a:extLst>
          </p:cNvPr>
          <p:cNvPicPr>
            <a:picLocks noChangeAspect="1"/>
          </p:cNvPicPr>
          <p:nvPr/>
        </p:nvPicPr>
        <p:blipFill>
          <a:blip r:embed="rId2"/>
          <a:stretch>
            <a:fillRect/>
          </a:stretch>
        </p:blipFill>
        <p:spPr>
          <a:xfrm rot="21263619">
            <a:off x="10312577" y="2874518"/>
            <a:ext cx="981533" cy="987428"/>
          </a:xfrm>
          <a:prstGeom prst="rect">
            <a:avLst/>
          </a:prstGeom>
        </p:spPr>
      </p:pic>
      <p:graphicFrame>
        <p:nvGraphicFramePr>
          <p:cNvPr id="7" name="Tableau 7">
            <a:extLst>
              <a:ext uri="{FF2B5EF4-FFF2-40B4-BE49-F238E27FC236}">
                <a16:creationId xmlns:a16="http://schemas.microsoft.com/office/drawing/2014/main" id="{C39F9B08-91C1-44AB-8E45-E51D16282141}"/>
              </a:ext>
            </a:extLst>
          </p:cNvPr>
          <p:cNvGraphicFramePr>
            <a:graphicFrameLocks noGrp="1"/>
          </p:cNvGraphicFramePr>
          <p:nvPr>
            <p:extLst>
              <p:ext uri="{D42A27DB-BD31-4B8C-83A1-F6EECF244321}">
                <p14:modId xmlns:p14="http://schemas.microsoft.com/office/powerpoint/2010/main" val="2145081956"/>
              </p:ext>
            </p:extLst>
          </p:nvPr>
        </p:nvGraphicFramePr>
        <p:xfrm>
          <a:off x="1098411" y="1489463"/>
          <a:ext cx="8128000" cy="4165941"/>
        </p:xfrm>
        <a:graphic>
          <a:graphicData uri="http://schemas.openxmlformats.org/drawingml/2006/table">
            <a:tbl>
              <a:tblPr firstRow="1" bandRow="1">
                <a:tableStyleId>{073A0DAA-6AF3-43AB-8588-CEC1D06C72B9}</a:tableStyleId>
              </a:tblPr>
              <a:tblGrid>
                <a:gridCol w="6121400">
                  <a:extLst>
                    <a:ext uri="{9D8B030D-6E8A-4147-A177-3AD203B41FA5}">
                      <a16:colId xmlns:a16="http://schemas.microsoft.com/office/drawing/2014/main" val="3032212246"/>
                    </a:ext>
                  </a:extLst>
                </a:gridCol>
                <a:gridCol w="2006600">
                  <a:extLst>
                    <a:ext uri="{9D8B030D-6E8A-4147-A177-3AD203B41FA5}">
                      <a16:colId xmlns:a16="http://schemas.microsoft.com/office/drawing/2014/main" val="3447805745"/>
                    </a:ext>
                  </a:extLst>
                </a:gridCol>
              </a:tblGrid>
              <a:tr h="62650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600" b="1" dirty="0">
                          <a:solidFill>
                            <a:schemeClr val="bg1"/>
                          </a:solidFill>
                          <a:latin typeface="Lucida Handwriting" panose="03010101010101010101" pitchFamily="66" charset="0"/>
                        </a:rPr>
                        <a:t>M</a:t>
                      </a:r>
                      <a:r>
                        <a:rPr lang="fr-FR" sz="2000" dirty="0">
                          <a:solidFill>
                            <a:schemeClr val="bg1"/>
                          </a:solidFill>
                        </a:rPr>
                        <a:t>esurer           </a:t>
                      </a:r>
                      <a:r>
                        <a:rPr lang="fr-FR" sz="3600" b="1" dirty="0">
                          <a:solidFill>
                            <a:schemeClr val="bg1"/>
                          </a:solidFill>
                          <a:latin typeface="Lucida Handwriting" panose="03010101010101010101" pitchFamily="66" charset="0"/>
                        </a:rPr>
                        <a:t>I</a:t>
                      </a:r>
                      <a:r>
                        <a:rPr lang="fr-FR" sz="2000" dirty="0">
                          <a:solidFill>
                            <a:schemeClr val="bg1"/>
                          </a:solidFill>
                        </a:rPr>
                        <a:t>dentifier           </a:t>
                      </a:r>
                      <a:r>
                        <a:rPr lang="fr-FR" sz="3600" b="1" dirty="0">
                          <a:solidFill>
                            <a:schemeClr val="bg1"/>
                          </a:solidFill>
                          <a:latin typeface="Lucida Handwriting" panose="03010101010101010101" pitchFamily="66" charset="0"/>
                        </a:rPr>
                        <a:t>A</a:t>
                      </a:r>
                      <a:r>
                        <a:rPr lang="fr-FR" sz="2000" dirty="0">
                          <a:solidFill>
                            <a:schemeClr val="bg1"/>
                          </a:solidFill>
                        </a:rPr>
                        <a:t>ccompagner             </a:t>
                      </a:r>
                      <a:r>
                        <a:rPr lang="fr-FR" sz="3600" b="1" dirty="0">
                          <a:solidFill>
                            <a:schemeClr val="bg1"/>
                          </a:solidFill>
                          <a:latin typeface="Lucida Handwriting" panose="03010101010101010101" pitchFamily="66" charset="0"/>
                        </a:rPr>
                        <a:t>M</a:t>
                      </a:r>
                      <a:r>
                        <a:rPr lang="fr-FR" sz="2000" dirty="0">
                          <a:solidFill>
                            <a:schemeClr val="bg1"/>
                          </a:solidFill>
                        </a:rPr>
                        <a:t>obiliser </a:t>
                      </a:r>
                    </a:p>
                  </a:txBody>
                  <a:tcPr>
                    <a:solidFill>
                      <a:schemeClr val="tx1">
                        <a:lumMod val="75000"/>
                        <a:lumOff val="25000"/>
                      </a:schemeClr>
                    </a:solidFill>
                  </a:tcPr>
                </a:tc>
                <a:tc hMerge="1">
                  <a:txBody>
                    <a:bodyPr/>
                    <a:lstStyle/>
                    <a:p>
                      <a:endParaRPr lang="fr-FR" dirty="0"/>
                    </a:p>
                    <a:p>
                      <a:endParaRPr lang="fr-FR" dirty="0"/>
                    </a:p>
                  </a:txBody>
                  <a:tcPr/>
                </a:tc>
                <a:extLst>
                  <a:ext uri="{0D108BD9-81ED-4DB2-BD59-A6C34878D82A}">
                    <a16:rowId xmlns:a16="http://schemas.microsoft.com/office/drawing/2014/main" val="983076747"/>
                  </a:ext>
                </a:extLst>
              </a:tr>
              <a:tr h="626508">
                <a:tc>
                  <a:txBody>
                    <a:bodyPr/>
                    <a:lstStyle/>
                    <a:p>
                      <a:r>
                        <a:rPr lang="fr-FR" dirty="0"/>
                        <a:t>1 Plan Annuel d’Actions Restauration du Lycée </a:t>
                      </a:r>
                      <a:r>
                        <a:rPr lang="fr-FR" dirty="0">
                          <a:latin typeface="Calibri" panose="020F0502020204030204" pitchFamily="34" charset="0"/>
                          <a:cs typeface="Calibri" panose="020F0502020204030204" pitchFamily="34" charset="0"/>
                        </a:rPr>
                        <a:t>[PAARL]</a:t>
                      </a:r>
                      <a:r>
                        <a:rPr lang="fr-FR" dirty="0"/>
                        <a:t>    </a:t>
                      </a:r>
                      <a:r>
                        <a:rPr lang="fr-FR" dirty="0">
                          <a:latin typeface="Calibri" panose="020F0502020204030204" pitchFamily="34" charset="0"/>
                          <a:cs typeface="Calibri" panose="020F0502020204030204" pitchFamily="34" charset="0"/>
                        </a:rPr>
                        <a:t>→</a:t>
                      </a:r>
                      <a:endParaRPr lang="fr-FR" dirty="0"/>
                    </a:p>
                  </a:txBody>
                  <a:tcPr anchor="ctr">
                    <a:solidFill>
                      <a:schemeClr val="bg1"/>
                    </a:solidFill>
                  </a:tcPr>
                </a:tc>
                <a:tc>
                  <a:txBody>
                    <a:bodyPr/>
                    <a:lstStyle/>
                    <a:p>
                      <a:endParaRPr lang="fr-FR" dirty="0"/>
                    </a:p>
                    <a:p>
                      <a:endParaRPr lang="fr-FR" dirty="0"/>
                    </a:p>
                  </a:txBody>
                  <a:tcPr>
                    <a:solidFill>
                      <a:schemeClr val="bg1"/>
                    </a:solidFill>
                  </a:tcPr>
                </a:tc>
                <a:extLst>
                  <a:ext uri="{0D108BD9-81ED-4DB2-BD59-A6C34878D82A}">
                    <a16:rowId xmlns:a16="http://schemas.microsoft.com/office/drawing/2014/main" val="3734099720"/>
                  </a:ext>
                </a:extLst>
              </a:tr>
              <a:tr h="626508">
                <a:tc>
                  <a:txBody>
                    <a:bodyPr/>
                    <a:lstStyle/>
                    <a:p>
                      <a:r>
                        <a:rPr lang="fr-FR" sz="2000" b="1" dirty="0"/>
                        <a:t>+</a:t>
                      </a:r>
                      <a:r>
                        <a:rPr lang="fr-FR" sz="2000" dirty="0"/>
                        <a:t> </a:t>
                      </a:r>
                      <a:r>
                        <a:rPr lang="fr-FR" dirty="0"/>
                        <a:t>Des Plans Alimentaires </a:t>
                      </a:r>
                      <a:r>
                        <a:rPr lang="fr-FR" dirty="0">
                          <a:latin typeface="Calibri" panose="020F0502020204030204" pitchFamily="34" charset="0"/>
                          <a:cs typeface="Calibri" panose="020F0502020204030204" pitchFamily="34" charset="0"/>
                        </a:rPr>
                        <a:t>[PA]</a:t>
                      </a:r>
                      <a:r>
                        <a:rPr lang="fr-FR" dirty="0"/>
                        <a:t> par saison                             </a:t>
                      </a:r>
                      <a:r>
                        <a:rPr lang="fr-FR" dirty="0">
                          <a:latin typeface="Calibri" panose="020F0502020204030204" pitchFamily="34" charset="0"/>
                          <a:cs typeface="Calibri" panose="020F0502020204030204" pitchFamily="34" charset="0"/>
                        </a:rPr>
                        <a:t>→</a:t>
                      </a:r>
                      <a:endParaRPr lang="fr-FR" dirty="0"/>
                    </a:p>
                  </a:txBody>
                  <a:tcPr anchor="ctr">
                    <a:solidFill>
                      <a:schemeClr val="bg1"/>
                    </a:solidFill>
                  </a:tcPr>
                </a:tc>
                <a:tc>
                  <a:txBody>
                    <a:bodyPr/>
                    <a:lstStyle/>
                    <a:p>
                      <a:endParaRPr lang="fr-FR" dirty="0"/>
                    </a:p>
                    <a:p>
                      <a:endParaRPr lang="fr-FR" dirty="0"/>
                    </a:p>
                  </a:txBody>
                  <a:tcPr>
                    <a:solidFill>
                      <a:schemeClr val="bg1"/>
                    </a:solidFill>
                  </a:tcPr>
                </a:tc>
                <a:extLst>
                  <a:ext uri="{0D108BD9-81ED-4DB2-BD59-A6C34878D82A}">
                    <a16:rowId xmlns:a16="http://schemas.microsoft.com/office/drawing/2014/main" val="1294014382"/>
                  </a:ext>
                </a:extLst>
              </a:tr>
              <a:tr h="691221">
                <a:tc>
                  <a:txBody>
                    <a:bodyPr/>
                    <a:lstStyle/>
                    <a:p>
                      <a:r>
                        <a:rPr lang="fr-FR" sz="2000" b="1" dirty="0"/>
                        <a:t>+</a:t>
                      </a:r>
                      <a:r>
                        <a:rPr lang="fr-FR" dirty="0"/>
                        <a:t> Des Plans Menus </a:t>
                      </a:r>
                      <a:r>
                        <a:rPr lang="fr-FR" dirty="0">
                          <a:latin typeface="Calibri" panose="020F0502020204030204" pitchFamily="34" charset="0"/>
                          <a:cs typeface="Calibri" panose="020F0502020204030204" pitchFamily="34" charset="0"/>
                        </a:rPr>
                        <a:t>[PM]</a:t>
                      </a:r>
                      <a:r>
                        <a:rPr lang="fr-FR" dirty="0"/>
                        <a:t> issus du </a:t>
                      </a:r>
                      <a:r>
                        <a:rPr lang="fr-FR" dirty="0">
                          <a:latin typeface="Calibri" panose="020F0502020204030204" pitchFamily="34" charset="0"/>
                          <a:cs typeface="Calibri" panose="020F0502020204030204" pitchFamily="34" charset="0"/>
                        </a:rPr>
                        <a:t>[</a:t>
                      </a:r>
                      <a:r>
                        <a:rPr lang="fr-FR" dirty="0"/>
                        <a:t>PAARL</a:t>
                      </a:r>
                      <a:r>
                        <a:rPr lang="fr-FR" dirty="0">
                          <a:latin typeface="Calibri" panose="020F0502020204030204" pitchFamily="34" charset="0"/>
                          <a:cs typeface="Calibri" panose="020F0502020204030204" pitchFamily="34" charset="0"/>
                        </a:rPr>
                        <a:t>]</a:t>
                      </a:r>
                      <a:r>
                        <a:rPr lang="fr-FR" dirty="0"/>
                        <a:t> et des </a:t>
                      </a:r>
                      <a:r>
                        <a:rPr lang="fr-FR" dirty="0">
                          <a:latin typeface="Calibri" panose="020F0502020204030204" pitchFamily="34" charset="0"/>
                          <a:cs typeface="Calibri" panose="020F0502020204030204" pitchFamily="34" charset="0"/>
                        </a:rPr>
                        <a:t>[</a:t>
                      </a:r>
                      <a:r>
                        <a:rPr lang="fr-FR" dirty="0"/>
                        <a:t>PA</a:t>
                      </a:r>
                      <a:r>
                        <a:rPr lang="fr-FR" dirty="0">
                          <a:latin typeface="Calibri" panose="020F0502020204030204" pitchFamily="34" charset="0"/>
                          <a:cs typeface="Calibri" panose="020F0502020204030204" pitchFamily="34" charset="0"/>
                        </a:rPr>
                        <a:t>]</a:t>
                      </a:r>
                      <a:r>
                        <a:rPr lang="fr-FR" dirty="0"/>
                        <a:t>      </a:t>
                      </a:r>
                      <a:r>
                        <a:rPr lang="fr-FR" dirty="0">
                          <a:latin typeface="Calibri" panose="020F0502020204030204" pitchFamily="34" charset="0"/>
                          <a:cs typeface="Calibri" panose="020F0502020204030204" pitchFamily="34" charset="0"/>
                        </a:rPr>
                        <a:t>→</a:t>
                      </a:r>
                      <a:endParaRPr lang="fr-FR" dirty="0"/>
                    </a:p>
                  </a:txBody>
                  <a:tcPr anchor="ctr">
                    <a:solidFill>
                      <a:schemeClr val="bg1"/>
                    </a:solidFill>
                  </a:tcPr>
                </a:tc>
                <a:tc>
                  <a:txBody>
                    <a:bodyPr/>
                    <a:lstStyle/>
                    <a:p>
                      <a:endParaRPr lang="fr-FR" dirty="0"/>
                    </a:p>
                    <a:p>
                      <a:endParaRPr lang="fr-FR" dirty="0"/>
                    </a:p>
                  </a:txBody>
                  <a:tcPr>
                    <a:solidFill>
                      <a:schemeClr val="bg1"/>
                    </a:solidFill>
                  </a:tcPr>
                </a:tc>
                <a:extLst>
                  <a:ext uri="{0D108BD9-81ED-4DB2-BD59-A6C34878D82A}">
                    <a16:rowId xmlns:a16="http://schemas.microsoft.com/office/drawing/2014/main" val="62588048"/>
                  </a:ext>
                </a:extLst>
              </a:tr>
              <a:tr h="626508">
                <a:tc>
                  <a:txBody>
                    <a:bodyPr/>
                    <a:lstStyle/>
                    <a:p>
                      <a:r>
                        <a:rPr lang="fr-FR" sz="2000" b="1" dirty="0"/>
                        <a:t>+ </a:t>
                      </a:r>
                      <a:r>
                        <a:rPr lang="fr-FR" dirty="0"/>
                        <a:t>Des bilans avec la commission restauration </a:t>
                      </a:r>
                      <a:r>
                        <a:rPr lang="fr-FR" dirty="0">
                          <a:latin typeface="Calibri" panose="020F0502020204030204" pitchFamily="34" charset="0"/>
                          <a:cs typeface="Calibri" panose="020F0502020204030204" pitchFamily="34" charset="0"/>
                        </a:rPr>
                        <a:t>[CR]           →</a:t>
                      </a:r>
                      <a:endParaRPr lang="fr-FR" dirty="0"/>
                    </a:p>
                  </a:txBody>
                  <a:tcPr anchor="ctr">
                    <a:solidFill>
                      <a:schemeClr val="bg1"/>
                    </a:solidFill>
                  </a:tcPr>
                </a:tc>
                <a:tc>
                  <a:txBody>
                    <a:bodyPr/>
                    <a:lstStyle/>
                    <a:p>
                      <a:endParaRPr lang="fr-FR" dirty="0"/>
                    </a:p>
                    <a:p>
                      <a:endParaRPr lang="fr-FR" dirty="0"/>
                    </a:p>
                  </a:txBody>
                  <a:tcPr>
                    <a:solidFill>
                      <a:schemeClr val="bg1"/>
                    </a:solidFill>
                  </a:tcPr>
                </a:tc>
                <a:extLst>
                  <a:ext uri="{0D108BD9-81ED-4DB2-BD59-A6C34878D82A}">
                    <a16:rowId xmlns:a16="http://schemas.microsoft.com/office/drawing/2014/main" val="2794631690"/>
                  </a:ext>
                </a:extLst>
              </a:tr>
              <a:tr h="564156">
                <a:tc>
                  <a:txBody>
                    <a:bodyPr/>
                    <a:lstStyle/>
                    <a:p>
                      <a:r>
                        <a:rPr lang="fr-FR" sz="2000" b="1" dirty="0"/>
                        <a:t>= </a:t>
                      </a:r>
                      <a:r>
                        <a:rPr lang="fr-FR" dirty="0"/>
                        <a:t>Un Projet                de Restauration Scolaire </a:t>
                      </a:r>
                      <a:r>
                        <a:rPr lang="fr-FR" dirty="0">
                          <a:latin typeface="Calibri" panose="020F0502020204030204" pitchFamily="34" charset="0"/>
                          <a:cs typeface="Calibri" panose="020F0502020204030204" pitchFamily="34" charset="0"/>
                        </a:rPr>
                        <a:t>[</a:t>
                      </a:r>
                      <a:r>
                        <a:rPr lang="fr-FR" dirty="0"/>
                        <a:t>PRS</a:t>
                      </a:r>
                      <a:r>
                        <a:rPr lang="fr-FR" dirty="0">
                          <a:latin typeface="Calibri" panose="020F0502020204030204" pitchFamily="34" charset="0"/>
                          <a:cs typeface="Calibri" panose="020F0502020204030204" pitchFamily="34" charset="0"/>
                        </a:rPr>
                        <a:t>]         →</a:t>
                      </a:r>
                      <a:endParaRPr lang="fr-FR" dirty="0"/>
                    </a:p>
                  </a:txBody>
                  <a:tcPr anchor="ctr">
                    <a:solidFill>
                      <a:schemeClr val="bg1"/>
                    </a:solidFill>
                  </a:tcPr>
                </a:tc>
                <a:tc>
                  <a:txBody>
                    <a:bodyPr/>
                    <a:lstStyle/>
                    <a:p>
                      <a:endParaRPr lang="fr-FR" dirty="0"/>
                    </a:p>
                    <a:p>
                      <a:endParaRPr lang="fr-FR" dirty="0"/>
                    </a:p>
                    <a:p>
                      <a:endParaRPr lang="fr-FR" dirty="0"/>
                    </a:p>
                  </a:txBody>
                  <a:tcPr>
                    <a:solidFill>
                      <a:schemeClr val="bg1"/>
                    </a:solidFill>
                  </a:tcPr>
                </a:tc>
                <a:extLst>
                  <a:ext uri="{0D108BD9-81ED-4DB2-BD59-A6C34878D82A}">
                    <a16:rowId xmlns:a16="http://schemas.microsoft.com/office/drawing/2014/main" val="2966466726"/>
                  </a:ext>
                </a:extLst>
              </a:tr>
            </a:tbl>
          </a:graphicData>
        </a:graphic>
      </p:graphicFrame>
      <p:sp>
        <p:nvSpPr>
          <p:cNvPr id="27" name="ZoneTexte 26">
            <a:extLst>
              <a:ext uri="{FF2B5EF4-FFF2-40B4-BE49-F238E27FC236}">
                <a16:creationId xmlns:a16="http://schemas.microsoft.com/office/drawing/2014/main" id="{799C298B-59B6-4B4A-85CF-1A61F83B699F}"/>
              </a:ext>
            </a:extLst>
          </p:cNvPr>
          <p:cNvSpPr txBox="1"/>
          <p:nvPr/>
        </p:nvSpPr>
        <p:spPr>
          <a:xfrm>
            <a:off x="1052240" y="-33701"/>
            <a:ext cx="8220341" cy="1354217"/>
          </a:xfrm>
          <a:prstGeom prst="rect">
            <a:avLst/>
          </a:prstGeom>
          <a:noFill/>
        </p:spPr>
        <p:txBody>
          <a:bodyPr wrap="square">
            <a:spAutoFit/>
          </a:bodyPr>
          <a:lstStyle/>
          <a:p>
            <a:r>
              <a:rPr lang="fr-FR" sz="2800" b="1" dirty="0">
                <a:solidFill>
                  <a:schemeClr val="accent1"/>
                </a:solidFill>
              </a:rPr>
              <a:t>Construire un projet de restauration scolaire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Lycée René DESCARTES  -  </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Commission Restauration du Mercredi 04 janvier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dirty="0">
                <a:solidFill>
                  <a:prstClr val="black"/>
                </a:solidFill>
                <a:latin typeface="Calibri" panose="020F0502020204030204"/>
              </a:rPr>
              <a:t>B.     </a:t>
            </a:r>
            <a:r>
              <a:rPr lang="fr-FR" sz="2000" b="1" dirty="0"/>
              <a:t>Schéma</a:t>
            </a:r>
            <a:r>
              <a:rPr lang="fr-FR" sz="2000" dirty="0">
                <a:solidFill>
                  <a:schemeClr val="accent1"/>
                </a:solidFill>
              </a:rPr>
              <a:t> </a:t>
            </a:r>
            <a:r>
              <a:rPr lang="fr-FR" sz="2000" b="1" dirty="0"/>
              <a:t>de la méthode</a:t>
            </a:r>
          </a:p>
        </p:txBody>
      </p:sp>
      <p:pic>
        <p:nvPicPr>
          <p:cNvPr id="28" name="Image 36">
            <a:extLst>
              <a:ext uri="{FF2B5EF4-FFF2-40B4-BE49-F238E27FC236}">
                <a16:creationId xmlns:a16="http://schemas.microsoft.com/office/drawing/2014/main" id="{03993D87-2F7F-4C88-A225-348656CAC07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036581" y="6145078"/>
            <a:ext cx="1887691" cy="5296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Graphique 29" descr="Réussite du groupe avec un remplissage uni">
            <a:extLst>
              <a:ext uri="{FF2B5EF4-FFF2-40B4-BE49-F238E27FC236}">
                <a16:creationId xmlns:a16="http://schemas.microsoft.com/office/drawing/2014/main" id="{9DE6ADCD-8A64-410A-B6B1-39441E2A55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61046" y="4714623"/>
            <a:ext cx="802947" cy="802947"/>
          </a:xfrm>
          <a:prstGeom prst="rect">
            <a:avLst/>
          </a:prstGeom>
        </p:spPr>
      </p:pic>
      <p:pic>
        <p:nvPicPr>
          <p:cNvPr id="31" name="Image 30">
            <a:extLst>
              <a:ext uri="{FF2B5EF4-FFF2-40B4-BE49-F238E27FC236}">
                <a16:creationId xmlns:a16="http://schemas.microsoft.com/office/drawing/2014/main" id="{B16BE9C3-8629-4BDE-BA5B-B61D7362CA63}"/>
              </a:ext>
            </a:extLst>
          </p:cNvPr>
          <p:cNvPicPr>
            <a:picLocks noChangeAspect="1"/>
          </p:cNvPicPr>
          <p:nvPr/>
        </p:nvPicPr>
        <p:blipFill>
          <a:blip r:embed="rId6"/>
          <a:stretch>
            <a:fillRect/>
          </a:stretch>
        </p:blipFill>
        <p:spPr>
          <a:xfrm>
            <a:off x="10921125" y="183283"/>
            <a:ext cx="1003147" cy="582268"/>
          </a:xfrm>
          <a:prstGeom prst="rect">
            <a:avLst/>
          </a:prstGeom>
        </p:spPr>
      </p:pic>
      <p:pic>
        <p:nvPicPr>
          <p:cNvPr id="33" name="Graphique 32" descr="Porte-documents avec un remplissage uni">
            <a:extLst>
              <a:ext uri="{FF2B5EF4-FFF2-40B4-BE49-F238E27FC236}">
                <a16:creationId xmlns:a16="http://schemas.microsoft.com/office/drawing/2014/main" id="{B2B63D2D-50F3-49B6-9E00-58D899B5F6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39330" y="4781134"/>
            <a:ext cx="701495" cy="701495"/>
          </a:xfrm>
          <a:prstGeom prst="rect">
            <a:avLst/>
          </a:prstGeom>
        </p:spPr>
      </p:pic>
      <p:pic>
        <p:nvPicPr>
          <p:cNvPr id="37" name="Graphique 36" descr="Loupe contour">
            <a:extLst>
              <a:ext uri="{FF2B5EF4-FFF2-40B4-BE49-F238E27FC236}">
                <a16:creationId xmlns:a16="http://schemas.microsoft.com/office/drawing/2014/main" id="{10714A05-1061-4BAC-BAB8-151E76AF223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79891" y="1530087"/>
            <a:ext cx="460333" cy="460333"/>
          </a:xfrm>
          <a:prstGeom prst="rect">
            <a:avLst/>
          </a:prstGeom>
        </p:spPr>
      </p:pic>
      <p:pic>
        <p:nvPicPr>
          <p:cNvPr id="39" name="Graphique 38" descr="Questions contour">
            <a:extLst>
              <a:ext uri="{FF2B5EF4-FFF2-40B4-BE49-F238E27FC236}">
                <a16:creationId xmlns:a16="http://schemas.microsoft.com/office/drawing/2014/main" id="{40DE157E-564C-44FB-A0B0-E3C0DEF00C1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10208" y="1508437"/>
            <a:ext cx="543560" cy="543560"/>
          </a:xfrm>
          <a:prstGeom prst="rect">
            <a:avLst/>
          </a:prstGeom>
        </p:spPr>
      </p:pic>
      <p:pic>
        <p:nvPicPr>
          <p:cNvPr id="41" name="Graphique 40" descr="Vivats contour">
            <a:extLst>
              <a:ext uri="{FF2B5EF4-FFF2-40B4-BE49-F238E27FC236}">
                <a16:creationId xmlns:a16="http://schemas.microsoft.com/office/drawing/2014/main" id="{FF3717FE-F396-41D2-942B-796D015590B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487372" y="1498878"/>
            <a:ext cx="635426" cy="635426"/>
          </a:xfrm>
          <a:prstGeom prst="rect">
            <a:avLst/>
          </a:prstGeom>
        </p:spPr>
      </p:pic>
      <p:pic>
        <p:nvPicPr>
          <p:cNvPr id="35" name="Graphique 34" descr="Règle triangulaire contour">
            <a:extLst>
              <a:ext uri="{FF2B5EF4-FFF2-40B4-BE49-F238E27FC236}">
                <a16:creationId xmlns:a16="http://schemas.microsoft.com/office/drawing/2014/main" id="{FB54A87A-FD38-4B27-9C2F-F34761C6820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391883" y="1498878"/>
            <a:ext cx="488645" cy="488645"/>
          </a:xfrm>
          <a:prstGeom prst="rect">
            <a:avLst/>
          </a:prstGeom>
        </p:spPr>
      </p:pic>
      <p:sp>
        <p:nvSpPr>
          <p:cNvPr id="42" name="Espace réservé du pied de page 41">
            <a:extLst>
              <a:ext uri="{FF2B5EF4-FFF2-40B4-BE49-F238E27FC236}">
                <a16:creationId xmlns:a16="http://schemas.microsoft.com/office/drawing/2014/main" id="{FD3DAD34-3AEA-49E9-AF8C-A405E7C2988A}"/>
              </a:ext>
            </a:extLst>
          </p:cNvPr>
          <p:cNvSpPr>
            <a:spLocks noGrp="1"/>
          </p:cNvSpPr>
          <p:nvPr>
            <p:ph type="ftr" sz="quarter" idx="11"/>
          </p:nvPr>
        </p:nvSpPr>
        <p:spPr/>
        <p:txBody>
          <a:bodyPr/>
          <a:lstStyle/>
          <a:p>
            <a:endParaRPr lang="fr-FR"/>
          </a:p>
        </p:txBody>
      </p:sp>
      <p:sp>
        <p:nvSpPr>
          <p:cNvPr id="43" name="Espace réservé du numéro de diapositive 42">
            <a:extLst>
              <a:ext uri="{FF2B5EF4-FFF2-40B4-BE49-F238E27FC236}">
                <a16:creationId xmlns:a16="http://schemas.microsoft.com/office/drawing/2014/main" id="{CF9B4E95-FEBE-42EF-B705-E6C5065DDFF4}"/>
              </a:ext>
            </a:extLst>
          </p:cNvPr>
          <p:cNvSpPr>
            <a:spLocks noGrp="1"/>
          </p:cNvSpPr>
          <p:nvPr>
            <p:ph type="sldNum" sz="quarter" idx="12"/>
          </p:nvPr>
        </p:nvSpPr>
        <p:spPr/>
        <p:txBody>
          <a:bodyPr/>
          <a:lstStyle/>
          <a:p>
            <a:fld id="{0E318AED-0704-490D-A4A9-E706439D76DD}" type="slidenum">
              <a:rPr lang="fr-FR" smtClean="0"/>
              <a:t>7</a:t>
            </a:fld>
            <a:endParaRPr lang="fr-FR"/>
          </a:p>
        </p:txBody>
      </p:sp>
      <p:pic>
        <p:nvPicPr>
          <p:cNvPr id="4" name="Graphique 3" descr="Document contour">
            <a:extLst>
              <a:ext uri="{FF2B5EF4-FFF2-40B4-BE49-F238E27FC236}">
                <a16:creationId xmlns:a16="http://schemas.microsoft.com/office/drawing/2014/main" id="{448FD0A7-68C5-4E64-BAAE-93430E2811D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333969" y="2896023"/>
            <a:ext cx="543561" cy="543561"/>
          </a:xfrm>
          <a:prstGeom prst="rect">
            <a:avLst/>
          </a:prstGeom>
        </p:spPr>
      </p:pic>
      <p:pic>
        <p:nvPicPr>
          <p:cNvPr id="32" name="Graphique 31" descr="Document contour">
            <a:extLst>
              <a:ext uri="{FF2B5EF4-FFF2-40B4-BE49-F238E27FC236}">
                <a16:creationId xmlns:a16="http://schemas.microsoft.com/office/drawing/2014/main" id="{D4DB873C-1FDA-4D1A-8B01-6547F3C6FF6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711371" y="2895318"/>
            <a:ext cx="543561" cy="543561"/>
          </a:xfrm>
          <a:prstGeom prst="rect">
            <a:avLst/>
          </a:prstGeom>
        </p:spPr>
      </p:pic>
      <p:pic>
        <p:nvPicPr>
          <p:cNvPr id="34" name="Graphique 33" descr="Document contour">
            <a:extLst>
              <a:ext uri="{FF2B5EF4-FFF2-40B4-BE49-F238E27FC236}">
                <a16:creationId xmlns:a16="http://schemas.microsoft.com/office/drawing/2014/main" id="{05A1BDEB-94D4-49D6-A495-23B8F6922B4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114574" y="2895528"/>
            <a:ext cx="543561" cy="543561"/>
          </a:xfrm>
          <a:prstGeom prst="rect">
            <a:avLst/>
          </a:prstGeom>
        </p:spPr>
      </p:pic>
      <p:pic>
        <p:nvPicPr>
          <p:cNvPr id="36" name="Graphique 35" descr="Document contour">
            <a:extLst>
              <a:ext uri="{FF2B5EF4-FFF2-40B4-BE49-F238E27FC236}">
                <a16:creationId xmlns:a16="http://schemas.microsoft.com/office/drawing/2014/main" id="{D526EE5C-2F9A-4519-A4FA-F0C16363445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517777" y="2907664"/>
            <a:ext cx="543561" cy="543561"/>
          </a:xfrm>
          <a:prstGeom prst="rect">
            <a:avLst/>
          </a:prstGeom>
        </p:spPr>
      </p:pic>
      <p:pic>
        <p:nvPicPr>
          <p:cNvPr id="6" name="Graphique 5" descr="Contrat contour">
            <a:extLst>
              <a:ext uri="{FF2B5EF4-FFF2-40B4-BE49-F238E27FC236}">
                <a16:creationId xmlns:a16="http://schemas.microsoft.com/office/drawing/2014/main" id="{1224D520-6A70-4393-B21B-01E33EA0DBA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350106" y="3446424"/>
            <a:ext cx="576302" cy="576302"/>
          </a:xfrm>
          <a:prstGeom prst="rect">
            <a:avLst/>
          </a:prstGeom>
        </p:spPr>
      </p:pic>
      <p:pic>
        <p:nvPicPr>
          <p:cNvPr id="38" name="Graphique 37" descr="Contrat contour">
            <a:extLst>
              <a:ext uri="{FF2B5EF4-FFF2-40B4-BE49-F238E27FC236}">
                <a16:creationId xmlns:a16="http://schemas.microsoft.com/office/drawing/2014/main" id="{8FC45B66-CDBD-4FF9-BCB0-61C0CE35373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739330" y="3446424"/>
            <a:ext cx="576302" cy="576302"/>
          </a:xfrm>
          <a:prstGeom prst="rect">
            <a:avLst/>
          </a:prstGeom>
        </p:spPr>
      </p:pic>
      <p:pic>
        <p:nvPicPr>
          <p:cNvPr id="40" name="Graphique 39" descr="Contrat contour">
            <a:extLst>
              <a:ext uri="{FF2B5EF4-FFF2-40B4-BE49-F238E27FC236}">
                <a16:creationId xmlns:a16="http://schemas.microsoft.com/office/drawing/2014/main" id="{18494D6C-D956-4EBE-A6E3-BEFD2A3F924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116732" y="3443968"/>
            <a:ext cx="576302" cy="576302"/>
          </a:xfrm>
          <a:prstGeom prst="rect">
            <a:avLst/>
          </a:prstGeom>
        </p:spPr>
      </p:pic>
      <p:pic>
        <p:nvPicPr>
          <p:cNvPr id="44" name="Graphique 43" descr="Contrat contour">
            <a:extLst>
              <a:ext uri="{FF2B5EF4-FFF2-40B4-BE49-F238E27FC236}">
                <a16:creationId xmlns:a16="http://schemas.microsoft.com/office/drawing/2014/main" id="{8DADDDEC-11D5-41E9-A85C-A9F04A72CFB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511958" y="3451225"/>
            <a:ext cx="576302" cy="576302"/>
          </a:xfrm>
          <a:prstGeom prst="rect">
            <a:avLst/>
          </a:prstGeom>
        </p:spPr>
      </p:pic>
      <p:pic>
        <p:nvPicPr>
          <p:cNvPr id="9" name="Graphique 8" descr="Recherche de dossiers contour">
            <a:extLst>
              <a:ext uri="{FF2B5EF4-FFF2-40B4-BE49-F238E27FC236}">
                <a16:creationId xmlns:a16="http://schemas.microsoft.com/office/drawing/2014/main" id="{D78B0972-41BE-4996-B34B-630FFECECCB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330263" y="4020270"/>
            <a:ext cx="660796" cy="697806"/>
          </a:xfrm>
          <a:prstGeom prst="rect">
            <a:avLst/>
          </a:prstGeom>
        </p:spPr>
      </p:pic>
      <p:pic>
        <p:nvPicPr>
          <p:cNvPr id="45" name="Graphique 44" descr="Recherche de dossiers contour">
            <a:extLst>
              <a:ext uri="{FF2B5EF4-FFF2-40B4-BE49-F238E27FC236}">
                <a16:creationId xmlns:a16="http://schemas.microsoft.com/office/drawing/2014/main" id="{C434B0F1-AEF3-4B57-8775-2B986D354757}"/>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851162" y="3982440"/>
            <a:ext cx="660796" cy="760864"/>
          </a:xfrm>
          <a:prstGeom prst="rect">
            <a:avLst/>
          </a:prstGeom>
        </p:spPr>
      </p:pic>
      <p:pic>
        <p:nvPicPr>
          <p:cNvPr id="46" name="Graphique 45" descr="Recherche de dossiers contour">
            <a:extLst>
              <a:ext uri="{FF2B5EF4-FFF2-40B4-BE49-F238E27FC236}">
                <a16:creationId xmlns:a16="http://schemas.microsoft.com/office/drawing/2014/main" id="{22D0399F-4B9F-42F8-80CC-2F462C19AFC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374780" y="3994786"/>
            <a:ext cx="660796" cy="758550"/>
          </a:xfrm>
          <a:prstGeom prst="rect">
            <a:avLst/>
          </a:prstGeom>
        </p:spPr>
      </p:pic>
      <p:pic>
        <p:nvPicPr>
          <p:cNvPr id="11" name="Graphique 10" descr="Liste contour">
            <a:extLst>
              <a:ext uri="{FF2B5EF4-FFF2-40B4-BE49-F238E27FC236}">
                <a16:creationId xmlns:a16="http://schemas.microsoft.com/office/drawing/2014/main" id="{B9CE4FF6-381D-4552-8764-3392A598FCF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865249" y="2262601"/>
            <a:ext cx="576302" cy="576302"/>
          </a:xfrm>
          <a:prstGeom prst="rect">
            <a:avLst/>
          </a:prstGeom>
        </p:spPr>
      </p:pic>
    </p:spTree>
    <p:extLst>
      <p:ext uri="{BB962C8B-B14F-4D97-AF65-F5344CB8AC3E}">
        <p14:creationId xmlns:p14="http://schemas.microsoft.com/office/powerpoint/2010/main" val="410235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Image 4" descr="Une image contenant texte, graphiques vectoriels&#10;&#10;Description générée automatiquement">
            <a:extLst>
              <a:ext uri="{FF2B5EF4-FFF2-40B4-BE49-F238E27FC236}">
                <a16:creationId xmlns:a16="http://schemas.microsoft.com/office/drawing/2014/main" id="{512028FA-3091-438C-9012-616400132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3967" y="1965651"/>
            <a:ext cx="3642683" cy="3159008"/>
          </a:xfrm>
          <a:prstGeom prst="rect">
            <a:avLst/>
          </a:prstGeom>
        </p:spPr>
      </p:pic>
      <p:pic>
        <p:nvPicPr>
          <p:cNvPr id="8" name="Image 36">
            <a:extLst>
              <a:ext uri="{FF2B5EF4-FFF2-40B4-BE49-F238E27FC236}">
                <a16:creationId xmlns:a16="http://schemas.microsoft.com/office/drawing/2014/main" id="{7C2D1275-3FC5-4EF9-AA58-ADED8233DF00}"/>
              </a:ext>
            </a:extLst>
          </p:cNvPr>
          <p:cNvPicPr>
            <a:picLocks noChangeAspect="1" noChangeArrowheads="1"/>
          </p:cNvPicPr>
          <p:nvPr/>
        </p:nvPicPr>
        <p:blipFill>
          <a:blip r:embed="rId3">
            <a:clrChange>
              <a:clrFrom>
                <a:srgbClr val="FFFEFF"/>
              </a:clrFrom>
              <a:clrTo>
                <a:srgbClr val="FFFEFF">
                  <a:alpha val="0"/>
                </a:srgbClr>
              </a:clrTo>
            </a:clrChange>
            <a:extLst>
              <a:ext uri="{28A0092B-C50C-407E-A947-70E740481C1C}">
                <a14:useLocalDpi xmlns:a14="http://schemas.microsoft.com/office/drawing/2010/main" val="0"/>
              </a:ext>
            </a:extLst>
          </a:blip>
          <a:stretch>
            <a:fillRect/>
          </a:stretch>
        </p:blipFill>
        <p:spPr bwMode="auto">
          <a:xfrm>
            <a:off x="10056901" y="5826711"/>
            <a:ext cx="1887691" cy="5296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8AB160C5-8402-46FD-ACDB-DDBA4DC857D0}"/>
              </a:ext>
            </a:extLst>
          </p:cNvPr>
          <p:cNvSpPr txBox="1"/>
          <p:nvPr/>
        </p:nvSpPr>
        <p:spPr>
          <a:xfrm rot="20107766">
            <a:off x="55287" y="1974765"/>
            <a:ext cx="2854826" cy="461665"/>
          </a:xfrm>
          <a:prstGeom prst="rect">
            <a:avLst/>
          </a:prstGeom>
          <a:noFill/>
        </p:spPr>
        <p:txBody>
          <a:bodyPr wrap="square" rtlCol="0">
            <a:spAutoFit/>
          </a:bodyPr>
          <a:lstStyle/>
          <a:p>
            <a:r>
              <a:rPr lang="fr-FR" sz="2400" b="1" dirty="0">
                <a:solidFill>
                  <a:srgbClr val="33CCCC"/>
                </a:solidFill>
                <a:latin typeface="Lucida Handwriting" panose="03010101010101010101" pitchFamily="66" charset="0"/>
              </a:rPr>
              <a:t>La nutrition ?</a:t>
            </a:r>
          </a:p>
        </p:txBody>
      </p:sp>
      <p:sp>
        <p:nvSpPr>
          <p:cNvPr id="11" name="ZoneTexte 10">
            <a:extLst>
              <a:ext uri="{FF2B5EF4-FFF2-40B4-BE49-F238E27FC236}">
                <a16:creationId xmlns:a16="http://schemas.microsoft.com/office/drawing/2014/main" id="{4F7BCE2B-DA8B-40FA-85B5-8A65062443A9}"/>
              </a:ext>
            </a:extLst>
          </p:cNvPr>
          <p:cNvSpPr txBox="1"/>
          <p:nvPr/>
        </p:nvSpPr>
        <p:spPr>
          <a:xfrm rot="20107766">
            <a:off x="7148336" y="2892083"/>
            <a:ext cx="5554276" cy="461665"/>
          </a:xfrm>
          <a:prstGeom prst="rect">
            <a:avLst/>
          </a:prstGeom>
          <a:noFill/>
        </p:spPr>
        <p:txBody>
          <a:bodyPr wrap="square" rtlCol="0">
            <a:spAutoFit/>
          </a:bodyPr>
          <a:lstStyle/>
          <a:p>
            <a:r>
              <a:rPr lang="fr-FR" sz="2400" b="1" dirty="0">
                <a:solidFill>
                  <a:schemeClr val="bg2">
                    <a:lumMod val="50000"/>
                  </a:schemeClr>
                </a:solidFill>
                <a:latin typeface="Lucida Handwriting" panose="03010101010101010101" pitchFamily="66" charset="0"/>
              </a:rPr>
              <a:t>Ma place en  tant qu’usager ?</a:t>
            </a:r>
          </a:p>
        </p:txBody>
      </p:sp>
      <p:sp>
        <p:nvSpPr>
          <p:cNvPr id="13" name="ZoneTexte 12">
            <a:extLst>
              <a:ext uri="{FF2B5EF4-FFF2-40B4-BE49-F238E27FC236}">
                <a16:creationId xmlns:a16="http://schemas.microsoft.com/office/drawing/2014/main" id="{88B6C9A9-0F2D-48CB-BC3B-ACF9F13E94BA}"/>
              </a:ext>
            </a:extLst>
          </p:cNvPr>
          <p:cNvSpPr txBox="1"/>
          <p:nvPr/>
        </p:nvSpPr>
        <p:spPr>
          <a:xfrm rot="20107766">
            <a:off x="5683891" y="902498"/>
            <a:ext cx="3744350" cy="461665"/>
          </a:xfrm>
          <a:prstGeom prst="rect">
            <a:avLst/>
          </a:prstGeom>
          <a:noFill/>
        </p:spPr>
        <p:txBody>
          <a:bodyPr wrap="square" rtlCol="0">
            <a:spAutoFit/>
          </a:bodyPr>
          <a:lstStyle/>
          <a:p>
            <a:r>
              <a:rPr lang="fr-FR" sz="2400" b="1" dirty="0">
                <a:solidFill>
                  <a:schemeClr val="bg2">
                    <a:lumMod val="50000"/>
                  </a:schemeClr>
                </a:solidFill>
                <a:latin typeface="Lucida Handwriting" panose="03010101010101010101" pitchFamily="66" charset="0"/>
              </a:rPr>
              <a:t>Les recettes à éviter?</a:t>
            </a:r>
          </a:p>
        </p:txBody>
      </p:sp>
      <p:sp>
        <p:nvSpPr>
          <p:cNvPr id="14" name="ZoneTexte 13">
            <a:extLst>
              <a:ext uri="{FF2B5EF4-FFF2-40B4-BE49-F238E27FC236}">
                <a16:creationId xmlns:a16="http://schemas.microsoft.com/office/drawing/2014/main" id="{C69034EF-073C-4DC2-8F92-E4C3F37FA50E}"/>
              </a:ext>
            </a:extLst>
          </p:cNvPr>
          <p:cNvSpPr txBox="1"/>
          <p:nvPr/>
        </p:nvSpPr>
        <p:spPr>
          <a:xfrm rot="20107766">
            <a:off x="130058" y="5876755"/>
            <a:ext cx="3105496" cy="461665"/>
          </a:xfrm>
          <a:prstGeom prst="rect">
            <a:avLst/>
          </a:prstGeom>
          <a:noFill/>
        </p:spPr>
        <p:txBody>
          <a:bodyPr wrap="square" rtlCol="0">
            <a:spAutoFit/>
          </a:bodyPr>
          <a:lstStyle/>
          <a:p>
            <a:r>
              <a:rPr lang="fr-FR" sz="2400" b="1" dirty="0">
                <a:solidFill>
                  <a:srgbClr val="33CCCC"/>
                </a:solidFill>
                <a:latin typeface="Lucida Handwriting" panose="03010101010101010101" pitchFamily="66" charset="0"/>
              </a:rPr>
              <a:t>Les quantités ?</a:t>
            </a:r>
          </a:p>
        </p:txBody>
      </p:sp>
      <p:sp>
        <p:nvSpPr>
          <p:cNvPr id="15" name="ZoneTexte 14">
            <a:extLst>
              <a:ext uri="{FF2B5EF4-FFF2-40B4-BE49-F238E27FC236}">
                <a16:creationId xmlns:a16="http://schemas.microsoft.com/office/drawing/2014/main" id="{AC1F8391-2587-4E72-9C8B-6B5B349C6279}"/>
              </a:ext>
            </a:extLst>
          </p:cNvPr>
          <p:cNvSpPr txBox="1"/>
          <p:nvPr/>
        </p:nvSpPr>
        <p:spPr>
          <a:xfrm rot="20107766">
            <a:off x="3209109" y="657652"/>
            <a:ext cx="3677865" cy="461665"/>
          </a:xfrm>
          <a:prstGeom prst="rect">
            <a:avLst/>
          </a:prstGeom>
          <a:noFill/>
        </p:spPr>
        <p:txBody>
          <a:bodyPr wrap="square" rtlCol="0">
            <a:spAutoFit/>
          </a:bodyPr>
          <a:lstStyle/>
          <a:p>
            <a:r>
              <a:rPr lang="fr-FR" sz="2400" b="1" dirty="0">
                <a:solidFill>
                  <a:srgbClr val="33CCCC"/>
                </a:solidFill>
                <a:latin typeface="Lucida Handwriting" panose="03010101010101010101" pitchFamily="66" charset="0"/>
              </a:rPr>
              <a:t>Les plats à thème ?</a:t>
            </a:r>
          </a:p>
        </p:txBody>
      </p:sp>
      <p:sp>
        <p:nvSpPr>
          <p:cNvPr id="16" name="ZoneTexte 15">
            <a:extLst>
              <a:ext uri="{FF2B5EF4-FFF2-40B4-BE49-F238E27FC236}">
                <a16:creationId xmlns:a16="http://schemas.microsoft.com/office/drawing/2014/main" id="{05AF34F9-F323-4ADA-9E02-EBB906768A95}"/>
              </a:ext>
            </a:extLst>
          </p:cNvPr>
          <p:cNvSpPr txBox="1"/>
          <p:nvPr/>
        </p:nvSpPr>
        <p:spPr>
          <a:xfrm rot="20107766">
            <a:off x="148085" y="4199579"/>
            <a:ext cx="3188721" cy="461665"/>
          </a:xfrm>
          <a:prstGeom prst="rect">
            <a:avLst/>
          </a:prstGeom>
          <a:noFill/>
        </p:spPr>
        <p:txBody>
          <a:bodyPr wrap="square" rtlCol="0">
            <a:spAutoFit/>
          </a:bodyPr>
          <a:lstStyle/>
          <a:p>
            <a:r>
              <a:rPr lang="fr-FR" sz="2400" b="1" dirty="0">
                <a:solidFill>
                  <a:srgbClr val="33CCCC"/>
                </a:solidFill>
                <a:latin typeface="Lucida Handwriting" panose="03010101010101010101" pitchFamily="66" charset="0"/>
              </a:rPr>
              <a:t>Le fait maison ?</a:t>
            </a:r>
          </a:p>
        </p:txBody>
      </p:sp>
      <p:sp>
        <p:nvSpPr>
          <p:cNvPr id="17" name="ZoneTexte 16">
            <a:extLst>
              <a:ext uri="{FF2B5EF4-FFF2-40B4-BE49-F238E27FC236}">
                <a16:creationId xmlns:a16="http://schemas.microsoft.com/office/drawing/2014/main" id="{35494C1C-5F48-4566-BCEC-CA27D361C659}"/>
              </a:ext>
            </a:extLst>
          </p:cNvPr>
          <p:cNvSpPr txBox="1"/>
          <p:nvPr/>
        </p:nvSpPr>
        <p:spPr>
          <a:xfrm rot="20107766">
            <a:off x="1913715" y="2434525"/>
            <a:ext cx="2014193" cy="461665"/>
          </a:xfrm>
          <a:prstGeom prst="rect">
            <a:avLst/>
          </a:prstGeom>
          <a:noFill/>
        </p:spPr>
        <p:txBody>
          <a:bodyPr wrap="square" rtlCol="0">
            <a:spAutoFit/>
          </a:bodyPr>
          <a:lstStyle/>
          <a:p>
            <a:r>
              <a:rPr lang="fr-FR" sz="2400" b="1" dirty="0">
                <a:solidFill>
                  <a:schemeClr val="bg2">
                    <a:lumMod val="50000"/>
                  </a:schemeClr>
                </a:solidFill>
                <a:latin typeface="Lucida Handwriting" panose="03010101010101010101" pitchFamily="66" charset="0"/>
              </a:rPr>
              <a:t>Le choix ?</a:t>
            </a:r>
          </a:p>
        </p:txBody>
      </p:sp>
      <p:sp>
        <p:nvSpPr>
          <p:cNvPr id="18" name="ZoneTexte 17">
            <a:extLst>
              <a:ext uri="{FF2B5EF4-FFF2-40B4-BE49-F238E27FC236}">
                <a16:creationId xmlns:a16="http://schemas.microsoft.com/office/drawing/2014/main" id="{F0F4F24F-E3D0-43F2-B9B1-53C39F2F29F0}"/>
              </a:ext>
            </a:extLst>
          </p:cNvPr>
          <p:cNvSpPr txBox="1"/>
          <p:nvPr/>
        </p:nvSpPr>
        <p:spPr>
          <a:xfrm rot="20107766">
            <a:off x="8429781" y="1191628"/>
            <a:ext cx="3544624" cy="461665"/>
          </a:xfrm>
          <a:prstGeom prst="rect">
            <a:avLst/>
          </a:prstGeom>
          <a:noFill/>
        </p:spPr>
        <p:txBody>
          <a:bodyPr wrap="square" rtlCol="0">
            <a:spAutoFit/>
          </a:bodyPr>
          <a:lstStyle/>
          <a:p>
            <a:r>
              <a:rPr lang="fr-FR" sz="2400" b="1" dirty="0">
                <a:solidFill>
                  <a:srgbClr val="33CCCC"/>
                </a:solidFill>
                <a:latin typeface="Lucida Handwriting" panose="03010101010101010101" pitchFamily="66" charset="0"/>
              </a:rPr>
              <a:t>Combien ça coûte?</a:t>
            </a:r>
          </a:p>
        </p:txBody>
      </p:sp>
      <p:sp>
        <p:nvSpPr>
          <p:cNvPr id="19" name="ZoneTexte 18">
            <a:extLst>
              <a:ext uri="{FF2B5EF4-FFF2-40B4-BE49-F238E27FC236}">
                <a16:creationId xmlns:a16="http://schemas.microsoft.com/office/drawing/2014/main" id="{E48237B2-31DB-4223-88CF-9E39E8A0540D}"/>
              </a:ext>
            </a:extLst>
          </p:cNvPr>
          <p:cNvSpPr txBox="1"/>
          <p:nvPr/>
        </p:nvSpPr>
        <p:spPr>
          <a:xfrm rot="20107766">
            <a:off x="-113859" y="572422"/>
            <a:ext cx="2860685" cy="461665"/>
          </a:xfrm>
          <a:prstGeom prst="rect">
            <a:avLst/>
          </a:prstGeom>
          <a:noFill/>
        </p:spPr>
        <p:txBody>
          <a:bodyPr wrap="square" rtlCol="0">
            <a:spAutoFit/>
          </a:bodyPr>
          <a:lstStyle/>
          <a:p>
            <a:r>
              <a:rPr lang="fr-FR" sz="2400" b="1" dirty="0">
                <a:solidFill>
                  <a:schemeClr val="bg2">
                    <a:lumMod val="50000"/>
                  </a:schemeClr>
                </a:solidFill>
                <a:latin typeface="Lucida Handwriting" panose="03010101010101010101" pitchFamily="66" charset="0"/>
              </a:rPr>
              <a:t>Le gaspillage ?</a:t>
            </a:r>
          </a:p>
        </p:txBody>
      </p:sp>
      <p:sp>
        <p:nvSpPr>
          <p:cNvPr id="20" name="ZoneTexte 19">
            <a:extLst>
              <a:ext uri="{FF2B5EF4-FFF2-40B4-BE49-F238E27FC236}">
                <a16:creationId xmlns:a16="http://schemas.microsoft.com/office/drawing/2014/main" id="{40E381C6-8D37-4972-AA4F-C3216BEBCC9A}"/>
              </a:ext>
            </a:extLst>
          </p:cNvPr>
          <p:cNvSpPr txBox="1"/>
          <p:nvPr/>
        </p:nvSpPr>
        <p:spPr>
          <a:xfrm rot="20107766">
            <a:off x="2524962" y="4369434"/>
            <a:ext cx="1778715" cy="461665"/>
          </a:xfrm>
          <a:prstGeom prst="rect">
            <a:avLst/>
          </a:prstGeom>
          <a:noFill/>
        </p:spPr>
        <p:txBody>
          <a:bodyPr wrap="square" rtlCol="0">
            <a:spAutoFit/>
          </a:bodyPr>
          <a:lstStyle/>
          <a:p>
            <a:r>
              <a:rPr lang="fr-FR" sz="2400" b="1" dirty="0">
                <a:solidFill>
                  <a:schemeClr val="bg2">
                    <a:lumMod val="50000"/>
                  </a:schemeClr>
                </a:solidFill>
                <a:latin typeface="Lucida Handwriting" panose="03010101010101010101" pitchFamily="66" charset="0"/>
              </a:rPr>
              <a:t>Le bio?</a:t>
            </a:r>
          </a:p>
        </p:txBody>
      </p:sp>
      <p:sp>
        <p:nvSpPr>
          <p:cNvPr id="21" name="ZoneTexte 20">
            <a:extLst>
              <a:ext uri="{FF2B5EF4-FFF2-40B4-BE49-F238E27FC236}">
                <a16:creationId xmlns:a16="http://schemas.microsoft.com/office/drawing/2014/main" id="{E50FD45A-CEE5-451A-816D-9B0B62B58EED}"/>
              </a:ext>
            </a:extLst>
          </p:cNvPr>
          <p:cNvSpPr txBox="1"/>
          <p:nvPr/>
        </p:nvSpPr>
        <p:spPr>
          <a:xfrm rot="20107766">
            <a:off x="3226638" y="5790032"/>
            <a:ext cx="2469808" cy="461665"/>
          </a:xfrm>
          <a:prstGeom prst="rect">
            <a:avLst/>
          </a:prstGeom>
          <a:noFill/>
        </p:spPr>
        <p:txBody>
          <a:bodyPr wrap="square" rtlCol="0">
            <a:spAutoFit/>
          </a:bodyPr>
          <a:lstStyle/>
          <a:p>
            <a:r>
              <a:rPr lang="fr-FR" sz="2400" b="1" dirty="0">
                <a:solidFill>
                  <a:schemeClr val="bg2">
                    <a:lumMod val="50000"/>
                  </a:schemeClr>
                </a:solidFill>
                <a:latin typeface="Lucida Handwriting" panose="03010101010101010101" pitchFamily="66" charset="0"/>
              </a:rPr>
              <a:t>Les déchets ?</a:t>
            </a:r>
          </a:p>
        </p:txBody>
      </p:sp>
      <p:sp>
        <p:nvSpPr>
          <p:cNvPr id="22" name="ZoneTexte 21">
            <a:extLst>
              <a:ext uri="{FF2B5EF4-FFF2-40B4-BE49-F238E27FC236}">
                <a16:creationId xmlns:a16="http://schemas.microsoft.com/office/drawing/2014/main" id="{326D138F-C3BB-455B-956B-77F1E02E664F}"/>
              </a:ext>
            </a:extLst>
          </p:cNvPr>
          <p:cNvSpPr txBox="1"/>
          <p:nvPr/>
        </p:nvSpPr>
        <p:spPr>
          <a:xfrm rot="20107766">
            <a:off x="6407449" y="5221978"/>
            <a:ext cx="4150870" cy="461665"/>
          </a:xfrm>
          <a:prstGeom prst="rect">
            <a:avLst/>
          </a:prstGeom>
          <a:noFill/>
        </p:spPr>
        <p:txBody>
          <a:bodyPr wrap="square" rtlCol="0">
            <a:spAutoFit/>
          </a:bodyPr>
          <a:lstStyle/>
          <a:p>
            <a:r>
              <a:rPr lang="fr-FR" sz="2400" b="1" dirty="0">
                <a:solidFill>
                  <a:srgbClr val="33CCCC"/>
                </a:solidFill>
                <a:latin typeface="Lucida Handwriting" panose="03010101010101010101" pitchFamily="66" charset="0"/>
              </a:rPr>
              <a:t>Qui fait quoi dans ma</a:t>
            </a:r>
          </a:p>
        </p:txBody>
      </p:sp>
      <p:sp>
        <p:nvSpPr>
          <p:cNvPr id="23" name="ZoneTexte 22">
            <a:extLst>
              <a:ext uri="{FF2B5EF4-FFF2-40B4-BE49-F238E27FC236}">
                <a16:creationId xmlns:a16="http://schemas.microsoft.com/office/drawing/2014/main" id="{E62F8F49-20D7-4E79-B50C-DF041F026C64}"/>
              </a:ext>
            </a:extLst>
          </p:cNvPr>
          <p:cNvSpPr txBox="1"/>
          <p:nvPr/>
        </p:nvSpPr>
        <p:spPr>
          <a:xfrm>
            <a:off x="3054962" y="5155766"/>
            <a:ext cx="5442101" cy="38269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Commission Restauration du Mercredi 04 janvier 2023</a:t>
            </a:r>
          </a:p>
        </p:txBody>
      </p:sp>
      <p:pic>
        <p:nvPicPr>
          <p:cNvPr id="24" name="Image 23" descr="Une image contenant texte, clipart&#10;&#10;Description générée automatiquement">
            <a:extLst>
              <a:ext uri="{FF2B5EF4-FFF2-40B4-BE49-F238E27FC236}">
                <a16:creationId xmlns:a16="http://schemas.microsoft.com/office/drawing/2014/main" id="{F304B3B1-3A59-4E9C-8460-B17DE773ED31}"/>
              </a:ext>
            </a:extLst>
          </p:cNvPr>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alphaModFix/>
            <a:extLst>
              <a:ext uri="{28A0092B-C50C-407E-A947-70E740481C1C}">
                <a14:useLocalDpi xmlns:a14="http://schemas.microsoft.com/office/drawing/2010/main" val="0"/>
              </a:ext>
            </a:extLst>
          </a:blip>
          <a:stretch>
            <a:fillRect/>
          </a:stretch>
        </p:blipFill>
        <p:spPr>
          <a:xfrm rot="20183786">
            <a:off x="10041531" y="3653793"/>
            <a:ext cx="2123384" cy="912682"/>
          </a:xfrm>
          <a:prstGeom prst="rect">
            <a:avLst/>
          </a:prstGeom>
        </p:spPr>
      </p:pic>
    </p:spTree>
    <p:extLst>
      <p:ext uri="{BB962C8B-B14F-4D97-AF65-F5344CB8AC3E}">
        <p14:creationId xmlns:p14="http://schemas.microsoft.com/office/powerpoint/2010/main" val="298979661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TotalTime>
  <Words>941</Words>
  <Application>Microsoft Office PowerPoint</Application>
  <PresentationFormat>Grand écran</PresentationFormat>
  <Paragraphs>105</Paragraphs>
  <Slides>8</Slides>
  <Notes>2</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8</vt:i4>
      </vt:variant>
    </vt:vector>
  </HeadingPairs>
  <TitlesOfParts>
    <vt:vector size="17" baseType="lpstr">
      <vt:lpstr>Arial</vt:lpstr>
      <vt:lpstr>Arial Rounded MT Bold</vt:lpstr>
      <vt:lpstr>Calibri</vt:lpstr>
      <vt:lpstr>Calibri Light</vt:lpstr>
      <vt:lpstr>Lucida Handwriting</vt:lpstr>
      <vt:lpstr>Times New Roman</vt:lpstr>
      <vt:lpstr>Wingdings</vt:lpstr>
      <vt:lpstr>Thème Office</vt:lpstr>
      <vt:lpstr>2_Thème Office</vt:lpstr>
      <vt:lpstr>Présentation PowerPoint</vt:lpstr>
      <vt:lpstr>Le projet de Restauration Scolaire </vt:lpstr>
      <vt:lpstr>Construire un projet de restauration scolaire</vt:lpstr>
      <vt:lpstr>Construire un projet de restauration scolaire</vt:lpstr>
      <vt:lpstr>Présentation PowerPoint</vt:lpstr>
      <vt:lpstr>Construire un projet de restauration scolaire          Méthode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Construire un projet de restauration scolaire </dc:title>
  <dc:creator>NIVET Régis</dc:creator>
  <cp:lastModifiedBy>NIVET Régis</cp:lastModifiedBy>
  <cp:revision>19</cp:revision>
  <dcterms:created xsi:type="dcterms:W3CDTF">2022-12-27T09:00:17Z</dcterms:created>
  <dcterms:modified xsi:type="dcterms:W3CDTF">2023-05-26T13:45:21Z</dcterms:modified>
</cp:coreProperties>
</file>