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76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7" r:id="rId18"/>
  </p:sldIdLst>
  <p:sldSz cx="12192000" cy="6858000"/>
  <p:notesSz cx="6669088" cy="9753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nuelle DUBOURG" initials="ED" lastIdx="1" clrIdx="0">
    <p:extLst>
      <p:ext uri="{19B8F6BF-5375-455C-9EA6-DF929625EA0E}">
        <p15:presenceInfo xmlns:p15="http://schemas.microsoft.com/office/powerpoint/2012/main" userId="S-1-5-21-839522115-2049760794-725345543-92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1" autoAdjust="0"/>
    <p:restoredTop sz="94685" autoAdjust="0"/>
  </p:normalViewPr>
  <p:slideViewPr>
    <p:cSldViewPr snapToGrid="0">
      <p:cViewPr varScale="1">
        <p:scale>
          <a:sx n="52" d="100"/>
          <a:sy n="52" d="100"/>
        </p:scale>
        <p:origin x="67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3030C7C0-A701-472E-AEAF-4FFD3F4F0293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EB63B8DA-0052-4B98-A30C-35DA021D71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676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AC520505-9EBD-47CF-8963-0AAF615302F7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7539" y="4693831"/>
            <a:ext cx="5334011" cy="3839975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20BF0269-7041-44A1-95FA-F8D0FD94F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427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157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678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27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412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18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23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771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832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Eric mentionne que </a:t>
            </a:r>
            <a:r>
              <a:rPr lang="fr-FR" smtClean="0"/>
              <a:t>c’est Emmanuelle</a:t>
            </a:r>
            <a:r>
              <a:rPr lang="fr-FR" baseline="0" smtClean="0"/>
              <a:t> qui a fait les dessins.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20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11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28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2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05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38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134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84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0269-7041-44A1-95FA-F8D0FD94F65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06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147D-389F-4ADA-A3C6-6A51B0E0C4B0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9764-E7F7-4C7E-B18A-7F34F1B4B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62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147D-389F-4ADA-A3C6-6A51B0E0C4B0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9764-E7F7-4C7E-B18A-7F34F1B4B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07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147D-389F-4ADA-A3C6-6A51B0E0C4B0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9764-E7F7-4C7E-B18A-7F34F1B4B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273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'ouverture - variante photo fi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bg1">
              <a:lumMod val="85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1999" y="432000"/>
              <a:ext cx="11268000" cy="601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 txBox="1">
            <a:spLocks/>
          </p:cNvSpPr>
          <p:nvPr userDrawn="1"/>
        </p:nvSpPr>
        <p:spPr>
          <a:xfrm>
            <a:off x="5378564" y="6444838"/>
            <a:ext cx="1447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Verb Semibold" panose="0200070003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D6EF467-1ED1-4E82-B9C9-E9BEFBE40B13}" type="datetimeFigureOut">
              <a:rPr lang="fr-FR" smtClean="0">
                <a:solidFill>
                  <a:schemeClr val="bg2"/>
                </a:solidFill>
              </a:rPr>
              <a:pPr algn="ctr"/>
              <a:t>22/05/2023</a:t>
            </a:fld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3" name="Image 12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0"/>
            <a:ext cx="11386800" cy="6051600"/>
          </a:xfrm>
          <a:prstGeom prst="rect">
            <a:avLst/>
          </a:prstGeom>
        </p:spPr>
      </p:pic>
      <p:grpSp>
        <p:nvGrpSpPr>
          <p:cNvPr id="6" name="Groupe 5"/>
          <p:cNvGrpSpPr/>
          <p:nvPr userDrawn="1"/>
        </p:nvGrpSpPr>
        <p:grpSpPr>
          <a:xfrm>
            <a:off x="5078684" y="-13118"/>
            <a:ext cx="2047560" cy="2060630"/>
            <a:chOff x="5078684" y="96777"/>
            <a:chExt cx="2047560" cy="2060630"/>
          </a:xfrm>
        </p:grpSpPr>
        <p:sp>
          <p:nvSpPr>
            <p:cNvPr id="7" name="Rectangle"/>
            <p:cNvSpPr/>
            <p:nvPr/>
          </p:nvSpPr>
          <p:spPr>
            <a:xfrm>
              <a:off x="5078684" y="96778"/>
              <a:ext cx="2047560" cy="2060629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8" name="Vertou-LOGO-Signature-vertical-01.png" descr="Vertou-LOGO-Signature-vertical-01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78684" y="96777"/>
              <a:ext cx="2047560" cy="206062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4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8" y="2661920"/>
            <a:ext cx="11386801" cy="31902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500">
                <a:solidFill>
                  <a:schemeClr val="bg1"/>
                </a:solidFill>
                <a:latin typeface="Casper Bold" panose="02000806040000020004" pitchFamily="2" charset="0"/>
              </a:defRPr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5" name="Espace réservé de la date 3"/>
          <p:cNvSpPr txBox="1">
            <a:spLocks/>
          </p:cNvSpPr>
          <p:nvPr userDrawn="1"/>
        </p:nvSpPr>
        <p:spPr>
          <a:xfrm>
            <a:off x="10972800" y="6444000"/>
            <a:ext cx="808479" cy="41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Verb Semibold" panose="0200070003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3150211-CF27-40AD-8B35-D8C53D4F4D25}" type="slidenum">
              <a:rPr lang="fr-FR" smtClean="0">
                <a:solidFill>
                  <a:schemeClr val="bg2"/>
                </a:solidFill>
              </a:rPr>
              <a:pPr algn="r"/>
              <a:t>‹N°›</a:t>
            </a:fld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6" name="Espace réservé de la date 3"/>
          <p:cNvSpPr txBox="1">
            <a:spLocks/>
          </p:cNvSpPr>
          <p:nvPr userDrawn="1"/>
        </p:nvSpPr>
        <p:spPr>
          <a:xfrm>
            <a:off x="450964" y="6444838"/>
            <a:ext cx="1447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Verb Semibold" panose="0200070003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schemeClr val="bg2"/>
                </a:solidFill>
              </a:rPr>
              <a:t>VILLE DE VERTOU</a:t>
            </a:r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4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147D-389F-4ADA-A3C6-6A51B0E0C4B0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9764-E7F7-4C7E-B18A-7F34F1B4B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19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147D-389F-4ADA-A3C6-6A51B0E0C4B0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9764-E7F7-4C7E-B18A-7F34F1B4B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90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147D-389F-4ADA-A3C6-6A51B0E0C4B0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9764-E7F7-4C7E-B18A-7F34F1B4B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68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147D-389F-4ADA-A3C6-6A51B0E0C4B0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9764-E7F7-4C7E-B18A-7F34F1B4B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58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147D-389F-4ADA-A3C6-6A51B0E0C4B0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9764-E7F7-4C7E-B18A-7F34F1B4B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92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147D-389F-4ADA-A3C6-6A51B0E0C4B0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9764-E7F7-4C7E-B18A-7F34F1B4B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17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147D-389F-4ADA-A3C6-6A51B0E0C4B0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9764-E7F7-4C7E-B18A-7F34F1B4B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8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147D-389F-4ADA-A3C6-6A51B0E0C4B0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9764-E7F7-4C7E-B18A-7F34F1B4B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90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147D-389F-4ADA-A3C6-6A51B0E0C4B0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59764-E7F7-4C7E-B18A-7F34F1B4B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43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aTl5y2Hk6T0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87369" y="-291732"/>
            <a:ext cx="4646950" cy="62197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683227" y="2228197"/>
            <a:ext cx="3320476" cy="56970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577" y="1485573"/>
            <a:ext cx="1565823" cy="15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81367" y="-1447047"/>
            <a:ext cx="6026051" cy="892014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05" y="374755"/>
            <a:ext cx="869428" cy="8161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72591" y="608601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Découvrez le témoignage de Lucie : </a:t>
            </a:r>
            <a:r>
              <a:rPr lang="fr-FR" u="sng" dirty="0">
                <a:hlinkClick r:id="rId5"/>
              </a:rPr>
              <a:t>https://www.youtube.com/watch?v=aTl5y2Hk6T0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77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22398" y="-1992014"/>
            <a:ext cx="6742214" cy="109578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2762" y="269824"/>
            <a:ext cx="869428" cy="8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4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0914" y="-1913553"/>
            <a:ext cx="6870107" cy="106729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2762" y="269824"/>
            <a:ext cx="869428" cy="8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2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91807" y="-2001618"/>
            <a:ext cx="6953294" cy="108678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05" y="374755"/>
            <a:ext cx="869428" cy="8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6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06731" y="-1832174"/>
            <a:ext cx="6933699" cy="105980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74" y="3466850"/>
            <a:ext cx="4735039" cy="22820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323" y="1332290"/>
            <a:ext cx="3544129" cy="21345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357" y="3192904"/>
            <a:ext cx="3612630" cy="26982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3" y="361368"/>
            <a:ext cx="974360" cy="91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0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790880" y="-1237006"/>
            <a:ext cx="6758183" cy="94318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85" y="5036693"/>
            <a:ext cx="2200540" cy="1427295"/>
          </a:xfrm>
          <a:prstGeom prst="rect">
            <a:avLst/>
          </a:prstGeom>
          <a:ln>
            <a:solidFill>
              <a:srgbClr val="FBB7EC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84" y="3307107"/>
            <a:ext cx="2306116" cy="1729587"/>
          </a:xfrm>
          <a:prstGeom prst="rect">
            <a:avLst/>
          </a:prstGeom>
          <a:ln>
            <a:solidFill>
              <a:srgbClr val="FBB7EC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24" y="464696"/>
            <a:ext cx="659566" cy="6191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058" y="1689674"/>
            <a:ext cx="2157037" cy="1617433"/>
          </a:xfrm>
          <a:prstGeom prst="rect">
            <a:avLst/>
          </a:prstGeom>
          <a:ln>
            <a:solidFill>
              <a:srgbClr val="FBB7EC"/>
            </a:solidFill>
          </a:ln>
        </p:spPr>
      </p:pic>
    </p:spTree>
    <p:extLst>
      <p:ext uri="{BB962C8B-B14F-4D97-AF65-F5344CB8AC3E}">
        <p14:creationId xmlns:p14="http://schemas.microsoft.com/office/powerpoint/2010/main" val="170212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58190" y="-1693891"/>
            <a:ext cx="6670623" cy="101783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24" y="464696"/>
            <a:ext cx="766454" cy="7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4294" y="-1779952"/>
            <a:ext cx="6873250" cy="104331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24" y="464695"/>
            <a:ext cx="1469036" cy="13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1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0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05519" y="-2221316"/>
            <a:ext cx="6745575" cy="11398063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1440" y="1898592"/>
            <a:ext cx="3391367" cy="288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05" y="374755"/>
            <a:ext cx="809467" cy="8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1420686"/>
            <a:ext cx="6858001" cy="96993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05" y="374755"/>
            <a:ext cx="809467" cy="8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6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22528" y="-1985884"/>
            <a:ext cx="6846882" cy="109428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05" y="374755"/>
            <a:ext cx="809467" cy="8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0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13220" y="-1469037"/>
            <a:ext cx="6595672" cy="97436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05" y="374755"/>
            <a:ext cx="869428" cy="8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6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63106" y="-1949037"/>
            <a:ext cx="6825684" cy="106430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620" y="4778715"/>
            <a:ext cx="2707808" cy="15554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47243">
            <a:off x="7393100" y="1079293"/>
            <a:ext cx="1074251" cy="7644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05" y="374755"/>
            <a:ext cx="869428" cy="8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95513" y="-1524714"/>
            <a:ext cx="7360173" cy="104096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661" y="3256764"/>
            <a:ext cx="4645278" cy="32639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653" y="4722045"/>
            <a:ext cx="1788080" cy="179867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612" y="1419640"/>
            <a:ext cx="1620327" cy="24353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0486" t="-169501" r="-97559" b="-838532"/>
          <a:stretch/>
        </p:blipFill>
        <p:spPr>
          <a:xfrm>
            <a:off x="-40618725" y="-4495896"/>
            <a:ext cx="56407050" cy="375285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05" y="374755"/>
            <a:ext cx="869428" cy="8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72" y="269824"/>
            <a:ext cx="11707318" cy="6250898"/>
          </a:xfrm>
          <a:prstGeom prst="rect">
            <a:avLst/>
          </a:prstGeom>
          <a:noFill/>
          <a:ln w="38100">
            <a:solidFill>
              <a:srgbClr val="FBB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94099" y="-1865479"/>
            <a:ext cx="6848908" cy="105980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814" y="389746"/>
            <a:ext cx="869428" cy="8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37</Words>
  <Application>Microsoft Office PowerPoint</Application>
  <PresentationFormat>Grand écran</PresentationFormat>
  <Paragraphs>19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Casper Bold</vt:lpstr>
      <vt:lpstr>Helvetica Neue Medium</vt:lpstr>
      <vt:lpstr>Verb Semibold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Ville de Vertou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Emmanuelle DUBOURG</dc:creator>
  <cp:lastModifiedBy>Emmanuelle DUBOURG</cp:lastModifiedBy>
  <cp:revision>39</cp:revision>
  <cp:lastPrinted>2023-03-07T08:01:13Z</cp:lastPrinted>
  <dcterms:created xsi:type="dcterms:W3CDTF">2023-03-06T09:27:02Z</dcterms:created>
  <dcterms:modified xsi:type="dcterms:W3CDTF">2023-05-22T16:32:49Z</dcterms:modified>
</cp:coreProperties>
</file>