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6" r:id="rId4"/>
    <p:sldId id="268" r:id="rId5"/>
    <p:sldId id="261" r:id="rId6"/>
    <p:sldId id="265" r:id="rId7"/>
    <p:sldId id="267" r:id="rId8"/>
    <p:sldId id="262" r:id="rId9"/>
    <p:sldId id="271" r:id="rId10"/>
    <p:sldId id="269"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CC578F-8857-43AE-B130-CCE0DD59C1E9}"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16042AA1-0B5C-4936-AF5F-B277602E5961}">
      <dgm:prSet custT="1"/>
      <dgm:spPr/>
      <dgm:t>
        <a:bodyPr/>
        <a:lstStyle/>
        <a:p>
          <a:r>
            <a:rPr lang="fr-FR" sz="1800" dirty="0"/>
            <a:t>32 % des allocataires du RSA sont des foyers monoparentaux</a:t>
          </a:r>
          <a:endParaRPr lang="en-US" sz="1800" dirty="0"/>
        </a:p>
      </dgm:t>
    </dgm:pt>
    <dgm:pt modelId="{5E3C1D5B-9FFA-400B-A21F-AAF25C14C69C}" type="parTrans" cxnId="{296E2386-88D0-470E-A34D-198372FB2235}">
      <dgm:prSet/>
      <dgm:spPr/>
      <dgm:t>
        <a:bodyPr/>
        <a:lstStyle/>
        <a:p>
          <a:endParaRPr lang="en-US"/>
        </a:p>
      </dgm:t>
    </dgm:pt>
    <dgm:pt modelId="{FF7E0298-2AFB-4654-9339-1A9C2723DD6F}" type="sibTrans" cxnId="{296E2386-88D0-470E-A34D-198372FB2235}">
      <dgm:prSet/>
      <dgm:spPr/>
      <dgm:t>
        <a:bodyPr/>
        <a:lstStyle/>
        <a:p>
          <a:endParaRPr lang="en-US"/>
        </a:p>
      </dgm:t>
    </dgm:pt>
    <dgm:pt modelId="{B413F584-B77D-457B-8322-9FB2604C8343}">
      <dgm:prSet custT="1"/>
      <dgm:spPr/>
      <dgm:t>
        <a:bodyPr/>
        <a:lstStyle/>
        <a:p>
          <a:r>
            <a:rPr lang="fr-FR" sz="1400" dirty="0"/>
            <a:t>composés à 95 % de mères célibataires (sources </a:t>
          </a:r>
          <a:r>
            <a:rPr lang="fr-FR" sz="1400" dirty="0" err="1"/>
            <a:t>drees</a:t>
          </a:r>
          <a:r>
            <a:rPr lang="fr-FR" sz="1400" dirty="0"/>
            <a:t>)</a:t>
          </a:r>
          <a:endParaRPr lang="en-US" sz="1400" dirty="0"/>
        </a:p>
      </dgm:t>
    </dgm:pt>
    <dgm:pt modelId="{917B9195-9284-4743-9720-63B138C2C97C}" type="parTrans" cxnId="{A3EA54BC-64C6-48D6-9D32-C0F14352CF29}">
      <dgm:prSet/>
      <dgm:spPr/>
      <dgm:t>
        <a:bodyPr/>
        <a:lstStyle/>
        <a:p>
          <a:endParaRPr lang="en-US"/>
        </a:p>
      </dgm:t>
    </dgm:pt>
    <dgm:pt modelId="{38517946-16AA-4122-80E6-3A1096A6B879}" type="sibTrans" cxnId="{A3EA54BC-64C6-48D6-9D32-C0F14352CF29}">
      <dgm:prSet/>
      <dgm:spPr/>
      <dgm:t>
        <a:bodyPr/>
        <a:lstStyle/>
        <a:p>
          <a:endParaRPr lang="en-US"/>
        </a:p>
      </dgm:t>
    </dgm:pt>
    <dgm:pt modelId="{8250F9A5-E833-4636-9403-A2F5FAFEF635}">
      <dgm:prSet custT="1"/>
      <dgm:spPr/>
      <dgm:t>
        <a:bodyPr/>
        <a:lstStyle/>
        <a:p>
          <a:r>
            <a:rPr lang="fr-FR" sz="1800" dirty="0"/>
            <a:t>L’une des principales difficultés ne permettant pas la mise en place d’un parcours professionnel est l’absence de mode de garde.</a:t>
          </a:r>
          <a:endParaRPr lang="en-US" sz="1800" dirty="0"/>
        </a:p>
      </dgm:t>
    </dgm:pt>
    <dgm:pt modelId="{6AA9E8AB-C0BF-4B44-8737-6A49CD9C14CE}" type="parTrans" cxnId="{27B177D6-DADB-432B-8BB6-9D68F1870FE6}">
      <dgm:prSet/>
      <dgm:spPr/>
      <dgm:t>
        <a:bodyPr/>
        <a:lstStyle/>
        <a:p>
          <a:endParaRPr lang="en-US"/>
        </a:p>
      </dgm:t>
    </dgm:pt>
    <dgm:pt modelId="{209DC32D-79ED-46C8-BA31-2534304B1262}" type="sibTrans" cxnId="{27B177D6-DADB-432B-8BB6-9D68F1870FE6}">
      <dgm:prSet/>
      <dgm:spPr/>
      <dgm:t>
        <a:bodyPr/>
        <a:lstStyle/>
        <a:p>
          <a:endParaRPr lang="en-US"/>
        </a:p>
      </dgm:t>
    </dgm:pt>
    <dgm:pt modelId="{F2FCD8F7-66E5-4DAB-90D8-44063162E67C}">
      <dgm:prSet custT="1"/>
      <dgm:spPr/>
      <dgm:t>
        <a:bodyPr/>
        <a:lstStyle/>
        <a:p>
          <a:r>
            <a:rPr lang="fr-FR" sz="1400" dirty="0"/>
            <a:t>Les modes d’accueil collectifs sont prioritairement octroyés aux personnes en emploi. </a:t>
          </a:r>
          <a:endParaRPr lang="en-US" sz="1400" dirty="0"/>
        </a:p>
      </dgm:t>
    </dgm:pt>
    <dgm:pt modelId="{D763DB22-CC58-4C30-A3C1-165E4014612C}" type="parTrans" cxnId="{EAE5934D-43D7-4B64-9576-523C558EF98C}">
      <dgm:prSet/>
      <dgm:spPr/>
      <dgm:t>
        <a:bodyPr/>
        <a:lstStyle/>
        <a:p>
          <a:endParaRPr lang="en-US"/>
        </a:p>
      </dgm:t>
    </dgm:pt>
    <dgm:pt modelId="{4A3B2D7A-38E4-41E7-8A8A-269DA29696EA}" type="sibTrans" cxnId="{EAE5934D-43D7-4B64-9576-523C558EF98C}">
      <dgm:prSet/>
      <dgm:spPr/>
      <dgm:t>
        <a:bodyPr/>
        <a:lstStyle/>
        <a:p>
          <a:endParaRPr lang="en-US"/>
        </a:p>
      </dgm:t>
    </dgm:pt>
    <dgm:pt modelId="{85F38715-ED9B-4C1A-B2DC-6DB83C11BEDE}">
      <dgm:prSet custT="1"/>
      <dgm:spPr/>
      <dgm:t>
        <a:bodyPr/>
        <a:lstStyle/>
        <a:p>
          <a:r>
            <a:rPr lang="fr-FR" sz="1400" dirty="0"/>
            <a:t>Il est rare que des personnes en recherche d’emploi aient accès à un mode de garde pour réaliser leur démarche d’insertion </a:t>
          </a:r>
          <a:endParaRPr lang="en-US" sz="1400" dirty="0"/>
        </a:p>
      </dgm:t>
    </dgm:pt>
    <dgm:pt modelId="{62C6AFD8-A54A-48B2-8AE4-AC6CB6B1FACB}" type="parTrans" cxnId="{31000C78-63D9-473E-8138-DB426462044D}">
      <dgm:prSet/>
      <dgm:spPr/>
      <dgm:t>
        <a:bodyPr/>
        <a:lstStyle/>
        <a:p>
          <a:endParaRPr lang="en-US"/>
        </a:p>
      </dgm:t>
    </dgm:pt>
    <dgm:pt modelId="{5D5436DA-C107-4475-8E48-0D05D57B69F0}" type="sibTrans" cxnId="{31000C78-63D9-473E-8138-DB426462044D}">
      <dgm:prSet/>
      <dgm:spPr/>
      <dgm:t>
        <a:bodyPr/>
        <a:lstStyle/>
        <a:p>
          <a:endParaRPr lang="en-US"/>
        </a:p>
      </dgm:t>
    </dgm:pt>
    <dgm:pt modelId="{4C929AFE-8D29-4117-B5FC-A7B064254955}">
      <dgm:prSet custT="1"/>
      <dgm:spPr/>
      <dgm:t>
        <a:bodyPr/>
        <a:lstStyle/>
        <a:p>
          <a:r>
            <a:rPr lang="fr-FR" sz="1400" dirty="0"/>
            <a:t>Ce constat renforce l’éloignement à l’emploi des publics les plus en difficulté. </a:t>
          </a:r>
          <a:endParaRPr lang="en-US" sz="1400" dirty="0"/>
        </a:p>
      </dgm:t>
    </dgm:pt>
    <dgm:pt modelId="{9982D424-0C85-49A0-81D7-C9B91CE442F2}" type="parTrans" cxnId="{C64C4BD8-B5BD-4409-9469-409BC5D7B40D}">
      <dgm:prSet/>
      <dgm:spPr/>
      <dgm:t>
        <a:bodyPr/>
        <a:lstStyle/>
        <a:p>
          <a:endParaRPr lang="en-US"/>
        </a:p>
      </dgm:t>
    </dgm:pt>
    <dgm:pt modelId="{303BA789-29BF-4070-AB92-C343A49E27B2}" type="sibTrans" cxnId="{C64C4BD8-B5BD-4409-9469-409BC5D7B40D}">
      <dgm:prSet/>
      <dgm:spPr/>
      <dgm:t>
        <a:bodyPr/>
        <a:lstStyle/>
        <a:p>
          <a:endParaRPr lang="en-US"/>
        </a:p>
      </dgm:t>
    </dgm:pt>
    <dgm:pt modelId="{C43C241F-C3C6-4EF5-BF57-A770674C6AA3}">
      <dgm:prSet custT="1"/>
      <dgm:spPr/>
      <dgm:t>
        <a:bodyPr/>
        <a:lstStyle/>
        <a:p>
          <a:r>
            <a:rPr lang="fr-FR" sz="1800" dirty="0"/>
            <a:t>Les structures d’accueil collectif sont saturées. Le recours à une assistante maternelle apparait comme une solution de garde.</a:t>
          </a:r>
          <a:endParaRPr lang="en-US" sz="1800" dirty="0"/>
        </a:p>
      </dgm:t>
    </dgm:pt>
    <dgm:pt modelId="{6CC33879-BC2E-4A10-B70C-BDF54CBB200A}" type="parTrans" cxnId="{9AE7DD05-B0C8-471E-AF6B-4CFB235F3552}">
      <dgm:prSet/>
      <dgm:spPr/>
      <dgm:t>
        <a:bodyPr/>
        <a:lstStyle/>
        <a:p>
          <a:endParaRPr lang="en-US"/>
        </a:p>
      </dgm:t>
    </dgm:pt>
    <dgm:pt modelId="{8D1B3128-BB91-4105-90CF-8F27AAB8F543}" type="sibTrans" cxnId="{9AE7DD05-B0C8-471E-AF6B-4CFB235F3552}">
      <dgm:prSet/>
      <dgm:spPr/>
      <dgm:t>
        <a:bodyPr/>
        <a:lstStyle/>
        <a:p>
          <a:endParaRPr lang="en-US"/>
        </a:p>
      </dgm:t>
    </dgm:pt>
    <dgm:pt modelId="{5591E168-F7B9-4B67-B639-2475F188B42E}">
      <dgm:prSet custT="1"/>
      <dgm:spPr/>
      <dgm:t>
        <a:bodyPr/>
        <a:lstStyle/>
        <a:p>
          <a:r>
            <a:rPr lang="fr-FR" sz="1400" dirty="0"/>
            <a:t>Les familles sont souvent réticentes à faire appel à un mode de garde individuel.</a:t>
          </a:r>
          <a:endParaRPr lang="en-US" sz="1400" dirty="0"/>
        </a:p>
      </dgm:t>
    </dgm:pt>
    <dgm:pt modelId="{45219FBC-2D59-4112-9912-A2E52C7B47BD}" type="parTrans" cxnId="{AEA23BD0-BF15-45DE-9EA0-89B94492D8C3}">
      <dgm:prSet/>
      <dgm:spPr/>
      <dgm:t>
        <a:bodyPr/>
        <a:lstStyle/>
        <a:p>
          <a:endParaRPr lang="en-US"/>
        </a:p>
      </dgm:t>
    </dgm:pt>
    <dgm:pt modelId="{D2DFA955-949B-496C-BB04-ED49B467830B}" type="sibTrans" cxnId="{AEA23BD0-BF15-45DE-9EA0-89B94492D8C3}">
      <dgm:prSet/>
      <dgm:spPr/>
      <dgm:t>
        <a:bodyPr/>
        <a:lstStyle/>
        <a:p>
          <a:endParaRPr lang="en-US"/>
        </a:p>
      </dgm:t>
    </dgm:pt>
    <dgm:pt modelId="{08BA0202-77FF-4A01-8C4A-CD0A20F341BE}">
      <dgm:prSet custT="1"/>
      <dgm:spPr/>
      <dgm:t>
        <a:bodyPr/>
        <a:lstStyle/>
        <a:p>
          <a:r>
            <a:rPr lang="fr-FR" sz="1400" dirty="0"/>
            <a:t>L’embauche d’une assistante maternelle, constitue une difficulté pour le parent qui devient employeur et doit s’acquitter d’actes administratifs.</a:t>
          </a:r>
          <a:endParaRPr lang="en-US" sz="1400" dirty="0"/>
        </a:p>
      </dgm:t>
    </dgm:pt>
    <dgm:pt modelId="{4416BB0F-D65B-4018-993E-6E56B80D407F}" type="parTrans" cxnId="{6FD507BC-2344-4A7B-AD9F-75CDCF69802D}">
      <dgm:prSet/>
      <dgm:spPr/>
      <dgm:t>
        <a:bodyPr/>
        <a:lstStyle/>
        <a:p>
          <a:endParaRPr lang="en-US"/>
        </a:p>
      </dgm:t>
    </dgm:pt>
    <dgm:pt modelId="{CFC91238-7838-4133-9765-F62F3C5CA605}" type="sibTrans" cxnId="{6FD507BC-2344-4A7B-AD9F-75CDCF69802D}">
      <dgm:prSet/>
      <dgm:spPr/>
      <dgm:t>
        <a:bodyPr/>
        <a:lstStyle/>
        <a:p>
          <a:endParaRPr lang="en-US"/>
        </a:p>
      </dgm:t>
    </dgm:pt>
    <dgm:pt modelId="{F483BD1D-28EE-4931-872E-F33C77BF9E8E}">
      <dgm:prSet custT="1"/>
      <dgm:spPr/>
      <dgm:t>
        <a:bodyPr/>
        <a:lstStyle/>
        <a:p>
          <a:r>
            <a:rPr lang="fr-FR" sz="1400" dirty="0"/>
            <a:t>Le cout est plus important que dans une structure d’accueil collective</a:t>
          </a:r>
          <a:endParaRPr lang="en-US" sz="1400" dirty="0"/>
        </a:p>
      </dgm:t>
    </dgm:pt>
    <dgm:pt modelId="{F80AE248-403D-4763-B4C1-7B789667CDB3}" type="parTrans" cxnId="{93DA3494-CC69-4140-9329-41283CB41740}">
      <dgm:prSet/>
      <dgm:spPr/>
      <dgm:t>
        <a:bodyPr/>
        <a:lstStyle/>
        <a:p>
          <a:endParaRPr lang="en-US"/>
        </a:p>
      </dgm:t>
    </dgm:pt>
    <dgm:pt modelId="{70A127F2-A9E8-4F84-9A4F-865FD1CD96F8}" type="sibTrans" cxnId="{93DA3494-CC69-4140-9329-41283CB41740}">
      <dgm:prSet/>
      <dgm:spPr/>
      <dgm:t>
        <a:bodyPr/>
        <a:lstStyle/>
        <a:p>
          <a:endParaRPr lang="en-US"/>
        </a:p>
      </dgm:t>
    </dgm:pt>
    <dgm:pt modelId="{B250FDF6-B3FD-4851-840D-143DD2069A0E}">
      <dgm:prSet custT="1"/>
      <dgm:spPr/>
      <dgm:t>
        <a:bodyPr/>
        <a:lstStyle/>
        <a:p>
          <a:r>
            <a:rPr lang="fr-FR" sz="1400" dirty="0"/>
            <a:t>Dans les Alpes-Maritimes 84% des parents d’enfants de moins de 3 ans déclarent ne pas avoir de mode de garde.</a:t>
          </a:r>
          <a:endParaRPr lang="en-US" sz="1400" dirty="0"/>
        </a:p>
      </dgm:t>
    </dgm:pt>
    <dgm:pt modelId="{980D9739-5F20-4E40-8E32-9EDE8AD1841C}" type="parTrans" cxnId="{606D2B59-C96E-43E6-B47F-DD5A801C7E5B}">
      <dgm:prSet/>
      <dgm:spPr/>
      <dgm:t>
        <a:bodyPr/>
        <a:lstStyle/>
        <a:p>
          <a:endParaRPr lang="fr-FR"/>
        </a:p>
      </dgm:t>
    </dgm:pt>
    <dgm:pt modelId="{A49450B1-7892-44BC-BD17-C9C75356D0BE}" type="sibTrans" cxnId="{606D2B59-C96E-43E6-B47F-DD5A801C7E5B}">
      <dgm:prSet/>
      <dgm:spPr/>
      <dgm:t>
        <a:bodyPr/>
        <a:lstStyle/>
        <a:p>
          <a:endParaRPr lang="fr-FR"/>
        </a:p>
      </dgm:t>
    </dgm:pt>
    <dgm:pt modelId="{2D70A016-5596-4BE5-BBAD-0EB7A41A3FB0}" type="pres">
      <dgm:prSet presAssocID="{8CCC578F-8857-43AE-B130-CCE0DD59C1E9}" presName="Name0" presStyleCnt="0">
        <dgm:presLayoutVars>
          <dgm:dir/>
          <dgm:animLvl val="lvl"/>
          <dgm:resizeHandles val="exact"/>
        </dgm:presLayoutVars>
      </dgm:prSet>
      <dgm:spPr/>
    </dgm:pt>
    <dgm:pt modelId="{0F06FBD8-5906-4D95-8438-3A28BDF2B9B6}" type="pres">
      <dgm:prSet presAssocID="{16042AA1-0B5C-4936-AF5F-B277602E5961}" presName="linNode" presStyleCnt="0"/>
      <dgm:spPr/>
    </dgm:pt>
    <dgm:pt modelId="{93B573A0-D128-44CA-9ECD-EA7815B78C80}" type="pres">
      <dgm:prSet presAssocID="{16042AA1-0B5C-4936-AF5F-B277602E5961}" presName="parentText" presStyleLbl="node1" presStyleIdx="0" presStyleCnt="3">
        <dgm:presLayoutVars>
          <dgm:chMax val="1"/>
          <dgm:bulletEnabled val="1"/>
        </dgm:presLayoutVars>
      </dgm:prSet>
      <dgm:spPr/>
    </dgm:pt>
    <dgm:pt modelId="{B4E72D84-30F5-4B15-B371-2F87610F5F6E}" type="pres">
      <dgm:prSet presAssocID="{16042AA1-0B5C-4936-AF5F-B277602E5961}" presName="descendantText" presStyleLbl="alignAccFollowNode1" presStyleIdx="0" presStyleCnt="3">
        <dgm:presLayoutVars>
          <dgm:bulletEnabled val="1"/>
        </dgm:presLayoutVars>
      </dgm:prSet>
      <dgm:spPr/>
    </dgm:pt>
    <dgm:pt modelId="{C6C7A584-5943-42A8-87A0-F8871A9C336E}" type="pres">
      <dgm:prSet presAssocID="{FF7E0298-2AFB-4654-9339-1A9C2723DD6F}" presName="sp" presStyleCnt="0"/>
      <dgm:spPr/>
    </dgm:pt>
    <dgm:pt modelId="{917AF6E6-8CB4-4247-9867-FAB0A0B8507F}" type="pres">
      <dgm:prSet presAssocID="{8250F9A5-E833-4636-9403-A2F5FAFEF635}" presName="linNode" presStyleCnt="0"/>
      <dgm:spPr/>
    </dgm:pt>
    <dgm:pt modelId="{1A34BC3B-8FAC-4AF9-B26A-D4064DC89E8F}" type="pres">
      <dgm:prSet presAssocID="{8250F9A5-E833-4636-9403-A2F5FAFEF635}" presName="parentText" presStyleLbl="node1" presStyleIdx="1" presStyleCnt="3">
        <dgm:presLayoutVars>
          <dgm:chMax val="1"/>
          <dgm:bulletEnabled val="1"/>
        </dgm:presLayoutVars>
      </dgm:prSet>
      <dgm:spPr/>
    </dgm:pt>
    <dgm:pt modelId="{E96EF648-B246-43A9-992F-DD1885E792F0}" type="pres">
      <dgm:prSet presAssocID="{8250F9A5-E833-4636-9403-A2F5FAFEF635}" presName="descendantText" presStyleLbl="alignAccFollowNode1" presStyleIdx="1" presStyleCnt="3">
        <dgm:presLayoutVars>
          <dgm:bulletEnabled val="1"/>
        </dgm:presLayoutVars>
      </dgm:prSet>
      <dgm:spPr/>
    </dgm:pt>
    <dgm:pt modelId="{C1652BD8-C0DF-4ADB-828E-0A0B838A94E1}" type="pres">
      <dgm:prSet presAssocID="{209DC32D-79ED-46C8-BA31-2534304B1262}" presName="sp" presStyleCnt="0"/>
      <dgm:spPr/>
    </dgm:pt>
    <dgm:pt modelId="{3B14B129-F5DC-499C-96E2-A776EC8E5481}" type="pres">
      <dgm:prSet presAssocID="{C43C241F-C3C6-4EF5-BF57-A770674C6AA3}" presName="linNode" presStyleCnt="0"/>
      <dgm:spPr/>
    </dgm:pt>
    <dgm:pt modelId="{067D8414-E6D0-480A-8808-87F099BB844B}" type="pres">
      <dgm:prSet presAssocID="{C43C241F-C3C6-4EF5-BF57-A770674C6AA3}" presName="parentText" presStyleLbl="node1" presStyleIdx="2" presStyleCnt="3" custLinFactNeighborY="-1650">
        <dgm:presLayoutVars>
          <dgm:chMax val="1"/>
          <dgm:bulletEnabled val="1"/>
        </dgm:presLayoutVars>
      </dgm:prSet>
      <dgm:spPr/>
    </dgm:pt>
    <dgm:pt modelId="{AC818B0D-F1CB-4711-A5F1-6CB360D7B045}" type="pres">
      <dgm:prSet presAssocID="{C43C241F-C3C6-4EF5-BF57-A770674C6AA3}" presName="descendantText" presStyleLbl="alignAccFollowNode1" presStyleIdx="2" presStyleCnt="3">
        <dgm:presLayoutVars>
          <dgm:bulletEnabled val="1"/>
        </dgm:presLayoutVars>
      </dgm:prSet>
      <dgm:spPr/>
    </dgm:pt>
  </dgm:ptLst>
  <dgm:cxnLst>
    <dgm:cxn modelId="{9AE7DD05-B0C8-471E-AF6B-4CFB235F3552}" srcId="{8CCC578F-8857-43AE-B130-CCE0DD59C1E9}" destId="{C43C241F-C3C6-4EF5-BF57-A770674C6AA3}" srcOrd="2" destOrd="0" parTransId="{6CC33879-BC2E-4A10-B70C-BDF54CBB200A}" sibTransId="{8D1B3128-BB91-4105-90CF-8F27AAB8F543}"/>
    <dgm:cxn modelId="{6CC36107-8322-4CA6-810A-2BB068305215}" type="presOf" srcId="{F2FCD8F7-66E5-4DAB-90D8-44063162E67C}" destId="{E96EF648-B246-43A9-992F-DD1885E792F0}" srcOrd="0" destOrd="0" presId="urn:microsoft.com/office/officeart/2005/8/layout/vList5"/>
    <dgm:cxn modelId="{6071581E-2B72-41A4-98B2-DD402829D075}" type="presOf" srcId="{85F38715-ED9B-4C1A-B2DC-6DB83C11BEDE}" destId="{E96EF648-B246-43A9-992F-DD1885E792F0}" srcOrd="0" destOrd="1" presId="urn:microsoft.com/office/officeart/2005/8/layout/vList5"/>
    <dgm:cxn modelId="{F1E2211F-6B88-4222-BF7D-06909645B5F6}" type="presOf" srcId="{8250F9A5-E833-4636-9403-A2F5FAFEF635}" destId="{1A34BC3B-8FAC-4AF9-B26A-D4064DC89E8F}" srcOrd="0" destOrd="0" presId="urn:microsoft.com/office/officeart/2005/8/layout/vList5"/>
    <dgm:cxn modelId="{50470E44-5FC7-49F7-906C-1C88C7E2453A}" type="presOf" srcId="{08BA0202-77FF-4A01-8C4A-CD0A20F341BE}" destId="{AC818B0D-F1CB-4711-A5F1-6CB360D7B045}" srcOrd="0" destOrd="1" presId="urn:microsoft.com/office/officeart/2005/8/layout/vList5"/>
    <dgm:cxn modelId="{BC829E46-C04C-4987-AD08-88C85CB918D1}" type="presOf" srcId="{B413F584-B77D-457B-8322-9FB2604C8343}" destId="{B4E72D84-30F5-4B15-B371-2F87610F5F6E}" srcOrd="0" destOrd="0" presId="urn:microsoft.com/office/officeart/2005/8/layout/vList5"/>
    <dgm:cxn modelId="{EAE5934D-43D7-4B64-9576-523C558EF98C}" srcId="{8250F9A5-E833-4636-9403-A2F5FAFEF635}" destId="{F2FCD8F7-66E5-4DAB-90D8-44063162E67C}" srcOrd="0" destOrd="0" parTransId="{D763DB22-CC58-4C30-A3C1-165E4014612C}" sibTransId="{4A3B2D7A-38E4-41E7-8A8A-269DA29696EA}"/>
    <dgm:cxn modelId="{6BFFA372-0D5A-4D80-A57F-23366C2DB5A8}" type="presOf" srcId="{C43C241F-C3C6-4EF5-BF57-A770674C6AA3}" destId="{067D8414-E6D0-480A-8808-87F099BB844B}" srcOrd="0" destOrd="0" presId="urn:microsoft.com/office/officeart/2005/8/layout/vList5"/>
    <dgm:cxn modelId="{D37E9D76-F1E1-4E12-A25E-8B94AD3D4427}" type="presOf" srcId="{8CCC578F-8857-43AE-B130-CCE0DD59C1E9}" destId="{2D70A016-5596-4BE5-BBAD-0EB7A41A3FB0}" srcOrd="0" destOrd="0" presId="urn:microsoft.com/office/officeart/2005/8/layout/vList5"/>
    <dgm:cxn modelId="{31000C78-63D9-473E-8138-DB426462044D}" srcId="{8250F9A5-E833-4636-9403-A2F5FAFEF635}" destId="{85F38715-ED9B-4C1A-B2DC-6DB83C11BEDE}" srcOrd="1" destOrd="0" parTransId="{62C6AFD8-A54A-48B2-8AE4-AC6CB6B1FACB}" sibTransId="{5D5436DA-C107-4475-8E48-0D05D57B69F0}"/>
    <dgm:cxn modelId="{606D2B59-C96E-43E6-B47F-DD5A801C7E5B}" srcId="{16042AA1-0B5C-4936-AF5F-B277602E5961}" destId="{B250FDF6-B3FD-4851-840D-143DD2069A0E}" srcOrd="1" destOrd="0" parTransId="{980D9739-5F20-4E40-8E32-9EDE8AD1841C}" sibTransId="{A49450B1-7892-44BC-BD17-C9C75356D0BE}"/>
    <dgm:cxn modelId="{296E2386-88D0-470E-A34D-198372FB2235}" srcId="{8CCC578F-8857-43AE-B130-CCE0DD59C1E9}" destId="{16042AA1-0B5C-4936-AF5F-B277602E5961}" srcOrd="0" destOrd="0" parTransId="{5E3C1D5B-9FFA-400B-A21F-AAF25C14C69C}" sibTransId="{FF7E0298-2AFB-4654-9339-1A9C2723DD6F}"/>
    <dgm:cxn modelId="{93DA3494-CC69-4140-9329-41283CB41740}" srcId="{C43C241F-C3C6-4EF5-BF57-A770674C6AA3}" destId="{F483BD1D-28EE-4931-872E-F33C77BF9E8E}" srcOrd="2" destOrd="0" parTransId="{F80AE248-403D-4763-B4C1-7B789667CDB3}" sibTransId="{70A127F2-A9E8-4F84-9A4F-865FD1CD96F8}"/>
    <dgm:cxn modelId="{45EA5997-B8B2-4460-8C14-93F98D5BDE01}" type="presOf" srcId="{F483BD1D-28EE-4931-872E-F33C77BF9E8E}" destId="{AC818B0D-F1CB-4711-A5F1-6CB360D7B045}" srcOrd="0" destOrd="2" presId="urn:microsoft.com/office/officeart/2005/8/layout/vList5"/>
    <dgm:cxn modelId="{F1D7DB9B-1C3B-4455-BCDE-C08EE3474939}" type="presOf" srcId="{5591E168-F7B9-4B67-B639-2475F188B42E}" destId="{AC818B0D-F1CB-4711-A5F1-6CB360D7B045}" srcOrd="0" destOrd="0" presId="urn:microsoft.com/office/officeart/2005/8/layout/vList5"/>
    <dgm:cxn modelId="{7A29599C-8FCD-4A87-9F3C-983B1D853FC4}" type="presOf" srcId="{B250FDF6-B3FD-4851-840D-143DD2069A0E}" destId="{B4E72D84-30F5-4B15-B371-2F87610F5F6E}" srcOrd="0" destOrd="1" presId="urn:microsoft.com/office/officeart/2005/8/layout/vList5"/>
    <dgm:cxn modelId="{6FD507BC-2344-4A7B-AD9F-75CDCF69802D}" srcId="{C43C241F-C3C6-4EF5-BF57-A770674C6AA3}" destId="{08BA0202-77FF-4A01-8C4A-CD0A20F341BE}" srcOrd="1" destOrd="0" parTransId="{4416BB0F-D65B-4018-993E-6E56B80D407F}" sibTransId="{CFC91238-7838-4133-9765-F62F3C5CA605}"/>
    <dgm:cxn modelId="{A3EA54BC-64C6-48D6-9D32-C0F14352CF29}" srcId="{16042AA1-0B5C-4936-AF5F-B277602E5961}" destId="{B413F584-B77D-457B-8322-9FB2604C8343}" srcOrd="0" destOrd="0" parTransId="{917B9195-9284-4743-9720-63B138C2C97C}" sibTransId="{38517946-16AA-4122-80E6-3A1096A6B879}"/>
    <dgm:cxn modelId="{A91FD7C5-E3A6-49EE-BA48-73D4AB4110F6}" type="presOf" srcId="{16042AA1-0B5C-4936-AF5F-B277602E5961}" destId="{93B573A0-D128-44CA-9ECD-EA7815B78C80}" srcOrd="0" destOrd="0" presId="urn:microsoft.com/office/officeart/2005/8/layout/vList5"/>
    <dgm:cxn modelId="{AEA23BD0-BF15-45DE-9EA0-89B94492D8C3}" srcId="{C43C241F-C3C6-4EF5-BF57-A770674C6AA3}" destId="{5591E168-F7B9-4B67-B639-2475F188B42E}" srcOrd="0" destOrd="0" parTransId="{45219FBC-2D59-4112-9912-A2E52C7B47BD}" sibTransId="{D2DFA955-949B-496C-BB04-ED49B467830B}"/>
    <dgm:cxn modelId="{27B177D6-DADB-432B-8BB6-9D68F1870FE6}" srcId="{8CCC578F-8857-43AE-B130-CCE0DD59C1E9}" destId="{8250F9A5-E833-4636-9403-A2F5FAFEF635}" srcOrd="1" destOrd="0" parTransId="{6AA9E8AB-C0BF-4B44-8737-6A49CD9C14CE}" sibTransId="{209DC32D-79ED-46C8-BA31-2534304B1262}"/>
    <dgm:cxn modelId="{935EDBD6-06EE-46AC-9860-135FAF74DA27}" type="presOf" srcId="{4C929AFE-8D29-4117-B5FC-A7B064254955}" destId="{E96EF648-B246-43A9-992F-DD1885E792F0}" srcOrd="0" destOrd="2" presId="urn:microsoft.com/office/officeart/2005/8/layout/vList5"/>
    <dgm:cxn modelId="{C64C4BD8-B5BD-4409-9469-409BC5D7B40D}" srcId="{8250F9A5-E833-4636-9403-A2F5FAFEF635}" destId="{4C929AFE-8D29-4117-B5FC-A7B064254955}" srcOrd="2" destOrd="0" parTransId="{9982D424-0C85-49A0-81D7-C9B91CE442F2}" sibTransId="{303BA789-29BF-4070-AB92-C343A49E27B2}"/>
    <dgm:cxn modelId="{E5E7C9EE-DB28-406F-89CE-15B74DA10AC4}" type="presParOf" srcId="{2D70A016-5596-4BE5-BBAD-0EB7A41A3FB0}" destId="{0F06FBD8-5906-4D95-8438-3A28BDF2B9B6}" srcOrd="0" destOrd="0" presId="urn:microsoft.com/office/officeart/2005/8/layout/vList5"/>
    <dgm:cxn modelId="{DCEEB4EC-4630-494E-AC34-C120A69A24A0}" type="presParOf" srcId="{0F06FBD8-5906-4D95-8438-3A28BDF2B9B6}" destId="{93B573A0-D128-44CA-9ECD-EA7815B78C80}" srcOrd="0" destOrd="0" presId="urn:microsoft.com/office/officeart/2005/8/layout/vList5"/>
    <dgm:cxn modelId="{09B40B41-3A4D-40D3-86AC-9952F45A272A}" type="presParOf" srcId="{0F06FBD8-5906-4D95-8438-3A28BDF2B9B6}" destId="{B4E72D84-30F5-4B15-B371-2F87610F5F6E}" srcOrd="1" destOrd="0" presId="urn:microsoft.com/office/officeart/2005/8/layout/vList5"/>
    <dgm:cxn modelId="{BE953A45-4F46-47A6-B6E5-1BF2DF3813CE}" type="presParOf" srcId="{2D70A016-5596-4BE5-BBAD-0EB7A41A3FB0}" destId="{C6C7A584-5943-42A8-87A0-F8871A9C336E}" srcOrd="1" destOrd="0" presId="urn:microsoft.com/office/officeart/2005/8/layout/vList5"/>
    <dgm:cxn modelId="{B36218CF-919D-4885-B468-C94BC9A6C2E7}" type="presParOf" srcId="{2D70A016-5596-4BE5-BBAD-0EB7A41A3FB0}" destId="{917AF6E6-8CB4-4247-9867-FAB0A0B8507F}" srcOrd="2" destOrd="0" presId="urn:microsoft.com/office/officeart/2005/8/layout/vList5"/>
    <dgm:cxn modelId="{614A2A56-9629-41E2-9EBD-9E52528A4812}" type="presParOf" srcId="{917AF6E6-8CB4-4247-9867-FAB0A0B8507F}" destId="{1A34BC3B-8FAC-4AF9-B26A-D4064DC89E8F}" srcOrd="0" destOrd="0" presId="urn:microsoft.com/office/officeart/2005/8/layout/vList5"/>
    <dgm:cxn modelId="{BB29C49B-9038-4605-A8F5-D18D5F452567}" type="presParOf" srcId="{917AF6E6-8CB4-4247-9867-FAB0A0B8507F}" destId="{E96EF648-B246-43A9-992F-DD1885E792F0}" srcOrd="1" destOrd="0" presId="urn:microsoft.com/office/officeart/2005/8/layout/vList5"/>
    <dgm:cxn modelId="{EC61C687-FA3A-47C9-9D73-96E4196CDC0E}" type="presParOf" srcId="{2D70A016-5596-4BE5-BBAD-0EB7A41A3FB0}" destId="{C1652BD8-C0DF-4ADB-828E-0A0B838A94E1}" srcOrd="3" destOrd="0" presId="urn:microsoft.com/office/officeart/2005/8/layout/vList5"/>
    <dgm:cxn modelId="{4EDF368F-053B-45A0-A996-C86D70A4339D}" type="presParOf" srcId="{2D70A016-5596-4BE5-BBAD-0EB7A41A3FB0}" destId="{3B14B129-F5DC-499C-96E2-A776EC8E5481}" srcOrd="4" destOrd="0" presId="urn:microsoft.com/office/officeart/2005/8/layout/vList5"/>
    <dgm:cxn modelId="{1194EA16-D323-426E-B0EC-A57498AECE45}" type="presParOf" srcId="{3B14B129-F5DC-499C-96E2-A776EC8E5481}" destId="{067D8414-E6D0-480A-8808-87F099BB844B}" srcOrd="0" destOrd="0" presId="urn:microsoft.com/office/officeart/2005/8/layout/vList5"/>
    <dgm:cxn modelId="{34DBB923-7B60-4040-AAAF-D5884B6FB971}" type="presParOf" srcId="{3B14B129-F5DC-499C-96E2-A776EC8E5481}" destId="{AC818B0D-F1CB-4711-A5F1-6CB360D7B0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69F95B-DACB-4C5D-AD5B-10C886A6F546}"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EE36B995-AC9C-471D-9B63-99851037EB4D}">
      <dgm:prSet/>
      <dgm:spPr/>
      <dgm:t>
        <a:bodyPr/>
        <a:lstStyle/>
        <a:p>
          <a:r>
            <a:rPr lang="fr-FR"/>
            <a:t>Une alternative alliant accueil collectif et individualisé</a:t>
          </a:r>
          <a:endParaRPr lang="en-US"/>
        </a:p>
      </dgm:t>
    </dgm:pt>
    <dgm:pt modelId="{A315FB06-7475-417C-8A97-E54A04B3D226}" type="parTrans" cxnId="{4C121F2E-624C-4257-AD56-C5FFC5F310E5}">
      <dgm:prSet/>
      <dgm:spPr/>
      <dgm:t>
        <a:bodyPr/>
        <a:lstStyle/>
        <a:p>
          <a:endParaRPr lang="en-US"/>
        </a:p>
      </dgm:t>
    </dgm:pt>
    <dgm:pt modelId="{25668161-99F8-4C9E-A556-9781563BD0B0}" type="sibTrans" cxnId="{4C121F2E-624C-4257-AD56-C5FFC5F310E5}">
      <dgm:prSet/>
      <dgm:spPr/>
      <dgm:t>
        <a:bodyPr/>
        <a:lstStyle/>
        <a:p>
          <a:endParaRPr lang="en-US"/>
        </a:p>
      </dgm:t>
    </dgm:pt>
    <dgm:pt modelId="{308705AF-9EE4-49CC-8189-6C7FC8A46934}">
      <dgm:prSet/>
      <dgm:spPr/>
      <dgm:t>
        <a:bodyPr/>
        <a:lstStyle/>
        <a:p>
          <a:r>
            <a:rPr lang="fr-FR" dirty="0"/>
            <a:t>Un accueil individuel au domicile de l’assistante maternelle</a:t>
          </a:r>
          <a:endParaRPr lang="en-US" dirty="0"/>
        </a:p>
      </dgm:t>
    </dgm:pt>
    <dgm:pt modelId="{71CE3311-0331-4467-8CB5-1D841BD298B1}" type="parTrans" cxnId="{FB06D692-4031-4CC1-92F0-4F57A7D1C9CC}">
      <dgm:prSet/>
      <dgm:spPr/>
      <dgm:t>
        <a:bodyPr/>
        <a:lstStyle/>
        <a:p>
          <a:endParaRPr lang="en-US"/>
        </a:p>
      </dgm:t>
    </dgm:pt>
    <dgm:pt modelId="{2AD438D4-2C25-4737-B6F1-15306B60CE17}" type="sibTrans" cxnId="{FB06D692-4031-4CC1-92F0-4F57A7D1C9CC}">
      <dgm:prSet/>
      <dgm:spPr/>
      <dgm:t>
        <a:bodyPr/>
        <a:lstStyle/>
        <a:p>
          <a:endParaRPr lang="en-US"/>
        </a:p>
      </dgm:t>
    </dgm:pt>
    <dgm:pt modelId="{533F8F83-936B-484F-8B0C-2C97A9BA7A02}">
      <dgm:prSet/>
      <dgm:spPr/>
      <dgm:t>
        <a:bodyPr/>
        <a:lstStyle/>
        <a:p>
          <a:r>
            <a:rPr lang="fr-FR" dirty="0"/>
            <a:t>Des temps de sociabilisation dans une crèche de rattachement</a:t>
          </a:r>
          <a:endParaRPr lang="en-US" dirty="0"/>
        </a:p>
      </dgm:t>
    </dgm:pt>
    <dgm:pt modelId="{30A7FD9C-8D05-4707-B4EE-9EBCC438E205}" type="parTrans" cxnId="{823C4794-9FA3-4E68-86FD-2D2031C34F9E}">
      <dgm:prSet/>
      <dgm:spPr/>
      <dgm:t>
        <a:bodyPr/>
        <a:lstStyle/>
        <a:p>
          <a:endParaRPr lang="en-US"/>
        </a:p>
      </dgm:t>
    </dgm:pt>
    <dgm:pt modelId="{D9465DE1-0F5C-4E12-974A-FD4FC7F84236}" type="sibTrans" cxnId="{823C4794-9FA3-4E68-86FD-2D2031C34F9E}">
      <dgm:prSet/>
      <dgm:spPr/>
      <dgm:t>
        <a:bodyPr/>
        <a:lstStyle/>
        <a:p>
          <a:endParaRPr lang="en-US"/>
        </a:p>
      </dgm:t>
    </dgm:pt>
    <dgm:pt modelId="{3B0414F2-D035-444F-9840-C2BE3E1FA7C5}">
      <dgm:prSet/>
      <dgm:spPr/>
      <dgm:t>
        <a:bodyPr/>
        <a:lstStyle/>
        <a:p>
          <a:r>
            <a:rPr lang="fr-FR"/>
            <a:t>Un mode de fonctionnement plus flexible qu’une crèche classique</a:t>
          </a:r>
          <a:endParaRPr lang="en-US"/>
        </a:p>
      </dgm:t>
    </dgm:pt>
    <dgm:pt modelId="{03E6836F-9CDD-4C45-B806-7A90CABCD75A}" type="parTrans" cxnId="{997FD4D3-3CCE-4AB1-B1E6-E890C1AA9ECD}">
      <dgm:prSet/>
      <dgm:spPr/>
      <dgm:t>
        <a:bodyPr/>
        <a:lstStyle/>
        <a:p>
          <a:endParaRPr lang="en-US"/>
        </a:p>
      </dgm:t>
    </dgm:pt>
    <dgm:pt modelId="{ABC7B51D-970A-4F35-80AB-C5DC1B97080C}" type="sibTrans" cxnId="{997FD4D3-3CCE-4AB1-B1E6-E890C1AA9ECD}">
      <dgm:prSet/>
      <dgm:spPr/>
      <dgm:t>
        <a:bodyPr/>
        <a:lstStyle/>
        <a:p>
          <a:endParaRPr lang="en-US"/>
        </a:p>
      </dgm:t>
    </dgm:pt>
    <dgm:pt modelId="{60013B77-1377-4026-8C0A-DDF98F4582CC}">
      <dgm:prSet/>
      <dgm:spPr/>
      <dgm:t>
        <a:bodyPr/>
        <a:lstStyle/>
        <a:p>
          <a:r>
            <a:rPr lang="fr-FR" dirty="0"/>
            <a:t>Découverte progressive de la vie en collectivité</a:t>
          </a:r>
          <a:endParaRPr lang="en-US" dirty="0"/>
        </a:p>
      </dgm:t>
    </dgm:pt>
    <dgm:pt modelId="{BBCA1D5F-FB28-49C0-B321-6DD161D315A5}" type="parTrans" cxnId="{670772B1-67D5-470F-BCD5-A03DF7FD4A25}">
      <dgm:prSet/>
      <dgm:spPr/>
      <dgm:t>
        <a:bodyPr/>
        <a:lstStyle/>
        <a:p>
          <a:endParaRPr lang="en-US"/>
        </a:p>
      </dgm:t>
    </dgm:pt>
    <dgm:pt modelId="{29A00FAA-92EB-4E0B-A526-39DF675716D8}" type="sibTrans" cxnId="{670772B1-67D5-470F-BCD5-A03DF7FD4A25}">
      <dgm:prSet/>
      <dgm:spPr/>
      <dgm:t>
        <a:bodyPr/>
        <a:lstStyle/>
        <a:p>
          <a:endParaRPr lang="en-US"/>
        </a:p>
      </dgm:t>
    </dgm:pt>
    <dgm:pt modelId="{3887B5A6-E24E-4B0E-BE6E-B79276570D4C}">
      <dgm:prSet/>
      <dgm:spPr/>
      <dgm:t>
        <a:bodyPr/>
        <a:lstStyle/>
        <a:p>
          <a:r>
            <a:rPr lang="fr-FR" dirty="0"/>
            <a:t>Disponibilité plus importante de l’assistante maternelle</a:t>
          </a:r>
          <a:endParaRPr lang="en-US" dirty="0"/>
        </a:p>
      </dgm:t>
    </dgm:pt>
    <dgm:pt modelId="{08E3BE72-A8A3-46AD-8032-6AB64EBAD53E}" type="parTrans" cxnId="{E46C158C-D52D-4D73-AA1D-E808BFB142A0}">
      <dgm:prSet/>
      <dgm:spPr/>
      <dgm:t>
        <a:bodyPr/>
        <a:lstStyle/>
        <a:p>
          <a:endParaRPr lang="en-US"/>
        </a:p>
      </dgm:t>
    </dgm:pt>
    <dgm:pt modelId="{1898B784-5EBA-4C2F-A626-03B3AD908D6F}" type="sibTrans" cxnId="{E46C158C-D52D-4D73-AA1D-E808BFB142A0}">
      <dgm:prSet/>
      <dgm:spPr/>
      <dgm:t>
        <a:bodyPr/>
        <a:lstStyle/>
        <a:p>
          <a:endParaRPr lang="en-US"/>
        </a:p>
      </dgm:t>
    </dgm:pt>
    <dgm:pt modelId="{FFEDDA6F-C43E-4AC5-A209-864AD2AA8F1B}">
      <dgm:prSet/>
      <dgm:spPr/>
      <dgm:t>
        <a:bodyPr/>
        <a:lstStyle/>
        <a:p>
          <a:r>
            <a:rPr lang="fr-FR"/>
            <a:t>Des démarches administratives plus simples </a:t>
          </a:r>
          <a:endParaRPr lang="en-US"/>
        </a:p>
      </dgm:t>
    </dgm:pt>
    <dgm:pt modelId="{047DCFF8-D809-4447-B2B7-7E57FB6C02C7}" type="parTrans" cxnId="{C27F43BA-57DA-4458-B991-34304696E48E}">
      <dgm:prSet/>
      <dgm:spPr/>
      <dgm:t>
        <a:bodyPr/>
        <a:lstStyle/>
        <a:p>
          <a:endParaRPr lang="en-US"/>
        </a:p>
      </dgm:t>
    </dgm:pt>
    <dgm:pt modelId="{88DCCBBB-8E19-4757-8F69-3AC6D2681BF1}" type="sibTrans" cxnId="{C27F43BA-57DA-4458-B991-34304696E48E}">
      <dgm:prSet/>
      <dgm:spPr/>
      <dgm:t>
        <a:bodyPr/>
        <a:lstStyle/>
        <a:p>
          <a:endParaRPr lang="en-US"/>
        </a:p>
      </dgm:t>
    </dgm:pt>
    <dgm:pt modelId="{08630D59-A375-4D57-B722-BDAD34D8B1A8}">
      <dgm:prSet/>
      <dgm:spPr/>
      <dgm:t>
        <a:bodyPr/>
        <a:lstStyle/>
        <a:p>
          <a:r>
            <a:rPr lang="fr-FR" dirty="0"/>
            <a:t>Un dossier d’inscription à déposer auprès de la crèche familiale</a:t>
          </a:r>
          <a:endParaRPr lang="en-US" dirty="0"/>
        </a:p>
      </dgm:t>
    </dgm:pt>
    <dgm:pt modelId="{CC53BD7C-6391-4511-AD16-F17639C7E2F7}" type="parTrans" cxnId="{4AA5473F-54F5-4D79-AD1F-1030381C2BB7}">
      <dgm:prSet/>
      <dgm:spPr/>
      <dgm:t>
        <a:bodyPr/>
        <a:lstStyle/>
        <a:p>
          <a:endParaRPr lang="en-US"/>
        </a:p>
      </dgm:t>
    </dgm:pt>
    <dgm:pt modelId="{93D4902F-4FFF-4D12-B410-00CC1CE7A6E4}" type="sibTrans" cxnId="{4AA5473F-54F5-4D79-AD1F-1030381C2BB7}">
      <dgm:prSet/>
      <dgm:spPr/>
      <dgm:t>
        <a:bodyPr/>
        <a:lstStyle/>
        <a:p>
          <a:endParaRPr lang="en-US"/>
        </a:p>
      </dgm:t>
    </dgm:pt>
    <dgm:pt modelId="{F83DB934-0F8F-4323-A476-86EE4CD56DF5}">
      <dgm:prSet/>
      <dgm:spPr/>
      <dgm:t>
        <a:bodyPr/>
        <a:lstStyle/>
        <a:p>
          <a:r>
            <a:rPr lang="fr-FR" dirty="0"/>
            <a:t>L’assistante maternelle est salariée de la crèche</a:t>
          </a:r>
          <a:endParaRPr lang="en-US" dirty="0"/>
        </a:p>
      </dgm:t>
    </dgm:pt>
    <dgm:pt modelId="{B64C0BDB-5EE0-4DCE-9D34-A8A5BA58D3DD}" type="parTrans" cxnId="{A2E7C4EA-CFC3-4D8B-9443-BF5C12DC567B}">
      <dgm:prSet/>
      <dgm:spPr/>
      <dgm:t>
        <a:bodyPr/>
        <a:lstStyle/>
        <a:p>
          <a:endParaRPr lang="en-US"/>
        </a:p>
      </dgm:t>
    </dgm:pt>
    <dgm:pt modelId="{D718E434-2F5B-440E-BD4B-B4369D9742A5}" type="sibTrans" cxnId="{A2E7C4EA-CFC3-4D8B-9443-BF5C12DC567B}">
      <dgm:prSet/>
      <dgm:spPr/>
      <dgm:t>
        <a:bodyPr/>
        <a:lstStyle/>
        <a:p>
          <a:endParaRPr lang="en-US"/>
        </a:p>
      </dgm:t>
    </dgm:pt>
    <dgm:pt modelId="{7CBB6C25-2412-463D-8986-877357DDCD77}">
      <dgm:prSet/>
      <dgm:spPr/>
      <dgm:t>
        <a:bodyPr/>
        <a:lstStyle/>
        <a:p>
          <a:r>
            <a:rPr lang="fr-FR" dirty="0"/>
            <a:t>Pas de contrat de travail entre la famille et l’assistante maternelle, pas de déclaration </a:t>
          </a:r>
          <a:r>
            <a:rPr lang="fr-FR" dirty="0" err="1"/>
            <a:t>Ursaff</a:t>
          </a:r>
          <a:endParaRPr lang="en-US" dirty="0"/>
        </a:p>
      </dgm:t>
    </dgm:pt>
    <dgm:pt modelId="{24D3413D-5495-4A23-9E6B-6D3EAE46F7AE}" type="parTrans" cxnId="{65683E84-21B0-49EC-97C2-6907EE914A1B}">
      <dgm:prSet/>
      <dgm:spPr/>
      <dgm:t>
        <a:bodyPr/>
        <a:lstStyle/>
        <a:p>
          <a:endParaRPr lang="en-US"/>
        </a:p>
      </dgm:t>
    </dgm:pt>
    <dgm:pt modelId="{76D1E98B-0396-4542-8EEC-43D1FF2AE2BD}" type="sibTrans" cxnId="{65683E84-21B0-49EC-97C2-6907EE914A1B}">
      <dgm:prSet/>
      <dgm:spPr/>
      <dgm:t>
        <a:bodyPr/>
        <a:lstStyle/>
        <a:p>
          <a:endParaRPr lang="en-US"/>
        </a:p>
      </dgm:t>
    </dgm:pt>
    <dgm:pt modelId="{51696C6F-ADDC-4711-8535-11AB059E33A1}">
      <dgm:prSet/>
      <dgm:spPr/>
      <dgm:t>
        <a:bodyPr/>
        <a:lstStyle/>
        <a:p>
          <a:endParaRPr lang="en-US" dirty="0"/>
        </a:p>
      </dgm:t>
    </dgm:pt>
    <dgm:pt modelId="{302CF127-F98B-4B92-B16F-076CA0193B3B}" type="parTrans" cxnId="{03D35963-505D-407C-A32A-B762B8A12830}">
      <dgm:prSet/>
      <dgm:spPr/>
      <dgm:t>
        <a:bodyPr/>
        <a:lstStyle/>
        <a:p>
          <a:endParaRPr lang="fr-FR"/>
        </a:p>
      </dgm:t>
    </dgm:pt>
    <dgm:pt modelId="{BB3FB198-92E5-4483-B3C1-70B382DD1877}" type="sibTrans" cxnId="{03D35963-505D-407C-A32A-B762B8A12830}">
      <dgm:prSet/>
      <dgm:spPr/>
      <dgm:t>
        <a:bodyPr/>
        <a:lstStyle/>
        <a:p>
          <a:endParaRPr lang="fr-FR"/>
        </a:p>
      </dgm:t>
    </dgm:pt>
    <dgm:pt modelId="{7D9D9AC1-13BE-4460-A2BD-D32BAD763AC0}">
      <dgm:prSet/>
      <dgm:spPr/>
      <dgm:t>
        <a:bodyPr/>
        <a:lstStyle/>
        <a:p>
          <a:endParaRPr lang="en-US" dirty="0"/>
        </a:p>
      </dgm:t>
    </dgm:pt>
    <dgm:pt modelId="{1B2D5DA4-82FC-475B-AA66-54FD05C09D2D}" type="parTrans" cxnId="{40205480-B067-4CAC-B93D-9BC4047AD6E3}">
      <dgm:prSet/>
      <dgm:spPr/>
      <dgm:t>
        <a:bodyPr/>
        <a:lstStyle/>
        <a:p>
          <a:endParaRPr lang="fr-FR"/>
        </a:p>
      </dgm:t>
    </dgm:pt>
    <dgm:pt modelId="{2D1EB1DF-C563-4BA6-B114-EBE1E541D5F2}" type="sibTrans" cxnId="{40205480-B067-4CAC-B93D-9BC4047AD6E3}">
      <dgm:prSet/>
      <dgm:spPr/>
      <dgm:t>
        <a:bodyPr/>
        <a:lstStyle/>
        <a:p>
          <a:endParaRPr lang="fr-FR"/>
        </a:p>
      </dgm:t>
    </dgm:pt>
    <dgm:pt modelId="{CA9778A1-E982-4DF9-9A03-6C3580B9A892}">
      <dgm:prSet/>
      <dgm:spPr/>
      <dgm:t>
        <a:bodyPr/>
        <a:lstStyle/>
        <a:p>
          <a:endParaRPr lang="en-US" dirty="0"/>
        </a:p>
      </dgm:t>
    </dgm:pt>
    <dgm:pt modelId="{5F359CA3-6AEE-46C0-99C5-9465A7CF86FA}" type="parTrans" cxnId="{11F6F082-90B1-43D3-8B3E-84653CDE3D98}">
      <dgm:prSet/>
      <dgm:spPr/>
      <dgm:t>
        <a:bodyPr/>
        <a:lstStyle/>
        <a:p>
          <a:endParaRPr lang="fr-FR"/>
        </a:p>
      </dgm:t>
    </dgm:pt>
    <dgm:pt modelId="{DD7537D1-A437-4B08-B2D1-9170AE64D840}" type="sibTrans" cxnId="{11F6F082-90B1-43D3-8B3E-84653CDE3D98}">
      <dgm:prSet/>
      <dgm:spPr/>
      <dgm:t>
        <a:bodyPr/>
        <a:lstStyle/>
        <a:p>
          <a:endParaRPr lang="fr-FR"/>
        </a:p>
      </dgm:t>
    </dgm:pt>
    <dgm:pt modelId="{DD05E648-EB50-43EF-AEAD-E56E1C1C1B36}">
      <dgm:prSet/>
      <dgm:spPr/>
      <dgm:t>
        <a:bodyPr/>
        <a:lstStyle/>
        <a:p>
          <a:endParaRPr lang="en-US" dirty="0"/>
        </a:p>
      </dgm:t>
    </dgm:pt>
    <dgm:pt modelId="{90276601-B93A-4601-A603-5B14B35032B5}" type="parTrans" cxnId="{8A2D494D-9FC3-459B-A97B-F24E1AAB074C}">
      <dgm:prSet/>
      <dgm:spPr/>
      <dgm:t>
        <a:bodyPr/>
        <a:lstStyle/>
        <a:p>
          <a:endParaRPr lang="fr-FR"/>
        </a:p>
      </dgm:t>
    </dgm:pt>
    <dgm:pt modelId="{77410928-5D97-45C3-80D5-FAD297A48D6D}" type="sibTrans" cxnId="{8A2D494D-9FC3-459B-A97B-F24E1AAB074C}">
      <dgm:prSet/>
      <dgm:spPr/>
      <dgm:t>
        <a:bodyPr/>
        <a:lstStyle/>
        <a:p>
          <a:endParaRPr lang="fr-FR"/>
        </a:p>
      </dgm:t>
    </dgm:pt>
    <dgm:pt modelId="{F16F18CE-B9AF-4C10-86FE-EBFF9CE1CFF1}" type="pres">
      <dgm:prSet presAssocID="{3669F95B-DACB-4C5D-AD5B-10C886A6F546}" presName="Name0" presStyleCnt="0">
        <dgm:presLayoutVars>
          <dgm:dir/>
          <dgm:animLvl val="lvl"/>
          <dgm:resizeHandles val="exact"/>
        </dgm:presLayoutVars>
      </dgm:prSet>
      <dgm:spPr/>
    </dgm:pt>
    <dgm:pt modelId="{FF645664-94A8-4373-9AAC-BCBD969CBB52}" type="pres">
      <dgm:prSet presAssocID="{EE36B995-AC9C-471D-9B63-99851037EB4D}" presName="composite" presStyleCnt="0"/>
      <dgm:spPr/>
    </dgm:pt>
    <dgm:pt modelId="{AD224742-CEC9-4A8C-9C37-F5598714F5A2}" type="pres">
      <dgm:prSet presAssocID="{EE36B995-AC9C-471D-9B63-99851037EB4D}" presName="parTx" presStyleLbl="alignNode1" presStyleIdx="0" presStyleCnt="3">
        <dgm:presLayoutVars>
          <dgm:chMax val="0"/>
          <dgm:chPref val="0"/>
          <dgm:bulletEnabled val="1"/>
        </dgm:presLayoutVars>
      </dgm:prSet>
      <dgm:spPr/>
    </dgm:pt>
    <dgm:pt modelId="{155E19F5-BA49-411A-A041-57A52C1C9761}" type="pres">
      <dgm:prSet presAssocID="{EE36B995-AC9C-471D-9B63-99851037EB4D}" presName="desTx" presStyleLbl="alignAccFollowNode1" presStyleIdx="0" presStyleCnt="3">
        <dgm:presLayoutVars>
          <dgm:bulletEnabled val="1"/>
        </dgm:presLayoutVars>
      </dgm:prSet>
      <dgm:spPr/>
    </dgm:pt>
    <dgm:pt modelId="{819E3B67-93B5-4E6D-A855-0CC7BEFF6FC1}" type="pres">
      <dgm:prSet presAssocID="{25668161-99F8-4C9E-A556-9781563BD0B0}" presName="space" presStyleCnt="0"/>
      <dgm:spPr/>
    </dgm:pt>
    <dgm:pt modelId="{06DB010F-4416-4B7A-A058-6A82A8E2B48F}" type="pres">
      <dgm:prSet presAssocID="{3B0414F2-D035-444F-9840-C2BE3E1FA7C5}" presName="composite" presStyleCnt="0"/>
      <dgm:spPr/>
    </dgm:pt>
    <dgm:pt modelId="{38F10FF8-3E35-444B-9D22-753B00800B02}" type="pres">
      <dgm:prSet presAssocID="{3B0414F2-D035-444F-9840-C2BE3E1FA7C5}" presName="parTx" presStyleLbl="alignNode1" presStyleIdx="1" presStyleCnt="3">
        <dgm:presLayoutVars>
          <dgm:chMax val="0"/>
          <dgm:chPref val="0"/>
          <dgm:bulletEnabled val="1"/>
        </dgm:presLayoutVars>
      </dgm:prSet>
      <dgm:spPr/>
    </dgm:pt>
    <dgm:pt modelId="{13C10CB7-B2CA-4792-9504-D801E243B1AF}" type="pres">
      <dgm:prSet presAssocID="{3B0414F2-D035-444F-9840-C2BE3E1FA7C5}" presName="desTx" presStyleLbl="alignAccFollowNode1" presStyleIdx="1" presStyleCnt="3">
        <dgm:presLayoutVars>
          <dgm:bulletEnabled val="1"/>
        </dgm:presLayoutVars>
      </dgm:prSet>
      <dgm:spPr/>
    </dgm:pt>
    <dgm:pt modelId="{ADDDE3AA-7674-4864-8A3F-CDCEFE33E1C5}" type="pres">
      <dgm:prSet presAssocID="{ABC7B51D-970A-4F35-80AB-C5DC1B97080C}" presName="space" presStyleCnt="0"/>
      <dgm:spPr/>
    </dgm:pt>
    <dgm:pt modelId="{D166743B-7545-4FAC-BB4C-DFFCF8EBF269}" type="pres">
      <dgm:prSet presAssocID="{FFEDDA6F-C43E-4AC5-A209-864AD2AA8F1B}" presName="composite" presStyleCnt="0"/>
      <dgm:spPr/>
    </dgm:pt>
    <dgm:pt modelId="{5E6FB8A1-C70B-4105-BB30-3ABAD2AA07FE}" type="pres">
      <dgm:prSet presAssocID="{FFEDDA6F-C43E-4AC5-A209-864AD2AA8F1B}" presName="parTx" presStyleLbl="alignNode1" presStyleIdx="2" presStyleCnt="3">
        <dgm:presLayoutVars>
          <dgm:chMax val="0"/>
          <dgm:chPref val="0"/>
          <dgm:bulletEnabled val="1"/>
        </dgm:presLayoutVars>
      </dgm:prSet>
      <dgm:spPr/>
    </dgm:pt>
    <dgm:pt modelId="{34B9041A-D24C-44CB-AD0C-3F2FD2A48664}" type="pres">
      <dgm:prSet presAssocID="{FFEDDA6F-C43E-4AC5-A209-864AD2AA8F1B}" presName="desTx" presStyleLbl="alignAccFollowNode1" presStyleIdx="2" presStyleCnt="3">
        <dgm:presLayoutVars>
          <dgm:bulletEnabled val="1"/>
        </dgm:presLayoutVars>
      </dgm:prSet>
      <dgm:spPr/>
    </dgm:pt>
  </dgm:ptLst>
  <dgm:cxnLst>
    <dgm:cxn modelId="{25F32F00-BFAB-4983-A4ED-3A6544E9BB10}" type="presOf" srcId="{DD05E648-EB50-43EF-AEAD-E56E1C1C1B36}" destId="{34B9041A-D24C-44CB-AD0C-3F2FD2A48664}" srcOrd="0" destOrd="3" presId="urn:microsoft.com/office/officeart/2005/8/layout/hList1"/>
    <dgm:cxn modelId="{B917DD0A-BA14-43DF-8B18-B49E783DF76A}" type="presOf" srcId="{533F8F83-936B-484F-8B0C-2C97A9BA7A02}" destId="{155E19F5-BA49-411A-A041-57A52C1C9761}" srcOrd="0" destOrd="2" presId="urn:microsoft.com/office/officeart/2005/8/layout/hList1"/>
    <dgm:cxn modelId="{E5914C1A-DD2B-4E1C-98B0-0102A49FAA3D}" type="presOf" srcId="{FFEDDA6F-C43E-4AC5-A209-864AD2AA8F1B}" destId="{5E6FB8A1-C70B-4105-BB30-3ABAD2AA07FE}" srcOrd="0" destOrd="0" presId="urn:microsoft.com/office/officeart/2005/8/layout/hList1"/>
    <dgm:cxn modelId="{C756311C-3327-4D2B-B6B3-6C178BE15C11}" type="presOf" srcId="{51696C6F-ADDC-4711-8535-11AB059E33A1}" destId="{13C10CB7-B2CA-4792-9504-D801E243B1AF}" srcOrd="0" destOrd="1" presId="urn:microsoft.com/office/officeart/2005/8/layout/hList1"/>
    <dgm:cxn modelId="{2A923A1F-5F09-40B0-AA86-D62331D547C3}" type="presOf" srcId="{08630D59-A375-4D57-B722-BDAD34D8B1A8}" destId="{34B9041A-D24C-44CB-AD0C-3F2FD2A48664}" srcOrd="0" destOrd="0" presId="urn:microsoft.com/office/officeart/2005/8/layout/hList1"/>
    <dgm:cxn modelId="{4C121F2E-624C-4257-AD56-C5FFC5F310E5}" srcId="{3669F95B-DACB-4C5D-AD5B-10C886A6F546}" destId="{EE36B995-AC9C-471D-9B63-99851037EB4D}" srcOrd="0" destOrd="0" parTransId="{A315FB06-7475-417C-8A97-E54A04B3D226}" sibTransId="{25668161-99F8-4C9E-A556-9781563BD0B0}"/>
    <dgm:cxn modelId="{61E97F33-2C60-46AD-ABF5-79BB4061F56C}" type="presOf" srcId="{3887B5A6-E24E-4B0E-BE6E-B79276570D4C}" destId="{13C10CB7-B2CA-4792-9504-D801E243B1AF}" srcOrd="0" destOrd="2" presId="urn:microsoft.com/office/officeart/2005/8/layout/hList1"/>
    <dgm:cxn modelId="{4AA5473F-54F5-4D79-AD1F-1030381C2BB7}" srcId="{FFEDDA6F-C43E-4AC5-A209-864AD2AA8F1B}" destId="{08630D59-A375-4D57-B722-BDAD34D8B1A8}" srcOrd="0" destOrd="0" parTransId="{CC53BD7C-6391-4511-AD16-F17639C7E2F7}" sibTransId="{93D4902F-4FFF-4D12-B410-00CC1CE7A6E4}"/>
    <dgm:cxn modelId="{03D35963-505D-407C-A32A-B762B8A12830}" srcId="{3B0414F2-D035-444F-9840-C2BE3E1FA7C5}" destId="{51696C6F-ADDC-4711-8535-11AB059E33A1}" srcOrd="1" destOrd="0" parTransId="{302CF127-F98B-4B92-B16F-076CA0193B3B}" sibTransId="{BB3FB198-92E5-4483-B3C1-70B382DD1877}"/>
    <dgm:cxn modelId="{8A2D494D-9FC3-459B-A97B-F24E1AAB074C}" srcId="{FFEDDA6F-C43E-4AC5-A209-864AD2AA8F1B}" destId="{DD05E648-EB50-43EF-AEAD-E56E1C1C1B36}" srcOrd="3" destOrd="0" parTransId="{90276601-B93A-4601-A603-5B14B35032B5}" sibTransId="{77410928-5D97-45C3-80D5-FAD297A48D6D}"/>
    <dgm:cxn modelId="{DC17DE71-898D-4132-A2BB-E49D4E720631}" type="presOf" srcId="{CA9778A1-E982-4DF9-9A03-6C3580B9A892}" destId="{34B9041A-D24C-44CB-AD0C-3F2FD2A48664}" srcOrd="0" destOrd="1" presId="urn:microsoft.com/office/officeart/2005/8/layout/hList1"/>
    <dgm:cxn modelId="{CC5E1A52-B280-4B4A-B28B-B8F58913C0D9}" type="presOf" srcId="{7CBB6C25-2412-463D-8986-877357DDCD77}" destId="{34B9041A-D24C-44CB-AD0C-3F2FD2A48664}" srcOrd="0" destOrd="4" presId="urn:microsoft.com/office/officeart/2005/8/layout/hList1"/>
    <dgm:cxn modelId="{40205480-B067-4CAC-B93D-9BC4047AD6E3}" srcId="{EE36B995-AC9C-471D-9B63-99851037EB4D}" destId="{7D9D9AC1-13BE-4460-A2BD-D32BAD763AC0}" srcOrd="1" destOrd="0" parTransId="{1B2D5DA4-82FC-475B-AA66-54FD05C09D2D}" sibTransId="{2D1EB1DF-C563-4BA6-B114-EBE1E541D5F2}"/>
    <dgm:cxn modelId="{11F6F082-90B1-43D3-8B3E-84653CDE3D98}" srcId="{FFEDDA6F-C43E-4AC5-A209-864AD2AA8F1B}" destId="{CA9778A1-E982-4DF9-9A03-6C3580B9A892}" srcOrd="1" destOrd="0" parTransId="{5F359CA3-6AEE-46C0-99C5-9465A7CF86FA}" sibTransId="{DD7537D1-A437-4B08-B2D1-9170AE64D840}"/>
    <dgm:cxn modelId="{65683E84-21B0-49EC-97C2-6907EE914A1B}" srcId="{FFEDDA6F-C43E-4AC5-A209-864AD2AA8F1B}" destId="{7CBB6C25-2412-463D-8986-877357DDCD77}" srcOrd="4" destOrd="0" parTransId="{24D3413D-5495-4A23-9E6B-6D3EAE46F7AE}" sibTransId="{76D1E98B-0396-4542-8EEC-43D1FF2AE2BD}"/>
    <dgm:cxn modelId="{E46C158C-D52D-4D73-AA1D-E808BFB142A0}" srcId="{3B0414F2-D035-444F-9840-C2BE3E1FA7C5}" destId="{3887B5A6-E24E-4B0E-BE6E-B79276570D4C}" srcOrd="2" destOrd="0" parTransId="{08E3BE72-A8A3-46AD-8032-6AB64EBAD53E}" sibTransId="{1898B784-5EBA-4C2F-A626-03B3AD908D6F}"/>
    <dgm:cxn modelId="{FB06D692-4031-4CC1-92F0-4F57A7D1C9CC}" srcId="{EE36B995-AC9C-471D-9B63-99851037EB4D}" destId="{308705AF-9EE4-49CC-8189-6C7FC8A46934}" srcOrd="0" destOrd="0" parTransId="{71CE3311-0331-4467-8CB5-1D841BD298B1}" sibTransId="{2AD438D4-2C25-4737-B6F1-15306B60CE17}"/>
    <dgm:cxn modelId="{823C4794-9FA3-4E68-86FD-2D2031C34F9E}" srcId="{EE36B995-AC9C-471D-9B63-99851037EB4D}" destId="{533F8F83-936B-484F-8B0C-2C97A9BA7A02}" srcOrd="2" destOrd="0" parTransId="{30A7FD9C-8D05-4707-B4EE-9EBCC438E205}" sibTransId="{D9465DE1-0F5C-4E12-974A-FD4FC7F84236}"/>
    <dgm:cxn modelId="{C3E62397-70DA-49CF-897B-19A88073135A}" type="presOf" srcId="{7D9D9AC1-13BE-4460-A2BD-D32BAD763AC0}" destId="{155E19F5-BA49-411A-A041-57A52C1C9761}" srcOrd="0" destOrd="1" presId="urn:microsoft.com/office/officeart/2005/8/layout/hList1"/>
    <dgm:cxn modelId="{9EE0A8AD-0563-4275-BD0B-20E0929366D3}" type="presOf" srcId="{60013B77-1377-4026-8C0A-DDF98F4582CC}" destId="{13C10CB7-B2CA-4792-9504-D801E243B1AF}" srcOrd="0" destOrd="0" presId="urn:microsoft.com/office/officeart/2005/8/layout/hList1"/>
    <dgm:cxn modelId="{96FFA5B0-00AE-40A3-8916-F0138AA18D8D}" type="presOf" srcId="{EE36B995-AC9C-471D-9B63-99851037EB4D}" destId="{AD224742-CEC9-4A8C-9C37-F5598714F5A2}" srcOrd="0" destOrd="0" presId="urn:microsoft.com/office/officeart/2005/8/layout/hList1"/>
    <dgm:cxn modelId="{670772B1-67D5-470F-BCD5-A03DF7FD4A25}" srcId="{3B0414F2-D035-444F-9840-C2BE3E1FA7C5}" destId="{60013B77-1377-4026-8C0A-DDF98F4582CC}" srcOrd="0" destOrd="0" parTransId="{BBCA1D5F-FB28-49C0-B321-6DD161D315A5}" sibTransId="{29A00FAA-92EB-4E0B-A526-39DF675716D8}"/>
    <dgm:cxn modelId="{C27F43BA-57DA-4458-B991-34304696E48E}" srcId="{3669F95B-DACB-4C5D-AD5B-10C886A6F546}" destId="{FFEDDA6F-C43E-4AC5-A209-864AD2AA8F1B}" srcOrd="2" destOrd="0" parTransId="{047DCFF8-D809-4447-B2B7-7E57FB6C02C7}" sibTransId="{88DCCBBB-8E19-4757-8F69-3AC6D2681BF1}"/>
    <dgm:cxn modelId="{DF87B5BB-81B6-49F6-A718-B4373B8CB46E}" type="presOf" srcId="{308705AF-9EE4-49CC-8189-6C7FC8A46934}" destId="{155E19F5-BA49-411A-A041-57A52C1C9761}" srcOrd="0" destOrd="0" presId="urn:microsoft.com/office/officeart/2005/8/layout/hList1"/>
    <dgm:cxn modelId="{997FD4D3-3CCE-4AB1-B1E6-E890C1AA9ECD}" srcId="{3669F95B-DACB-4C5D-AD5B-10C886A6F546}" destId="{3B0414F2-D035-444F-9840-C2BE3E1FA7C5}" srcOrd="1" destOrd="0" parTransId="{03E6836F-9CDD-4C45-B806-7A90CABCD75A}" sibTransId="{ABC7B51D-970A-4F35-80AB-C5DC1B97080C}"/>
    <dgm:cxn modelId="{FCC4C7E5-AB2A-4544-B645-7EED5EC89980}" type="presOf" srcId="{3B0414F2-D035-444F-9840-C2BE3E1FA7C5}" destId="{38F10FF8-3E35-444B-9D22-753B00800B02}" srcOrd="0" destOrd="0" presId="urn:microsoft.com/office/officeart/2005/8/layout/hList1"/>
    <dgm:cxn modelId="{A2E7C4EA-CFC3-4D8B-9443-BF5C12DC567B}" srcId="{FFEDDA6F-C43E-4AC5-A209-864AD2AA8F1B}" destId="{F83DB934-0F8F-4323-A476-86EE4CD56DF5}" srcOrd="2" destOrd="0" parTransId="{B64C0BDB-5EE0-4DCE-9D34-A8A5BA58D3DD}" sibTransId="{D718E434-2F5B-440E-BD4B-B4369D9742A5}"/>
    <dgm:cxn modelId="{FCB43AF5-EAB0-4D09-AF67-14CE4C235135}" type="presOf" srcId="{F83DB934-0F8F-4323-A476-86EE4CD56DF5}" destId="{34B9041A-D24C-44CB-AD0C-3F2FD2A48664}" srcOrd="0" destOrd="2" presId="urn:microsoft.com/office/officeart/2005/8/layout/hList1"/>
    <dgm:cxn modelId="{2D5C08F9-784C-4313-A32F-C57A3AC23419}" type="presOf" srcId="{3669F95B-DACB-4C5D-AD5B-10C886A6F546}" destId="{F16F18CE-B9AF-4C10-86FE-EBFF9CE1CFF1}" srcOrd="0" destOrd="0" presId="urn:microsoft.com/office/officeart/2005/8/layout/hList1"/>
    <dgm:cxn modelId="{1620555A-C614-41F3-8A3F-B308E4992D0A}" type="presParOf" srcId="{F16F18CE-B9AF-4C10-86FE-EBFF9CE1CFF1}" destId="{FF645664-94A8-4373-9AAC-BCBD969CBB52}" srcOrd="0" destOrd="0" presId="urn:microsoft.com/office/officeart/2005/8/layout/hList1"/>
    <dgm:cxn modelId="{D5E76031-1883-421E-9B02-B03FA2B9AEA1}" type="presParOf" srcId="{FF645664-94A8-4373-9AAC-BCBD969CBB52}" destId="{AD224742-CEC9-4A8C-9C37-F5598714F5A2}" srcOrd="0" destOrd="0" presId="urn:microsoft.com/office/officeart/2005/8/layout/hList1"/>
    <dgm:cxn modelId="{A06D050B-B619-499E-9698-6CFED87C7F47}" type="presParOf" srcId="{FF645664-94A8-4373-9AAC-BCBD969CBB52}" destId="{155E19F5-BA49-411A-A041-57A52C1C9761}" srcOrd="1" destOrd="0" presId="urn:microsoft.com/office/officeart/2005/8/layout/hList1"/>
    <dgm:cxn modelId="{1B683A7C-18B1-4A50-B526-B0754722EBE3}" type="presParOf" srcId="{F16F18CE-B9AF-4C10-86FE-EBFF9CE1CFF1}" destId="{819E3B67-93B5-4E6D-A855-0CC7BEFF6FC1}" srcOrd="1" destOrd="0" presId="urn:microsoft.com/office/officeart/2005/8/layout/hList1"/>
    <dgm:cxn modelId="{1A9B85A8-9E92-40F0-8E1A-BE9A17D29D07}" type="presParOf" srcId="{F16F18CE-B9AF-4C10-86FE-EBFF9CE1CFF1}" destId="{06DB010F-4416-4B7A-A058-6A82A8E2B48F}" srcOrd="2" destOrd="0" presId="urn:microsoft.com/office/officeart/2005/8/layout/hList1"/>
    <dgm:cxn modelId="{13494D2C-9C8B-48C4-8C40-DF74176D6A88}" type="presParOf" srcId="{06DB010F-4416-4B7A-A058-6A82A8E2B48F}" destId="{38F10FF8-3E35-444B-9D22-753B00800B02}" srcOrd="0" destOrd="0" presId="urn:microsoft.com/office/officeart/2005/8/layout/hList1"/>
    <dgm:cxn modelId="{85A66E90-7E62-4290-80E6-869605B243B9}" type="presParOf" srcId="{06DB010F-4416-4B7A-A058-6A82A8E2B48F}" destId="{13C10CB7-B2CA-4792-9504-D801E243B1AF}" srcOrd="1" destOrd="0" presId="urn:microsoft.com/office/officeart/2005/8/layout/hList1"/>
    <dgm:cxn modelId="{E4952521-BC84-4125-A73D-0C8A6A55AE3C}" type="presParOf" srcId="{F16F18CE-B9AF-4C10-86FE-EBFF9CE1CFF1}" destId="{ADDDE3AA-7674-4864-8A3F-CDCEFE33E1C5}" srcOrd="3" destOrd="0" presId="urn:microsoft.com/office/officeart/2005/8/layout/hList1"/>
    <dgm:cxn modelId="{A31D0992-1C92-40B2-98ED-7653C2FA690F}" type="presParOf" srcId="{F16F18CE-B9AF-4C10-86FE-EBFF9CE1CFF1}" destId="{D166743B-7545-4FAC-BB4C-DFFCF8EBF269}" srcOrd="4" destOrd="0" presId="urn:microsoft.com/office/officeart/2005/8/layout/hList1"/>
    <dgm:cxn modelId="{16C5FCA2-D9CD-49B4-BBCB-DCF2D1F2B45D}" type="presParOf" srcId="{D166743B-7545-4FAC-BB4C-DFFCF8EBF269}" destId="{5E6FB8A1-C70B-4105-BB30-3ABAD2AA07FE}" srcOrd="0" destOrd="0" presId="urn:microsoft.com/office/officeart/2005/8/layout/hList1"/>
    <dgm:cxn modelId="{29E4E78F-92CC-4F35-B83B-7C760F8F1086}" type="presParOf" srcId="{D166743B-7545-4FAC-BB4C-DFFCF8EBF269}" destId="{34B9041A-D24C-44CB-AD0C-3F2FD2A4866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D75C9F-025D-4C5F-9A27-523B293997F6}" type="doc">
      <dgm:prSet loTypeId="urn:microsoft.com/office/officeart/2017/3/layout/HorizontalPathTimeline" loCatId="process" qsTypeId="urn:microsoft.com/office/officeart/2005/8/quickstyle/simple1" qsCatId="simple" csTypeId="urn:microsoft.com/office/officeart/2005/8/colors/colorful2" csCatId="colorful" phldr="1"/>
      <dgm:spPr/>
      <dgm:t>
        <a:bodyPr/>
        <a:lstStyle/>
        <a:p>
          <a:endParaRPr lang="en-US"/>
        </a:p>
      </dgm:t>
    </dgm:pt>
    <dgm:pt modelId="{EBF7F65E-E543-46D6-BF82-A562BAD36F4B}">
      <dgm:prSet/>
      <dgm:spPr/>
      <dgm:t>
        <a:bodyPr/>
        <a:lstStyle/>
        <a:p>
          <a:pPr>
            <a:defRPr b="1"/>
          </a:pPr>
          <a:r>
            <a:rPr lang="en-US"/>
            <a:t>sept. 2021</a:t>
          </a:r>
        </a:p>
      </dgm:t>
    </dgm:pt>
    <dgm:pt modelId="{2B170A0C-5B54-4BBD-9D1C-C4154C02D534}" type="parTrans" cxnId="{9E696A34-3099-4B66-A28A-656984283026}">
      <dgm:prSet/>
      <dgm:spPr/>
      <dgm:t>
        <a:bodyPr/>
        <a:lstStyle/>
        <a:p>
          <a:endParaRPr lang="en-US"/>
        </a:p>
      </dgm:t>
    </dgm:pt>
    <dgm:pt modelId="{A18F91E7-BA6E-4A28-88D1-75036908B531}" type="sibTrans" cxnId="{9E696A34-3099-4B66-A28A-656984283026}">
      <dgm:prSet/>
      <dgm:spPr/>
      <dgm:t>
        <a:bodyPr/>
        <a:lstStyle/>
        <a:p>
          <a:endParaRPr lang="en-US"/>
        </a:p>
      </dgm:t>
    </dgm:pt>
    <dgm:pt modelId="{0423228F-F93D-4332-B434-A186CD768C02}">
      <dgm:prSet/>
      <dgm:spPr/>
      <dgm:t>
        <a:bodyPr/>
        <a:lstStyle/>
        <a:p>
          <a:r>
            <a:rPr lang="en-US" dirty="0"/>
            <a:t>1er </a:t>
          </a:r>
          <a:r>
            <a:rPr lang="en-US" dirty="0" err="1"/>
            <a:t>comité</a:t>
          </a:r>
          <a:r>
            <a:rPr lang="en-US" dirty="0"/>
            <a:t> technique «mode de </a:t>
          </a:r>
          <a:r>
            <a:rPr lang="en-US" dirty="0" err="1"/>
            <a:t>garde</a:t>
          </a:r>
          <a:r>
            <a:rPr lang="en-US" dirty="0"/>
            <a:t>» dans le cadre du consortium SPIE Alpes-Maritimes</a:t>
          </a:r>
        </a:p>
      </dgm:t>
    </dgm:pt>
    <dgm:pt modelId="{1ED68693-1368-4C7F-821D-CE732BF11BC1}" type="parTrans" cxnId="{BA444E2E-F99E-4F14-948E-5671A3561AEF}">
      <dgm:prSet/>
      <dgm:spPr/>
      <dgm:t>
        <a:bodyPr/>
        <a:lstStyle/>
        <a:p>
          <a:endParaRPr lang="en-US"/>
        </a:p>
      </dgm:t>
    </dgm:pt>
    <dgm:pt modelId="{BA590D5A-E527-47DB-9C35-3484379A0C97}" type="sibTrans" cxnId="{BA444E2E-F99E-4F14-948E-5671A3561AEF}">
      <dgm:prSet/>
      <dgm:spPr/>
      <dgm:t>
        <a:bodyPr/>
        <a:lstStyle/>
        <a:p>
          <a:endParaRPr lang="en-US"/>
        </a:p>
      </dgm:t>
    </dgm:pt>
    <dgm:pt modelId="{4252E7F7-7831-4511-896C-C7DEC57924E0}">
      <dgm:prSet/>
      <dgm:spPr/>
      <dgm:t>
        <a:bodyPr/>
        <a:lstStyle/>
        <a:p>
          <a:pPr>
            <a:defRPr b="1"/>
          </a:pPr>
          <a:r>
            <a:rPr lang="en-US"/>
            <a:t>nov. 2021</a:t>
          </a:r>
        </a:p>
      </dgm:t>
    </dgm:pt>
    <dgm:pt modelId="{FD4C128B-24E4-43B2-8DD5-9969A963A906}" type="parTrans" cxnId="{948B00E8-9DAB-457D-A4A8-80B3E528A1E9}">
      <dgm:prSet/>
      <dgm:spPr/>
      <dgm:t>
        <a:bodyPr/>
        <a:lstStyle/>
        <a:p>
          <a:endParaRPr lang="en-US"/>
        </a:p>
      </dgm:t>
    </dgm:pt>
    <dgm:pt modelId="{459A5155-92B7-4FC5-8B72-315786EE55BC}" type="sibTrans" cxnId="{948B00E8-9DAB-457D-A4A8-80B3E528A1E9}">
      <dgm:prSet/>
      <dgm:spPr/>
      <dgm:t>
        <a:bodyPr/>
        <a:lstStyle/>
        <a:p>
          <a:endParaRPr lang="en-US"/>
        </a:p>
      </dgm:t>
    </dgm:pt>
    <dgm:pt modelId="{540D4E02-1D5C-4027-A9F9-E66F1CC5DD70}">
      <dgm:prSet/>
      <dgm:spPr/>
      <dgm:t>
        <a:bodyPr/>
        <a:lstStyle/>
        <a:p>
          <a:r>
            <a:rPr lang="en-US"/>
            <a:t>validation du principe de crèche familiale par le comité de pilotage SPIE Alpes-Maritimes</a:t>
          </a:r>
        </a:p>
      </dgm:t>
    </dgm:pt>
    <dgm:pt modelId="{63561F75-C283-40EC-B24E-80F6200C679B}" type="parTrans" cxnId="{C6955AE3-940B-4F5F-BB56-E487CFE97A1D}">
      <dgm:prSet/>
      <dgm:spPr/>
      <dgm:t>
        <a:bodyPr/>
        <a:lstStyle/>
        <a:p>
          <a:endParaRPr lang="en-US"/>
        </a:p>
      </dgm:t>
    </dgm:pt>
    <dgm:pt modelId="{1FA5CB42-4146-4F08-A939-A1AD8341DFB7}" type="sibTrans" cxnId="{C6955AE3-940B-4F5F-BB56-E487CFE97A1D}">
      <dgm:prSet/>
      <dgm:spPr/>
      <dgm:t>
        <a:bodyPr/>
        <a:lstStyle/>
        <a:p>
          <a:endParaRPr lang="en-US"/>
        </a:p>
      </dgm:t>
    </dgm:pt>
    <dgm:pt modelId="{2DCF1AF7-3C02-4B71-9530-5E22CC23EC6E}">
      <dgm:prSet/>
      <dgm:spPr/>
      <dgm:t>
        <a:bodyPr/>
        <a:lstStyle/>
        <a:p>
          <a:pPr>
            <a:defRPr b="1"/>
          </a:pPr>
          <a:r>
            <a:rPr lang="en-US"/>
            <a:t>avr. 2022</a:t>
          </a:r>
        </a:p>
      </dgm:t>
    </dgm:pt>
    <dgm:pt modelId="{6AFC840A-A83B-4E2F-B740-6EFEDE920F4D}" type="parTrans" cxnId="{87739DFF-0272-4E76-8881-B571604C9722}">
      <dgm:prSet/>
      <dgm:spPr/>
      <dgm:t>
        <a:bodyPr/>
        <a:lstStyle/>
        <a:p>
          <a:endParaRPr lang="en-US"/>
        </a:p>
      </dgm:t>
    </dgm:pt>
    <dgm:pt modelId="{5AD8E630-9636-461F-83B2-8CEF488B6745}" type="sibTrans" cxnId="{87739DFF-0272-4E76-8881-B571604C9722}">
      <dgm:prSet/>
      <dgm:spPr/>
      <dgm:t>
        <a:bodyPr/>
        <a:lstStyle/>
        <a:p>
          <a:endParaRPr lang="en-US"/>
        </a:p>
      </dgm:t>
    </dgm:pt>
    <dgm:pt modelId="{16C04750-7580-47EF-8AEC-D4B09596D749}">
      <dgm:prSet/>
      <dgm:spPr/>
      <dgm:t>
        <a:bodyPr/>
        <a:lstStyle/>
        <a:p>
          <a:r>
            <a:rPr lang="en-US"/>
            <a:t>lancement de l’appel à projet pour désigner un gestionnaire</a:t>
          </a:r>
        </a:p>
      </dgm:t>
    </dgm:pt>
    <dgm:pt modelId="{CCBD2F44-BDB2-4065-AF5B-DFD9B73AF6EE}" type="parTrans" cxnId="{67F74E1E-63A7-4C4E-BABA-C27C996B846A}">
      <dgm:prSet/>
      <dgm:spPr/>
      <dgm:t>
        <a:bodyPr/>
        <a:lstStyle/>
        <a:p>
          <a:endParaRPr lang="en-US"/>
        </a:p>
      </dgm:t>
    </dgm:pt>
    <dgm:pt modelId="{0CE01F3D-A6BE-4ABF-909C-5EDF11992068}" type="sibTrans" cxnId="{67F74E1E-63A7-4C4E-BABA-C27C996B846A}">
      <dgm:prSet/>
      <dgm:spPr/>
      <dgm:t>
        <a:bodyPr/>
        <a:lstStyle/>
        <a:p>
          <a:endParaRPr lang="en-US"/>
        </a:p>
      </dgm:t>
    </dgm:pt>
    <dgm:pt modelId="{CF0A04F4-4D99-4DA2-BDBE-5A462ACFB4A3}">
      <dgm:prSet/>
      <dgm:spPr/>
      <dgm:t>
        <a:bodyPr/>
        <a:lstStyle/>
        <a:p>
          <a:pPr>
            <a:defRPr b="1"/>
          </a:pPr>
          <a:r>
            <a:rPr lang="en-US"/>
            <a:t>oct. 2022</a:t>
          </a:r>
        </a:p>
      </dgm:t>
    </dgm:pt>
    <dgm:pt modelId="{6971745B-D204-47E0-AE07-A5EE6685FB86}" type="parTrans" cxnId="{3EBB8730-C181-4B31-8230-85E193F7757C}">
      <dgm:prSet/>
      <dgm:spPr/>
      <dgm:t>
        <a:bodyPr/>
        <a:lstStyle/>
        <a:p>
          <a:endParaRPr lang="en-US"/>
        </a:p>
      </dgm:t>
    </dgm:pt>
    <dgm:pt modelId="{D170BF88-1DD9-41FC-A3E8-B9022A12D569}" type="sibTrans" cxnId="{3EBB8730-C181-4B31-8230-85E193F7757C}">
      <dgm:prSet/>
      <dgm:spPr/>
      <dgm:t>
        <a:bodyPr/>
        <a:lstStyle/>
        <a:p>
          <a:endParaRPr lang="en-US"/>
        </a:p>
      </dgm:t>
    </dgm:pt>
    <dgm:pt modelId="{19D625E5-24CD-4976-A73A-AE8C442E1430}">
      <dgm:prSet/>
      <dgm:spPr/>
      <dgm:t>
        <a:bodyPr/>
        <a:lstStyle/>
        <a:p>
          <a:r>
            <a:rPr lang="en-US"/>
            <a:t>délibération du CD06 désignant le gestionnaire</a:t>
          </a:r>
        </a:p>
      </dgm:t>
    </dgm:pt>
    <dgm:pt modelId="{F7708265-95CA-4BD2-A353-C434F96B8719}" type="parTrans" cxnId="{57928FD5-0D77-45D8-96D7-D67ADDDEF994}">
      <dgm:prSet/>
      <dgm:spPr/>
      <dgm:t>
        <a:bodyPr/>
        <a:lstStyle/>
        <a:p>
          <a:endParaRPr lang="en-US"/>
        </a:p>
      </dgm:t>
    </dgm:pt>
    <dgm:pt modelId="{551DCF5D-AFB2-4215-98B8-16ED9F641884}" type="sibTrans" cxnId="{57928FD5-0D77-45D8-96D7-D67ADDDEF994}">
      <dgm:prSet/>
      <dgm:spPr/>
      <dgm:t>
        <a:bodyPr/>
        <a:lstStyle/>
        <a:p>
          <a:endParaRPr lang="en-US"/>
        </a:p>
      </dgm:t>
    </dgm:pt>
    <dgm:pt modelId="{F498D26D-7AED-4385-9E75-9F561CBD3788}">
      <dgm:prSet/>
      <dgm:spPr/>
      <dgm:t>
        <a:bodyPr/>
        <a:lstStyle/>
        <a:p>
          <a:pPr>
            <a:defRPr b="1"/>
          </a:pPr>
          <a:r>
            <a:rPr lang="en-US"/>
            <a:t>nov. 2022</a:t>
          </a:r>
        </a:p>
      </dgm:t>
    </dgm:pt>
    <dgm:pt modelId="{F922EF01-947D-47F3-8809-6635CC95F8D5}" type="parTrans" cxnId="{7A3DF574-3354-42D0-A4F9-8F325B418799}">
      <dgm:prSet/>
      <dgm:spPr/>
      <dgm:t>
        <a:bodyPr/>
        <a:lstStyle/>
        <a:p>
          <a:endParaRPr lang="en-US"/>
        </a:p>
      </dgm:t>
    </dgm:pt>
    <dgm:pt modelId="{B01A1B17-7367-484A-86D4-3FC5E665EBBC}" type="sibTrans" cxnId="{7A3DF574-3354-42D0-A4F9-8F325B418799}">
      <dgm:prSet/>
      <dgm:spPr/>
      <dgm:t>
        <a:bodyPr/>
        <a:lstStyle/>
        <a:p>
          <a:endParaRPr lang="en-US"/>
        </a:p>
      </dgm:t>
    </dgm:pt>
    <dgm:pt modelId="{C692ED06-B126-4909-9D5A-488AD74D8FEB}">
      <dgm:prSet/>
      <dgm:spPr/>
      <dgm:t>
        <a:bodyPr/>
        <a:lstStyle/>
        <a:p>
          <a:r>
            <a:rPr lang="en-US"/>
            <a:t>ouverture de la crèche familiale et accueil des premiers enfants</a:t>
          </a:r>
        </a:p>
      </dgm:t>
    </dgm:pt>
    <dgm:pt modelId="{313AD1E8-7206-493B-BA11-EBFC27DBF0A6}" type="parTrans" cxnId="{595D81E6-759D-413B-8B44-273307088240}">
      <dgm:prSet/>
      <dgm:spPr/>
      <dgm:t>
        <a:bodyPr/>
        <a:lstStyle/>
        <a:p>
          <a:endParaRPr lang="en-US"/>
        </a:p>
      </dgm:t>
    </dgm:pt>
    <dgm:pt modelId="{FCD546F7-DE8D-4707-BFA4-7F965BDB8960}" type="sibTrans" cxnId="{595D81E6-759D-413B-8B44-273307088240}">
      <dgm:prSet/>
      <dgm:spPr/>
      <dgm:t>
        <a:bodyPr/>
        <a:lstStyle/>
        <a:p>
          <a:endParaRPr lang="en-US"/>
        </a:p>
      </dgm:t>
    </dgm:pt>
    <dgm:pt modelId="{0E80566B-1335-4FC5-B561-9E7C7C247E6C}" type="pres">
      <dgm:prSet presAssocID="{A3D75C9F-025D-4C5F-9A27-523B293997F6}" presName="root" presStyleCnt="0">
        <dgm:presLayoutVars>
          <dgm:chMax/>
          <dgm:chPref/>
          <dgm:animLvl val="lvl"/>
        </dgm:presLayoutVars>
      </dgm:prSet>
      <dgm:spPr/>
    </dgm:pt>
    <dgm:pt modelId="{140A4A55-FA40-4C2F-90FD-EF85ED43C683}" type="pres">
      <dgm:prSet presAssocID="{A3D75C9F-025D-4C5F-9A27-523B293997F6}" presName="divider" presStyleLbl="node1" presStyleIdx="0" presStyleCnt="1"/>
      <dgm:spPr/>
    </dgm:pt>
    <dgm:pt modelId="{AB382572-333E-4C02-9F11-17962E690384}" type="pres">
      <dgm:prSet presAssocID="{A3D75C9F-025D-4C5F-9A27-523B293997F6}" presName="nodes" presStyleCnt="0">
        <dgm:presLayoutVars>
          <dgm:chMax/>
          <dgm:chPref/>
          <dgm:animLvl val="lvl"/>
        </dgm:presLayoutVars>
      </dgm:prSet>
      <dgm:spPr/>
    </dgm:pt>
    <dgm:pt modelId="{3C5F6714-0B46-444F-8DDF-B34EDC7CDAAD}" type="pres">
      <dgm:prSet presAssocID="{EBF7F65E-E543-46D6-BF82-A562BAD36F4B}" presName="composite" presStyleCnt="0"/>
      <dgm:spPr/>
    </dgm:pt>
    <dgm:pt modelId="{FFAE23BE-9D22-4088-8637-7B17B8FED8B2}" type="pres">
      <dgm:prSet presAssocID="{EBF7F65E-E543-46D6-BF82-A562BAD36F4B}" presName="L1TextContainer" presStyleLbl="revTx" presStyleIdx="0" presStyleCnt="5">
        <dgm:presLayoutVars>
          <dgm:chMax val="1"/>
          <dgm:chPref val="1"/>
          <dgm:bulletEnabled val="1"/>
        </dgm:presLayoutVars>
      </dgm:prSet>
      <dgm:spPr/>
    </dgm:pt>
    <dgm:pt modelId="{7DB7ED4E-9433-4345-91DB-3E512E8FA9D0}" type="pres">
      <dgm:prSet presAssocID="{EBF7F65E-E543-46D6-BF82-A562BAD36F4B}" presName="L2TextContainerWrapper" presStyleCnt="0">
        <dgm:presLayoutVars>
          <dgm:chMax val="0"/>
          <dgm:chPref val="0"/>
          <dgm:bulletEnabled val="1"/>
        </dgm:presLayoutVars>
      </dgm:prSet>
      <dgm:spPr/>
    </dgm:pt>
    <dgm:pt modelId="{FCDD8D93-2B17-47A3-A125-782D20E7DAE4}" type="pres">
      <dgm:prSet presAssocID="{EBF7F65E-E543-46D6-BF82-A562BAD36F4B}" presName="L2TextContainer" presStyleLbl="bgAccFollowNode1" presStyleIdx="0" presStyleCnt="5"/>
      <dgm:spPr/>
    </dgm:pt>
    <dgm:pt modelId="{A003C26E-00B4-4D59-A635-63E9309559E7}" type="pres">
      <dgm:prSet presAssocID="{EBF7F65E-E543-46D6-BF82-A562BAD36F4B}" presName="FlexibleEmptyPlaceHolder" presStyleCnt="0"/>
      <dgm:spPr/>
    </dgm:pt>
    <dgm:pt modelId="{5EF9A984-B467-49B2-BAEC-B838AD9A29F2}" type="pres">
      <dgm:prSet presAssocID="{EBF7F65E-E543-46D6-BF82-A562BAD36F4B}" presName="ConnectLine" presStyleLbl="alignNode1" presStyleIdx="0" presStyleCnt="5"/>
      <dgm:spPr>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gm:spPr>
    </dgm:pt>
    <dgm:pt modelId="{45669730-DCE3-44A2-AF59-DF3183A1A40D}" type="pres">
      <dgm:prSet presAssocID="{EBF7F65E-E543-46D6-BF82-A562BAD36F4B}" presName="ConnectorPoint" presStyleLbl="fgAcc1" presStyleIdx="0" presStyleCnt="5"/>
      <dgm:spPr>
        <a:solidFill>
          <a:schemeClr val="lt1">
            <a:alpha val="90000"/>
            <a:hueOff val="0"/>
            <a:satOff val="0"/>
            <a:lumOff val="0"/>
            <a:alphaOff val="0"/>
          </a:schemeClr>
        </a:solidFill>
        <a:ln w="12700" cap="flat" cmpd="sng" algn="ctr">
          <a:noFill/>
          <a:prstDash val="solid"/>
          <a:miter lim="800000"/>
        </a:ln>
        <a:effectLst/>
      </dgm:spPr>
    </dgm:pt>
    <dgm:pt modelId="{4CF4C60E-9357-4BBF-88BC-C83AFE86B57A}" type="pres">
      <dgm:prSet presAssocID="{EBF7F65E-E543-46D6-BF82-A562BAD36F4B}" presName="EmptyPlaceHolder" presStyleCnt="0"/>
      <dgm:spPr/>
    </dgm:pt>
    <dgm:pt modelId="{FCD17D9E-35CD-40C6-BCA5-12EFBF19C6EA}" type="pres">
      <dgm:prSet presAssocID="{A18F91E7-BA6E-4A28-88D1-75036908B531}" presName="spaceBetweenRectangles" presStyleCnt="0"/>
      <dgm:spPr/>
    </dgm:pt>
    <dgm:pt modelId="{E19B8BE4-460E-4576-975D-08AB36704B0D}" type="pres">
      <dgm:prSet presAssocID="{4252E7F7-7831-4511-896C-C7DEC57924E0}" presName="composite" presStyleCnt="0"/>
      <dgm:spPr/>
    </dgm:pt>
    <dgm:pt modelId="{06C5CDE6-2CCC-4781-9EEC-91C569443A4F}" type="pres">
      <dgm:prSet presAssocID="{4252E7F7-7831-4511-896C-C7DEC57924E0}" presName="L1TextContainer" presStyleLbl="revTx" presStyleIdx="1" presStyleCnt="5">
        <dgm:presLayoutVars>
          <dgm:chMax val="1"/>
          <dgm:chPref val="1"/>
          <dgm:bulletEnabled val="1"/>
        </dgm:presLayoutVars>
      </dgm:prSet>
      <dgm:spPr/>
    </dgm:pt>
    <dgm:pt modelId="{A7E89961-1814-4657-B88E-C101DEBC49ED}" type="pres">
      <dgm:prSet presAssocID="{4252E7F7-7831-4511-896C-C7DEC57924E0}" presName="L2TextContainerWrapper" presStyleCnt="0">
        <dgm:presLayoutVars>
          <dgm:chMax val="0"/>
          <dgm:chPref val="0"/>
          <dgm:bulletEnabled val="1"/>
        </dgm:presLayoutVars>
      </dgm:prSet>
      <dgm:spPr/>
    </dgm:pt>
    <dgm:pt modelId="{EBB88390-7CCE-46BC-BE37-550DFD9571F5}" type="pres">
      <dgm:prSet presAssocID="{4252E7F7-7831-4511-896C-C7DEC57924E0}" presName="L2TextContainer" presStyleLbl="bgAccFollowNode1" presStyleIdx="1" presStyleCnt="5"/>
      <dgm:spPr/>
    </dgm:pt>
    <dgm:pt modelId="{F8A87C71-7451-4578-ADDC-3DF618C18E25}" type="pres">
      <dgm:prSet presAssocID="{4252E7F7-7831-4511-896C-C7DEC57924E0}" presName="FlexibleEmptyPlaceHolder" presStyleCnt="0"/>
      <dgm:spPr/>
    </dgm:pt>
    <dgm:pt modelId="{9CED2EB4-DA08-4175-82B4-268F1C6A3257}" type="pres">
      <dgm:prSet presAssocID="{4252E7F7-7831-4511-896C-C7DEC57924E0}" presName="ConnectLine" presStyleLbl="alignNode1" presStyleIdx="1" presStyleCnt="5"/>
      <dgm:spPr>
        <a:solidFill>
          <a:schemeClr val="accent2">
            <a:hueOff val="-363841"/>
            <a:satOff val="-20982"/>
            <a:lumOff val="2157"/>
            <a:alphaOff val="0"/>
          </a:schemeClr>
        </a:solidFill>
        <a:ln w="6350" cap="flat" cmpd="sng" algn="ctr">
          <a:solidFill>
            <a:schemeClr val="accent2">
              <a:hueOff val="-363841"/>
              <a:satOff val="-20982"/>
              <a:lumOff val="2157"/>
              <a:alphaOff val="0"/>
            </a:schemeClr>
          </a:solidFill>
          <a:prstDash val="dash"/>
          <a:miter lim="800000"/>
        </a:ln>
        <a:effectLst/>
      </dgm:spPr>
    </dgm:pt>
    <dgm:pt modelId="{29DCD4E9-D1CB-446B-AE1D-568FC3246F99}" type="pres">
      <dgm:prSet presAssocID="{4252E7F7-7831-4511-896C-C7DEC57924E0}" presName="ConnectorPoint" presStyleLbl="fgAcc1" presStyleIdx="1" presStyleCnt="5"/>
      <dgm:spPr>
        <a:solidFill>
          <a:schemeClr val="lt1">
            <a:alpha val="90000"/>
            <a:hueOff val="0"/>
            <a:satOff val="0"/>
            <a:lumOff val="0"/>
            <a:alphaOff val="0"/>
          </a:schemeClr>
        </a:solidFill>
        <a:ln w="12700" cap="flat" cmpd="sng" algn="ctr">
          <a:noFill/>
          <a:prstDash val="solid"/>
          <a:miter lim="800000"/>
        </a:ln>
        <a:effectLst/>
      </dgm:spPr>
    </dgm:pt>
    <dgm:pt modelId="{87064C25-C14C-4CDD-9D9D-4ECAEC64B248}" type="pres">
      <dgm:prSet presAssocID="{4252E7F7-7831-4511-896C-C7DEC57924E0}" presName="EmptyPlaceHolder" presStyleCnt="0"/>
      <dgm:spPr/>
    </dgm:pt>
    <dgm:pt modelId="{FABA784D-8D62-40D3-8845-494B338F3E82}" type="pres">
      <dgm:prSet presAssocID="{459A5155-92B7-4FC5-8B72-315786EE55BC}" presName="spaceBetweenRectangles" presStyleCnt="0"/>
      <dgm:spPr/>
    </dgm:pt>
    <dgm:pt modelId="{C0E018E4-BC31-4C7E-8944-2C9BE06BE208}" type="pres">
      <dgm:prSet presAssocID="{2DCF1AF7-3C02-4B71-9530-5E22CC23EC6E}" presName="composite" presStyleCnt="0"/>
      <dgm:spPr/>
    </dgm:pt>
    <dgm:pt modelId="{976B53A7-67F5-43C5-9225-C3FD887724E4}" type="pres">
      <dgm:prSet presAssocID="{2DCF1AF7-3C02-4B71-9530-5E22CC23EC6E}" presName="L1TextContainer" presStyleLbl="revTx" presStyleIdx="2" presStyleCnt="5">
        <dgm:presLayoutVars>
          <dgm:chMax val="1"/>
          <dgm:chPref val="1"/>
          <dgm:bulletEnabled val="1"/>
        </dgm:presLayoutVars>
      </dgm:prSet>
      <dgm:spPr/>
    </dgm:pt>
    <dgm:pt modelId="{BCAE7DCE-7996-4011-93C4-87080CE2B4DD}" type="pres">
      <dgm:prSet presAssocID="{2DCF1AF7-3C02-4B71-9530-5E22CC23EC6E}" presName="L2TextContainerWrapper" presStyleCnt="0">
        <dgm:presLayoutVars>
          <dgm:chMax val="0"/>
          <dgm:chPref val="0"/>
          <dgm:bulletEnabled val="1"/>
        </dgm:presLayoutVars>
      </dgm:prSet>
      <dgm:spPr/>
    </dgm:pt>
    <dgm:pt modelId="{2E283277-0E0C-4AC2-B705-41FC221C039A}" type="pres">
      <dgm:prSet presAssocID="{2DCF1AF7-3C02-4B71-9530-5E22CC23EC6E}" presName="L2TextContainer" presStyleLbl="bgAccFollowNode1" presStyleIdx="2" presStyleCnt="5"/>
      <dgm:spPr/>
    </dgm:pt>
    <dgm:pt modelId="{57DEF17D-50F6-48DD-A389-59B076B5EAE5}" type="pres">
      <dgm:prSet presAssocID="{2DCF1AF7-3C02-4B71-9530-5E22CC23EC6E}" presName="FlexibleEmptyPlaceHolder" presStyleCnt="0"/>
      <dgm:spPr/>
    </dgm:pt>
    <dgm:pt modelId="{A262A459-101A-4E96-866D-E260ED5AC36F}" type="pres">
      <dgm:prSet presAssocID="{2DCF1AF7-3C02-4B71-9530-5E22CC23EC6E}" presName="ConnectLine" presStyleLbl="alignNode1" presStyleIdx="2" presStyleCnt="5"/>
      <dgm:spPr>
        <a:solidFill>
          <a:schemeClr val="accent2">
            <a:hueOff val="-727682"/>
            <a:satOff val="-41964"/>
            <a:lumOff val="4314"/>
            <a:alphaOff val="0"/>
          </a:schemeClr>
        </a:solidFill>
        <a:ln w="6350" cap="flat" cmpd="sng" algn="ctr">
          <a:solidFill>
            <a:schemeClr val="accent2">
              <a:hueOff val="-727682"/>
              <a:satOff val="-41964"/>
              <a:lumOff val="4314"/>
              <a:alphaOff val="0"/>
            </a:schemeClr>
          </a:solidFill>
          <a:prstDash val="dash"/>
          <a:miter lim="800000"/>
        </a:ln>
        <a:effectLst/>
      </dgm:spPr>
    </dgm:pt>
    <dgm:pt modelId="{820FC830-C4A8-4105-A062-102762085665}" type="pres">
      <dgm:prSet presAssocID="{2DCF1AF7-3C02-4B71-9530-5E22CC23EC6E}" presName="ConnectorPoint" presStyleLbl="fgAcc1" presStyleIdx="2" presStyleCnt="5"/>
      <dgm:spPr>
        <a:solidFill>
          <a:schemeClr val="lt1">
            <a:alpha val="90000"/>
            <a:hueOff val="0"/>
            <a:satOff val="0"/>
            <a:lumOff val="0"/>
            <a:alphaOff val="0"/>
          </a:schemeClr>
        </a:solidFill>
        <a:ln w="12700" cap="flat" cmpd="sng" algn="ctr">
          <a:noFill/>
          <a:prstDash val="solid"/>
          <a:miter lim="800000"/>
        </a:ln>
        <a:effectLst/>
      </dgm:spPr>
    </dgm:pt>
    <dgm:pt modelId="{380B91BB-8FC2-43AA-9DD6-98F538323C07}" type="pres">
      <dgm:prSet presAssocID="{2DCF1AF7-3C02-4B71-9530-5E22CC23EC6E}" presName="EmptyPlaceHolder" presStyleCnt="0"/>
      <dgm:spPr/>
    </dgm:pt>
    <dgm:pt modelId="{A460CAF2-8FD5-41E6-BA13-FD2FE57A67D8}" type="pres">
      <dgm:prSet presAssocID="{5AD8E630-9636-461F-83B2-8CEF488B6745}" presName="spaceBetweenRectangles" presStyleCnt="0"/>
      <dgm:spPr/>
    </dgm:pt>
    <dgm:pt modelId="{46B52EC4-C96F-4F96-9D74-EB1E264E5FC2}" type="pres">
      <dgm:prSet presAssocID="{CF0A04F4-4D99-4DA2-BDBE-5A462ACFB4A3}" presName="composite" presStyleCnt="0"/>
      <dgm:spPr/>
    </dgm:pt>
    <dgm:pt modelId="{F554DB89-532E-4800-8E0E-1499CF1F6A65}" type="pres">
      <dgm:prSet presAssocID="{CF0A04F4-4D99-4DA2-BDBE-5A462ACFB4A3}" presName="L1TextContainer" presStyleLbl="revTx" presStyleIdx="3" presStyleCnt="5">
        <dgm:presLayoutVars>
          <dgm:chMax val="1"/>
          <dgm:chPref val="1"/>
          <dgm:bulletEnabled val="1"/>
        </dgm:presLayoutVars>
      </dgm:prSet>
      <dgm:spPr/>
    </dgm:pt>
    <dgm:pt modelId="{E07980CD-7C82-4480-BA5E-1BC1D27662F4}" type="pres">
      <dgm:prSet presAssocID="{CF0A04F4-4D99-4DA2-BDBE-5A462ACFB4A3}" presName="L2TextContainerWrapper" presStyleCnt="0">
        <dgm:presLayoutVars>
          <dgm:chMax val="0"/>
          <dgm:chPref val="0"/>
          <dgm:bulletEnabled val="1"/>
        </dgm:presLayoutVars>
      </dgm:prSet>
      <dgm:spPr/>
    </dgm:pt>
    <dgm:pt modelId="{16B5C957-1FE3-4B15-8A49-CFE9C0C614BF}" type="pres">
      <dgm:prSet presAssocID="{CF0A04F4-4D99-4DA2-BDBE-5A462ACFB4A3}" presName="L2TextContainer" presStyleLbl="bgAccFollowNode1" presStyleIdx="3" presStyleCnt="5"/>
      <dgm:spPr/>
    </dgm:pt>
    <dgm:pt modelId="{929539CA-7ECA-42FF-A95B-87B825290F48}" type="pres">
      <dgm:prSet presAssocID="{CF0A04F4-4D99-4DA2-BDBE-5A462ACFB4A3}" presName="FlexibleEmptyPlaceHolder" presStyleCnt="0"/>
      <dgm:spPr/>
    </dgm:pt>
    <dgm:pt modelId="{8539265B-98FC-4950-BECA-DD6C591AFC16}" type="pres">
      <dgm:prSet presAssocID="{CF0A04F4-4D99-4DA2-BDBE-5A462ACFB4A3}" presName="ConnectLine" presStyleLbl="alignNode1" presStyleIdx="3" presStyleCnt="5"/>
      <dgm:spPr>
        <a:solidFill>
          <a:schemeClr val="accent2">
            <a:hueOff val="-1091522"/>
            <a:satOff val="-62946"/>
            <a:lumOff val="6471"/>
            <a:alphaOff val="0"/>
          </a:schemeClr>
        </a:solidFill>
        <a:ln w="6350" cap="flat" cmpd="sng" algn="ctr">
          <a:solidFill>
            <a:schemeClr val="accent2">
              <a:hueOff val="-1091522"/>
              <a:satOff val="-62946"/>
              <a:lumOff val="6471"/>
              <a:alphaOff val="0"/>
            </a:schemeClr>
          </a:solidFill>
          <a:prstDash val="dash"/>
          <a:miter lim="800000"/>
        </a:ln>
        <a:effectLst/>
      </dgm:spPr>
    </dgm:pt>
    <dgm:pt modelId="{8F39B471-B9E1-4AF3-A4AA-914FF552C961}" type="pres">
      <dgm:prSet presAssocID="{CF0A04F4-4D99-4DA2-BDBE-5A462ACFB4A3}" presName="ConnectorPoint" presStyleLbl="fgAcc1" presStyleIdx="3" presStyleCnt="5"/>
      <dgm:spPr>
        <a:solidFill>
          <a:schemeClr val="lt1">
            <a:alpha val="90000"/>
            <a:hueOff val="0"/>
            <a:satOff val="0"/>
            <a:lumOff val="0"/>
            <a:alphaOff val="0"/>
          </a:schemeClr>
        </a:solidFill>
        <a:ln w="12700" cap="flat" cmpd="sng" algn="ctr">
          <a:noFill/>
          <a:prstDash val="solid"/>
          <a:miter lim="800000"/>
        </a:ln>
        <a:effectLst/>
      </dgm:spPr>
    </dgm:pt>
    <dgm:pt modelId="{9AC7141B-C0EC-406E-9C6B-67DB1418EDD5}" type="pres">
      <dgm:prSet presAssocID="{CF0A04F4-4D99-4DA2-BDBE-5A462ACFB4A3}" presName="EmptyPlaceHolder" presStyleCnt="0"/>
      <dgm:spPr/>
    </dgm:pt>
    <dgm:pt modelId="{24B7C880-1AF4-4F63-B085-ED0887E103AD}" type="pres">
      <dgm:prSet presAssocID="{D170BF88-1DD9-41FC-A3E8-B9022A12D569}" presName="spaceBetweenRectangles" presStyleCnt="0"/>
      <dgm:spPr/>
    </dgm:pt>
    <dgm:pt modelId="{AF73B2EE-8736-434E-B39F-8FAD78C9D3C0}" type="pres">
      <dgm:prSet presAssocID="{F498D26D-7AED-4385-9E75-9F561CBD3788}" presName="composite" presStyleCnt="0"/>
      <dgm:spPr/>
    </dgm:pt>
    <dgm:pt modelId="{4815EA8C-E668-486E-8469-F413C335C92C}" type="pres">
      <dgm:prSet presAssocID="{F498D26D-7AED-4385-9E75-9F561CBD3788}" presName="L1TextContainer" presStyleLbl="revTx" presStyleIdx="4" presStyleCnt="5">
        <dgm:presLayoutVars>
          <dgm:chMax val="1"/>
          <dgm:chPref val="1"/>
          <dgm:bulletEnabled val="1"/>
        </dgm:presLayoutVars>
      </dgm:prSet>
      <dgm:spPr/>
    </dgm:pt>
    <dgm:pt modelId="{CBA7DDD4-FC23-4FB4-9B71-C1B0D4739E9A}" type="pres">
      <dgm:prSet presAssocID="{F498D26D-7AED-4385-9E75-9F561CBD3788}" presName="L2TextContainerWrapper" presStyleCnt="0">
        <dgm:presLayoutVars>
          <dgm:chMax val="0"/>
          <dgm:chPref val="0"/>
          <dgm:bulletEnabled val="1"/>
        </dgm:presLayoutVars>
      </dgm:prSet>
      <dgm:spPr/>
    </dgm:pt>
    <dgm:pt modelId="{D5232B6E-B002-40E1-A6C5-5358CCB9ED8B}" type="pres">
      <dgm:prSet presAssocID="{F498D26D-7AED-4385-9E75-9F561CBD3788}" presName="L2TextContainer" presStyleLbl="bgAccFollowNode1" presStyleIdx="4" presStyleCnt="5"/>
      <dgm:spPr/>
    </dgm:pt>
    <dgm:pt modelId="{DFFB24E4-EF90-41E0-9558-A30C01B90F6B}" type="pres">
      <dgm:prSet presAssocID="{F498D26D-7AED-4385-9E75-9F561CBD3788}" presName="FlexibleEmptyPlaceHolder" presStyleCnt="0"/>
      <dgm:spPr/>
    </dgm:pt>
    <dgm:pt modelId="{90537D4C-691A-4AFA-8BE1-54EB548F1671}" type="pres">
      <dgm:prSet presAssocID="{F498D26D-7AED-4385-9E75-9F561CBD3788}" presName="ConnectLine" presStyleLbl="alignNode1" presStyleIdx="4" presStyleCnt="5"/>
      <dgm:spPr>
        <a:solidFill>
          <a:schemeClr val="accent2">
            <a:hueOff val="-1455363"/>
            <a:satOff val="-83928"/>
            <a:lumOff val="8628"/>
            <a:alphaOff val="0"/>
          </a:schemeClr>
        </a:solidFill>
        <a:ln w="6350" cap="flat" cmpd="sng" algn="ctr">
          <a:solidFill>
            <a:schemeClr val="accent2">
              <a:hueOff val="-1455363"/>
              <a:satOff val="-83928"/>
              <a:lumOff val="8628"/>
              <a:alphaOff val="0"/>
            </a:schemeClr>
          </a:solidFill>
          <a:prstDash val="dash"/>
          <a:miter lim="800000"/>
        </a:ln>
        <a:effectLst/>
      </dgm:spPr>
    </dgm:pt>
    <dgm:pt modelId="{EA841FB2-CC54-4BE3-9D48-6F02B77950AB}" type="pres">
      <dgm:prSet presAssocID="{F498D26D-7AED-4385-9E75-9F561CBD3788}" presName="ConnectorPoint" presStyleLbl="fgAcc1" presStyleIdx="4" presStyleCnt="5"/>
      <dgm:spPr>
        <a:solidFill>
          <a:schemeClr val="lt1">
            <a:alpha val="90000"/>
            <a:hueOff val="0"/>
            <a:satOff val="0"/>
            <a:lumOff val="0"/>
            <a:alphaOff val="0"/>
          </a:schemeClr>
        </a:solidFill>
        <a:ln w="12700" cap="flat" cmpd="sng" algn="ctr">
          <a:noFill/>
          <a:prstDash val="solid"/>
          <a:miter lim="800000"/>
        </a:ln>
        <a:effectLst/>
      </dgm:spPr>
    </dgm:pt>
    <dgm:pt modelId="{3E9206CB-B8BD-440A-A982-177F7788B61C}" type="pres">
      <dgm:prSet presAssocID="{F498D26D-7AED-4385-9E75-9F561CBD3788}" presName="EmptyPlaceHolder" presStyleCnt="0"/>
      <dgm:spPr/>
    </dgm:pt>
  </dgm:ptLst>
  <dgm:cxnLst>
    <dgm:cxn modelId="{090FB219-0399-42A7-ADF6-A5609504BD8A}" type="presOf" srcId="{CF0A04F4-4D99-4DA2-BDBE-5A462ACFB4A3}" destId="{F554DB89-532E-4800-8E0E-1499CF1F6A65}" srcOrd="0" destOrd="0" presId="urn:microsoft.com/office/officeart/2017/3/layout/HorizontalPathTimeline"/>
    <dgm:cxn modelId="{275B211A-7268-4AD8-A8E1-2669A91DC7DE}" type="presOf" srcId="{A3D75C9F-025D-4C5F-9A27-523B293997F6}" destId="{0E80566B-1335-4FC5-B561-9E7C7C247E6C}" srcOrd="0" destOrd="0" presId="urn:microsoft.com/office/officeart/2017/3/layout/HorizontalPathTimeline"/>
    <dgm:cxn modelId="{F119201C-BAC3-4A7E-8811-AACB871353E0}" type="presOf" srcId="{4252E7F7-7831-4511-896C-C7DEC57924E0}" destId="{06C5CDE6-2CCC-4781-9EEC-91C569443A4F}" srcOrd="0" destOrd="0" presId="urn:microsoft.com/office/officeart/2017/3/layout/HorizontalPathTimeline"/>
    <dgm:cxn modelId="{67F74E1E-63A7-4C4E-BABA-C27C996B846A}" srcId="{2DCF1AF7-3C02-4B71-9530-5E22CC23EC6E}" destId="{16C04750-7580-47EF-8AEC-D4B09596D749}" srcOrd="0" destOrd="0" parTransId="{CCBD2F44-BDB2-4065-AF5B-DFD9B73AF6EE}" sibTransId="{0CE01F3D-A6BE-4ABF-909C-5EDF11992068}"/>
    <dgm:cxn modelId="{4F11212A-617F-489B-8EF6-8D6F8D358FF4}" type="presOf" srcId="{C692ED06-B126-4909-9D5A-488AD74D8FEB}" destId="{D5232B6E-B002-40E1-A6C5-5358CCB9ED8B}" srcOrd="0" destOrd="0" presId="urn:microsoft.com/office/officeart/2017/3/layout/HorizontalPathTimeline"/>
    <dgm:cxn modelId="{BA444E2E-F99E-4F14-948E-5671A3561AEF}" srcId="{EBF7F65E-E543-46D6-BF82-A562BAD36F4B}" destId="{0423228F-F93D-4332-B434-A186CD768C02}" srcOrd="0" destOrd="0" parTransId="{1ED68693-1368-4C7F-821D-CE732BF11BC1}" sibTransId="{BA590D5A-E527-47DB-9C35-3484379A0C97}"/>
    <dgm:cxn modelId="{3EBB8730-C181-4B31-8230-85E193F7757C}" srcId="{A3D75C9F-025D-4C5F-9A27-523B293997F6}" destId="{CF0A04F4-4D99-4DA2-BDBE-5A462ACFB4A3}" srcOrd="3" destOrd="0" parTransId="{6971745B-D204-47E0-AE07-A5EE6685FB86}" sibTransId="{D170BF88-1DD9-41FC-A3E8-B9022A12D569}"/>
    <dgm:cxn modelId="{9E696A34-3099-4B66-A28A-656984283026}" srcId="{A3D75C9F-025D-4C5F-9A27-523B293997F6}" destId="{EBF7F65E-E543-46D6-BF82-A562BAD36F4B}" srcOrd="0" destOrd="0" parTransId="{2B170A0C-5B54-4BBD-9D1C-C4154C02D534}" sibTransId="{A18F91E7-BA6E-4A28-88D1-75036908B531}"/>
    <dgm:cxn modelId="{1B1A3A66-8004-4D77-841E-11BF39F5A538}" type="presOf" srcId="{540D4E02-1D5C-4027-A9F9-E66F1CC5DD70}" destId="{EBB88390-7CCE-46BC-BE37-550DFD9571F5}" srcOrd="0" destOrd="0" presId="urn:microsoft.com/office/officeart/2017/3/layout/HorizontalPathTimeline"/>
    <dgm:cxn modelId="{6F58544E-5F5B-4C2F-86F6-9F5517D8C255}" type="presOf" srcId="{EBF7F65E-E543-46D6-BF82-A562BAD36F4B}" destId="{FFAE23BE-9D22-4088-8637-7B17B8FED8B2}" srcOrd="0" destOrd="0" presId="urn:microsoft.com/office/officeart/2017/3/layout/HorizontalPathTimeline"/>
    <dgm:cxn modelId="{7A3DF574-3354-42D0-A4F9-8F325B418799}" srcId="{A3D75C9F-025D-4C5F-9A27-523B293997F6}" destId="{F498D26D-7AED-4385-9E75-9F561CBD3788}" srcOrd="4" destOrd="0" parTransId="{F922EF01-947D-47F3-8809-6635CC95F8D5}" sibTransId="{B01A1B17-7367-484A-86D4-3FC5E665EBBC}"/>
    <dgm:cxn modelId="{FBD1297C-999B-472B-90D2-18143A3FDF36}" type="presOf" srcId="{0423228F-F93D-4332-B434-A186CD768C02}" destId="{FCDD8D93-2B17-47A3-A125-782D20E7DAE4}" srcOrd="0" destOrd="0" presId="urn:microsoft.com/office/officeart/2017/3/layout/HorizontalPathTimeline"/>
    <dgm:cxn modelId="{193DEF9A-EDF5-4BE0-B5D2-894BD2F76773}" type="presOf" srcId="{2DCF1AF7-3C02-4B71-9530-5E22CC23EC6E}" destId="{976B53A7-67F5-43C5-9225-C3FD887724E4}" srcOrd="0" destOrd="0" presId="urn:microsoft.com/office/officeart/2017/3/layout/HorizontalPathTimeline"/>
    <dgm:cxn modelId="{F613EAA3-25BA-4963-A5B4-CD2580A9E3FE}" type="presOf" srcId="{F498D26D-7AED-4385-9E75-9F561CBD3788}" destId="{4815EA8C-E668-486E-8469-F413C335C92C}" srcOrd="0" destOrd="0" presId="urn:microsoft.com/office/officeart/2017/3/layout/HorizontalPathTimeline"/>
    <dgm:cxn modelId="{57928FD5-0D77-45D8-96D7-D67ADDDEF994}" srcId="{CF0A04F4-4D99-4DA2-BDBE-5A462ACFB4A3}" destId="{19D625E5-24CD-4976-A73A-AE8C442E1430}" srcOrd="0" destOrd="0" parTransId="{F7708265-95CA-4BD2-A353-C434F96B8719}" sibTransId="{551DCF5D-AFB2-4215-98B8-16ED9F641884}"/>
    <dgm:cxn modelId="{E5DA18E3-3E6C-4202-8218-C8EF72F1163F}" type="presOf" srcId="{19D625E5-24CD-4976-A73A-AE8C442E1430}" destId="{16B5C957-1FE3-4B15-8A49-CFE9C0C614BF}" srcOrd="0" destOrd="0" presId="urn:microsoft.com/office/officeart/2017/3/layout/HorizontalPathTimeline"/>
    <dgm:cxn modelId="{C6955AE3-940B-4F5F-BB56-E487CFE97A1D}" srcId="{4252E7F7-7831-4511-896C-C7DEC57924E0}" destId="{540D4E02-1D5C-4027-A9F9-E66F1CC5DD70}" srcOrd="0" destOrd="0" parTransId="{63561F75-C283-40EC-B24E-80F6200C679B}" sibTransId="{1FA5CB42-4146-4F08-A939-A1AD8341DFB7}"/>
    <dgm:cxn modelId="{595D81E6-759D-413B-8B44-273307088240}" srcId="{F498D26D-7AED-4385-9E75-9F561CBD3788}" destId="{C692ED06-B126-4909-9D5A-488AD74D8FEB}" srcOrd="0" destOrd="0" parTransId="{313AD1E8-7206-493B-BA11-EBFC27DBF0A6}" sibTransId="{FCD546F7-DE8D-4707-BFA4-7F965BDB8960}"/>
    <dgm:cxn modelId="{948B00E8-9DAB-457D-A4A8-80B3E528A1E9}" srcId="{A3D75C9F-025D-4C5F-9A27-523B293997F6}" destId="{4252E7F7-7831-4511-896C-C7DEC57924E0}" srcOrd="1" destOrd="0" parTransId="{FD4C128B-24E4-43B2-8DD5-9969A963A906}" sibTransId="{459A5155-92B7-4FC5-8B72-315786EE55BC}"/>
    <dgm:cxn modelId="{5E1E70F3-1B60-4A8B-B4CF-193782E5B7DB}" type="presOf" srcId="{16C04750-7580-47EF-8AEC-D4B09596D749}" destId="{2E283277-0E0C-4AC2-B705-41FC221C039A}" srcOrd="0" destOrd="0" presId="urn:microsoft.com/office/officeart/2017/3/layout/HorizontalPathTimeline"/>
    <dgm:cxn modelId="{87739DFF-0272-4E76-8881-B571604C9722}" srcId="{A3D75C9F-025D-4C5F-9A27-523B293997F6}" destId="{2DCF1AF7-3C02-4B71-9530-5E22CC23EC6E}" srcOrd="2" destOrd="0" parTransId="{6AFC840A-A83B-4E2F-B740-6EFEDE920F4D}" sibTransId="{5AD8E630-9636-461F-83B2-8CEF488B6745}"/>
    <dgm:cxn modelId="{3FECC68D-17F5-4D53-9728-2C4FC820B1C6}" type="presParOf" srcId="{0E80566B-1335-4FC5-B561-9E7C7C247E6C}" destId="{140A4A55-FA40-4C2F-90FD-EF85ED43C683}" srcOrd="0" destOrd="0" presId="urn:microsoft.com/office/officeart/2017/3/layout/HorizontalPathTimeline"/>
    <dgm:cxn modelId="{03F810F3-BC72-431B-A913-2DA839E33F1E}" type="presParOf" srcId="{0E80566B-1335-4FC5-B561-9E7C7C247E6C}" destId="{AB382572-333E-4C02-9F11-17962E690384}" srcOrd="1" destOrd="0" presId="urn:microsoft.com/office/officeart/2017/3/layout/HorizontalPathTimeline"/>
    <dgm:cxn modelId="{DEB3E9F8-AACD-4692-BD9B-D0ED21827351}" type="presParOf" srcId="{AB382572-333E-4C02-9F11-17962E690384}" destId="{3C5F6714-0B46-444F-8DDF-B34EDC7CDAAD}" srcOrd="0" destOrd="0" presId="urn:microsoft.com/office/officeart/2017/3/layout/HorizontalPathTimeline"/>
    <dgm:cxn modelId="{4031FA41-140E-4026-B805-CA750845EF8F}" type="presParOf" srcId="{3C5F6714-0B46-444F-8DDF-B34EDC7CDAAD}" destId="{FFAE23BE-9D22-4088-8637-7B17B8FED8B2}" srcOrd="0" destOrd="0" presId="urn:microsoft.com/office/officeart/2017/3/layout/HorizontalPathTimeline"/>
    <dgm:cxn modelId="{8F56147A-9670-4CA1-B5E5-661B4B6997DF}" type="presParOf" srcId="{3C5F6714-0B46-444F-8DDF-B34EDC7CDAAD}" destId="{7DB7ED4E-9433-4345-91DB-3E512E8FA9D0}" srcOrd="1" destOrd="0" presId="urn:microsoft.com/office/officeart/2017/3/layout/HorizontalPathTimeline"/>
    <dgm:cxn modelId="{3A079101-DC02-4F82-89A2-2DF19E9ACEA1}" type="presParOf" srcId="{7DB7ED4E-9433-4345-91DB-3E512E8FA9D0}" destId="{FCDD8D93-2B17-47A3-A125-782D20E7DAE4}" srcOrd="0" destOrd="0" presId="urn:microsoft.com/office/officeart/2017/3/layout/HorizontalPathTimeline"/>
    <dgm:cxn modelId="{F0C99CA5-D160-4573-B7CE-574D1A9D8ECB}" type="presParOf" srcId="{7DB7ED4E-9433-4345-91DB-3E512E8FA9D0}" destId="{A003C26E-00B4-4D59-A635-63E9309559E7}" srcOrd="1" destOrd="0" presId="urn:microsoft.com/office/officeart/2017/3/layout/HorizontalPathTimeline"/>
    <dgm:cxn modelId="{BCEAF716-8D02-4EB5-A0E3-F07F0E4F2213}" type="presParOf" srcId="{3C5F6714-0B46-444F-8DDF-B34EDC7CDAAD}" destId="{5EF9A984-B467-49B2-BAEC-B838AD9A29F2}" srcOrd="2" destOrd="0" presId="urn:microsoft.com/office/officeart/2017/3/layout/HorizontalPathTimeline"/>
    <dgm:cxn modelId="{B9C27474-C0FB-405D-B03A-899CC9B0047A}" type="presParOf" srcId="{3C5F6714-0B46-444F-8DDF-B34EDC7CDAAD}" destId="{45669730-DCE3-44A2-AF59-DF3183A1A40D}" srcOrd="3" destOrd="0" presId="urn:microsoft.com/office/officeart/2017/3/layout/HorizontalPathTimeline"/>
    <dgm:cxn modelId="{776787BD-31FC-41E3-BE05-7BAE6508060F}" type="presParOf" srcId="{3C5F6714-0B46-444F-8DDF-B34EDC7CDAAD}" destId="{4CF4C60E-9357-4BBF-88BC-C83AFE86B57A}" srcOrd="4" destOrd="0" presId="urn:microsoft.com/office/officeart/2017/3/layout/HorizontalPathTimeline"/>
    <dgm:cxn modelId="{A6CBB02D-3471-4019-8096-506973F4CE0A}" type="presParOf" srcId="{AB382572-333E-4C02-9F11-17962E690384}" destId="{FCD17D9E-35CD-40C6-BCA5-12EFBF19C6EA}" srcOrd="1" destOrd="0" presId="urn:microsoft.com/office/officeart/2017/3/layout/HorizontalPathTimeline"/>
    <dgm:cxn modelId="{EFE05A5F-5A94-4E89-9EDC-91CA946AFE45}" type="presParOf" srcId="{AB382572-333E-4C02-9F11-17962E690384}" destId="{E19B8BE4-460E-4576-975D-08AB36704B0D}" srcOrd="2" destOrd="0" presId="urn:microsoft.com/office/officeart/2017/3/layout/HorizontalPathTimeline"/>
    <dgm:cxn modelId="{9B724074-D562-4099-BA1B-988CFC529EEC}" type="presParOf" srcId="{E19B8BE4-460E-4576-975D-08AB36704B0D}" destId="{06C5CDE6-2CCC-4781-9EEC-91C569443A4F}" srcOrd="0" destOrd="0" presId="urn:microsoft.com/office/officeart/2017/3/layout/HorizontalPathTimeline"/>
    <dgm:cxn modelId="{5D556CBD-8B5F-435D-88CB-BDE582AFCF9E}" type="presParOf" srcId="{E19B8BE4-460E-4576-975D-08AB36704B0D}" destId="{A7E89961-1814-4657-B88E-C101DEBC49ED}" srcOrd="1" destOrd="0" presId="urn:microsoft.com/office/officeart/2017/3/layout/HorizontalPathTimeline"/>
    <dgm:cxn modelId="{1DEE3141-1F56-4E32-9049-CAFAB29AC574}" type="presParOf" srcId="{A7E89961-1814-4657-B88E-C101DEBC49ED}" destId="{EBB88390-7CCE-46BC-BE37-550DFD9571F5}" srcOrd="0" destOrd="0" presId="urn:microsoft.com/office/officeart/2017/3/layout/HorizontalPathTimeline"/>
    <dgm:cxn modelId="{ACB6B6BD-3127-4B87-9670-135EDECF966B}" type="presParOf" srcId="{A7E89961-1814-4657-B88E-C101DEBC49ED}" destId="{F8A87C71-7451-4578-ADDC-3DF618C18E25}" srcOrd="1" destOrd="0" presId="urn:microsoft.com/office/officeart/2017/3/layout/HorizontalPathTimeline"/>
    <dgm:cxn modelId="{2B95952E-588C-469F-813C-8A4D0FEC58D2}" type="presParOf" srcId="{E19B8BE4-460E-4576-975D-08AB36704B0D}" destId="{9CED2EB4-DA08-4175-82B4-268F1C6A3257}" srcOrd="2" destOrd="0" presId="urn:microsoft.com/office/officeart/2017/3/layout/HorizontalPathTimeline"/>
    <dgm:cxn modelId="{CC14049D-01B8-4207-A2C3-D8DF2CAC8C08}" type="presParOf" srcId="{E19B8BE4-460E-4576-975D-08AB36704B0D}" destId="{29DCD4E9-D1CB-446B-AE1D-568FC3246F99}" srcOrd="3" destOrd="0" presId="urn:microsoft.com/office/officeart/2017/3/layout/HorizontalPathTimeline"/>
    <dgm:cxn modelId="{5C3F8C14-F384-459D-8189-0A8F1411718A}" type="presParOf" srcId="{E19B8BE4-460E-4576-975D-08AB36704B0D}" destId="{87064C25-C14C-4CDD-9D9D-4ECAEC64B248}" srcOrd="4" destOrd="0" presId="urn:microsoft.com/office/officeart/2017/3/layout/HorizontalPathTimeline"/>
    <dgm:cxn modelId="{4FB2F515-CE12-4693-86D4-4305C7137B7F}" type="presParOf" srcId="{AB382572-333E-4C02-9F11-17962E690384}" destId="{FABA784D-8D62-40D3-8845-494B338F3E82}" srcOrd="3" destOrd="0" presId="urn:microsoft.com/office/officeart/2017/3/layout/HorizontalPathTimeline"/>
    <dgm:cxn modelId="{EA22969B-88F2-480F-ABFE-D8801942A762}" type="presParOf" srcId="{AB382572-333E-4C02-9F11-17962E690384}" destId="{C0E018E4-BC31-4C7E-8944-2C9BE06BE208}" srcOrd="4" destOrd="0" presId="urn:microsoft.com/office/officeart/2017/3/layout/HorizontalPathTimeline"/>
    <dgm:cxn modelId="{F7AA9781-44BC-4BCB-987F-09E205F8DDFE}" type="presParOf" srcId="{C0E018E4-BC31-4C7E-8944-2C9BE06BE208}" destId="{976B53A7-67F5-43C5-9225-C3FD887724E4}" srcOrd="0" destOrd="0" presId="urn:microsoft.com/office/officeart/2017/3/layout/HorizontalPathTimeline"/>
    <dgm:cxn modelId="{379AE97E-6C18-4E24-84AD-9C8E6CB03C43}" type="presParOf" srcId="{C0E018E4-BC31-4C7E-8944-2C9BE06BE208}" destId="{BCAE7DCE-7996-4011-93C4-87080CE2B4DD}" srcOrd="1" destOrd="0" presId="urn:microsoft.com/office/officeart/2017/3/layout/HorizontalPathTimeline"/>
    <dgm:cxn modelId="{A88AE5C0-CD54-4952-8D0F-E65058D98852}" type="presParOf" srcId="{BCAE7DCE-7996-4011-93C4-87080CE2B4DD}" destId="{2E283277-0E0C-4AC2-B705-41FC221C039A}" srcOrd="0" destOrd="0" presId="urn:microsoft.com/office/officeart/2017/3/layout/HorizontalPathTimeline"/>
    <dgm:cxn modelId="{BE23ACA0-6D39-456D-90DF-2CB2F5B85499}" type="presParOf" srcId="{BCAE7DCE-7996-4011-93C4-87080CE2B4DD}" destId="{57DEF17D-50F6-48DD-A389-59B076B5EAE5}" srcOrd="1" destOrd="0" presId="urn:microsoft.com/office/officeart/2017/3/layout/HorizontalPathTimeline"/>
    <dgm:cxn modelId="{C684712B-AAF5-44AE-9E43-79DD2C982BDF}" type="presParOf" srcId="{C0E018E4-BC31-4C7E-8944-2C9BE06BE208}" destId="{A262A459-101A-4E96-866D-E260ED5AC36F}" srcOrd="2" destOrd="0" presId="urn:microsoft.com/office/officeart/2017/3/layout/HorizontalPathTimeline"/>
    <dgm:cxn modelId="{113A6E37-C761-4A8F-9BE0-D36BABCC1122}" type="presParOf" srcId="{C0E018E4-BC31-4C7E-8944-2C9BE06BE208}" destId="{820FC830-C4A8-4105-A062-102762085665}" srcOrd="3" destOrd="0" presId="urn:microsoft.com/office/officeart/2017/3/layout/HorizontalPathTimeline"/>
    <dgm:cxn modelId="{D4BC427C-E7B8-4F40-90DD-7F3D7DE73115}" type="presParOf" srcId="{C0E018E4-BC31-4C7E-8944-2C9BE06BE208}" destId="{380B91BB-8FC2-43AA-9DD6-98F538323C07}" srcOrd="4" destOrd="0" presId="urn:microsoft.com/office/officeart/2017/3/layout/HorizontalPathTimeline"/>
    <dgm:cxn modelId="{037FD811-101B-48AB-8880-64C08AC42A1E}" type="presParOf" srcId="{AB382572-333E-4C02-9F11-17962E690384}" destId="{A460CAF2-8FD5-41E6-BA13-FD2FE57A67D8}" srcOrd="5" destOrd="0" presId="urn:microsoft.com/office/officeart/2017/3/layout/HorizontalPathTimeline"/>
    <dgm:cxn modelId="{79FCBFB5-D05B-43FB-8BA3-972A5E56910B}" type="presParOf" srcId="{AB382572-333E-4C02-9F11-17962E690384}" destId="{46B52EC4-C96F-4F96-9D74-EB1E264E5FC2}" srcOrd="6" destOrd="0" presId="urn:microsoft.com/office/officeart/2017/3/layout/HorizontalPathTimeline"/>
    <dgm:cxn modelId="{EAB14A5B-01DC-4357-BFAF-1BB558DDA90A}" type="presParOf" srcId="{46B52EC4-C96F-4F96-9D74-EB1E264E5FC2}" destId="{F554DB89-532E-4800-8E0E-1499CF1F6A65}" srcOrd="0" destOrd="0" presId="urn:microsoft.com/office/officeart/2017/3/layout/HorizontalPathTimeline"/>
    <dgm:cxn modelId="{7550E068-AC7A-4F67-85FE-1FADB0712D4B}" type="presParOf" srcId="{46B52EC4-C96F-4F96-9D74-EB1E264E5FC2}" destId="{E07980CD-7C82-4480-BA5E-1BC1D27662F4}" srcOrd="1" destOrd="0" presId="urn:microsoft.com/office/officeart/2017/3/layout/HorizontalPathTimeline"/>
    <dgm:cxn modelId="{F0F55F8A-771A-4C5B-A183-9EAF812FA724}" type="presParOf" srcId="{E07980CD-7C82-4480-BA5E-1BC1D27662F4}" destId="{16B5C957-1FE3-4B15-8A49-CFE9C0C614BF}" srcOrd="0" destOrd="0" presId="urn:microsoft.com/office/officeart/2017/3/layout/HorizontalPathTimeline"/>
    <dgm:cxn modelId="{693276D0-444B-4C0A-A08E-F15B67C86DBE}" type="presParOf" srcId="{E07980CD-7C82-4480-BA5E-1BC1D27662F4}" destId="{929539CA-7ECA-42FF-A95B-87B825290F48}" srcOrd="1" destOrd="0" presId="urn:microsoft.com/office/officeart/2017/3/layout/HorizontalPathTimeline"/>
    <dgm:cxn modelId="{231D215B-4D4B-4366-898A-F7074BC05C29}" type="presParOf" srcId="{46B52EC4-C96F-4F96-9D74-EB1E264E5FC2}" destId="{8539265B-98FC-4950-BECA-DD6C591AFC16}" srcOrd="2" destOrd="0" presId="urn:microsoft.com/office/officeart/2017/3/layout/HorizontalPathTimeline"/>
    <dgm:cxn modelId="{0530A91C-58F5-4103-BD4C-7BD651BDE9A7}" type="presParOf" srcId="{46B52EC4-C96F-4F96-9D74-EB1E264E5FC2}" destId="{8F39B471-B9E1-4AF3-A4AA-914FF552C961}" srcOrd="3" destOrd="0" presId="urn:microsoft.com/office/officeart/2017/3/layout/HorizontalPathTimeline"/>
    <dgm:cxn modelId="{CCC251D3-328C-467F-8B36-6140DE39DC6C}" type="presParOf" srcId="{46B52EC4-C96F-4F96-9D74-EB1E264E5FC2}" destId="{9AC7141B-C0EC-406E-9C6B-67DB1418EDD5}" srcOrd="4" destOrd="0" presId="urn:microsoft.com/office/officeart/2017/3/layout/HorizontalPathTimeline"/>
    <dgm:cxn modelId="{39C1FE82-FABB-4B89-9611-039249EB371A}" type="presParOf" srcId="{AB382572-333E-4C02-9F11-17962E690384}" destId="{24B7C880-1AF4-4F63-B085-ED0887E103AD}" srcOrd="7" destOrd="0" presId="urn:microsoft.com/office/officeart/2017/3/layout/HorizontalPathTimeline"/>
    <dgm:cxn modelId="{CB1097A3-F866-4622-8FCB-0594F6B0FCDF}" type="presParOf" srcId="{AB382572-333E-4C02-9F11-17962E690384}" destId="{AF73B2EE-8736-434E-B39F-8FAD78C9D3C0}" srcOrd="8" destOrd="0" presId="urn:microsoft.com/office/officeart/2017/3/layout/HorizontalPathTimeline"/>
    <dgm:cxn modelId="{E0CE5C66-24A3-49A7-97EA-261FFFFDCCDD}" type="presParOf" srcId="{AF73B2EE-8736-434E-B39F-8FAD78C9D3C0}" destId="{4815EA8C-E668-486E-8469-F413C335C92C}" srcOrd="0" destOrd="0" presId="urn:microsoft.com/office/officeart/2017/3/layout/HorizontalPathTimeline"/>
    <dgm:cxn modelId="{86AF71C0-6529-4995-B913-1BFBCBE62EE3}" type="presParOf" srcId="{AF73B2EE-8736-434E-B39F-8FAD78C9D3C0}" destId="{CBA7DDD4-FC23-4FB4-9B71-C1B0D4739E9A}" srcOrd="1" destOrd="0" presId="urn:microsoft.com/office/officeart/2017/3/layout/HorizontalPathTimeline"/>
    <dgm:cxn modelId="{895ABD1E-AE05-44BA-973D-FB6217F5E579}" type="presParOf" srcId="{CBA7DDD4-FC23-4FB4-9B71-C1B0D4739E9A}" destId="{D5232B6E-B002-40E1-A6C5-5358CCB9ED8B}" srcOrd="0" destOrd="0" presId="urn:microsoft.com/office/officeart/2017/3/layout/HorizontalPathTimeline"/>
    <dgm:cxn modelId="{D78FA3CE-8E4A-46CE-8234-9D3F981FBAA6}" type="presParOf" srcId="{CBA7DDD4-FC23-4FB4-9B71-C1B0D4739E9A}" destId="{DFFB24E4-EF90-41E0-9558-A30C01B90F6B}" srcOrd="1" destOrd="0" presId="urn:microsoft.com/office/officeart/2017/3/layout/HorizontalPathTimeline"/>
    <dgm:cxn modelId="{3BD41811-36E0-4DC4-89DF-24A8566E3385}" type="presParOf" srcId="{AF73B2EE-8736-434E-B39F-8FAD78C9D3C0}" destId="{90537D4C-691A-4AFA-8BE1-54EB548F1671}" srcOrd="2" destOrd="0" presId="urn:microsoft.com/office/officeart/2017/3/layout/HorizontalPathTimeline"/>
    <dgm:cxn modelId="{6C0C6205-1456-4909-9CAC-B77EA62D3634}" type="presParOf" srcId="{AF73B2EE-8736-434E-B39F-8FAD78C9D3C0}" destId="{EA841FB2-CC54-4BE3-9D48-6F02B77950AB}" srcOrd="3" destOrd="0" presId="urn:microsoft.com/office/officeart/2017/3/layout/HorizontalPathTimeline"/>
    <dgm:cxn modelId="{1D893BAB-12CB-4C3F-80CF-75734EBF10D2}" type="presParOf" srcId="{AF73B2EE-8736-434E-B39F-8FAD78C9D3C0}" destId="{3E9206CB-B8BD-440A-A982-177F7788B61C}"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4C08AD-5699-4F81-B508-469F786BF456}"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03C61CA7-23C8-4F24-85C9-1035341AF6AB}">
      <dgm:prSet/>
      <dgm:spPr/>
      <dgm:t>
        <a:bodyPr/>
        <a:lstStyle/>
        <a:p>
          <a:pPr>
            <a:lnSpc>
              <a:spcPct val="100000"/>
            </a:lnSpc>
          </a:pPr>
          <a:r>
            <a:rPr lang="fr-FR" dirty="0"/>
            <a:t>Un constat partagé par tous et une ambition commune de résoudre les problèmes de mode de garde pour les BRSA</a:t>
          </a:r>
          <a:endParaRPr lang="en-US" dirty="0"/>
        </a:p>
      </dgm:t>
    </dgm:pt>
    <dgm:pt modelId="{78EA1336-46C4-45DC-8DCD-2539C03E0727}" type="parTrans" cxnId="{68429173-DC58-47D4-86A0-BF08B22208A5}">
      <dgm:prSet/>
      <dgm:spPr/>
      <dgm:t>
        <a:bodyPr/>
        <a:lstStyle/>
        <a:p>
          <a:endParaRPr lang="en-US"/>
        </a:p>
      </dgm:t>
    </dgm:pt>
    <dgm:pt modelId="{51A4F57F-90EA-4049-AD0C-99E5A6B80281}" type="sibTrans" cxnId="{68429173-DC58-47D4-86A0-BF08B22208A5}">
      <dgm:prSet/>
      <dgm:spPr/>
      <dgm:t>
        <a:bodyPr/>
        <a:lstStyle/>
        <a:p>
          <a:endParaRPr lang="en-US"/>
        </a:p>
      </dgm:t>
    </dgm:pt>
    <dgm:pt modelId="{57432F96-6881-4622-B666-9976A9AA4CA6}">
      <dgm:prSet/>
      <dgm:spPr/>
      <dgm:t>
        <a:bodyPr/>
        <a:lstStyle/>
        <a:p>
          <a:pPr>
            <a:lnSpc>
              <a:spcPct val="100000"/>
            </a:lnSpc>
          </a:pPr>
          <a:r>
            <a:rPr lang="fr-FR" dirty="0"/>
            <a:t>Une solution portée par le CD06 et cofinancée avec la CAF et Pôle Emploi</a:t>
          </a:r>
          <a:endParaRPr lang="en-US" dirty="0"/>
        </a:p>
      </dgm:t>
    </dgm:pt>
    <dgm:pt modelId="{834D556C-F0B3-422B-A340-4125E618B87B}" type="parTrans" cxnId="{8F187784-14AB-44D0-9B80-92BBCFF44731}">
      <dgm:prSet/>
      <dgm:spPr/>
      <dgm:t>
        <a:bodyPr/>
        <a:lstStyle/>
        <a:p>
          <a:endParaRPr lang="en-US"/>
        </a:p>
      </dgm:t>
    </dgm:pt>
    <dgm:pt modelId="{09E9AE86-4F9D-46D7-9D09-BA733D098A3D}" type="sibTrans" cxnId="{8F187784-14AB-44D0-9B80-92BBCFF44731}">
      <dgm:prSet/>
      <dgm:spPr/>
      <dgm:t>
        <a:bodyPr/>
        <a:lstStyle/>
        <a:p>
          <a:endParaRPr lang="en-US"/>
        </a:p>
      </dgm:t>
    </dgm:pt>
    <dgm:pt modelId="{41F060FD-D36D-45A9-871F-C0B60334D054}">
      <dgm:prSet/>
      <dgm:spPr/>
      <dgm:t>
        <a:bodyPr/>
        <a:lstStyle/>
        <a:p>
          <a:pPr>
            <a:lnSpc>
              <a:spcPct val="100000"/>
            </a:lnSpc>
          </a:pPr>
          <a:r>
            <a:rPr lang="fr-FR"/>
            <a:t>Un projet soutenu par la CNAF</a:t>
          </a:r>
          <a:endParaRPr lang="en-US"/>
        </a:p>
      </dgm:t>
    </dgm:pt>
    <dgm:pt modelId="{129DC170-7752-4106-B64D-287835315BB0}" type="parTrans" cxnId="{A57B8271-4A6D-4EFE-B208-D0196F62B2FA}">
      <dgm:prSet/>
      <dgm:spPr/>
      <dgm:t>
        <a:bodyPr/>
        <a:lstStyle/>
        <a:p>
          <a:endParaRPr lang="en-US"/>
        </a:p>
      </dgm:t>
    </dgm:pt>
    <dgm:pt modelId="{2E1AB4C0-FEF6-49DE-8360-A567D0B786A7}" type="sibTrans" cxnId="{A57B8271-4A6D-4EFE-B208-D0196F62B2FA}">
      <dgm:prSet/>
      <dgm:spPr/>
      <dgm:t>
        <a:bodyPr/>
        <a:lstStyle/>
        <a:p>
          <a:endParaRPr lang="en-US"/>
        </a:p>
      </dgm:t>
    </dgm:pt>
    <dgm:pt modelId="{76766BEF-CC08-4DEB-9015-70F216CD81B6}">
      <dgm:prSet/>
      <dgm:spPr/>
      <dgm:t>
        <a:bodyPr/>
        <a:lstStyle/>
        <a:p>
          <a:pPr>
            <a:lnSpc>
              <a:spcPct val="100000"/>
            </a:lnSpc>
          </a:pPr>
          <a:r>
            <a:rPr lang="fr-FR"/>
            <a:t>Une articulation en transversalité avec la direction de l’enfance du CD 06 </a:t>
          </a:r>
          <a:endParaRPr lang="en-US"/>
        </a:p>
      </dgm:t>
    </dgm:pt>
    <dgm:pt modelId="{905ECA47-583C-4FAF-B09E-A775E4C627F6}" type="parTrans" cxnId="{FC4480FC-3F1B-42F2-A85C-A036FB4C0272}">
      <dgm:prSet/>
      <dgm:spPr/>
      <dgm:t>
        <a:bodyPr/>
        <a:lstStyle/>
        <a:p>
          <a:endParaRPr lang="en-US"/>
        </a:p>
      </dgm:t>
    </dgm:pt>
    <dgm:pt modelId="{FB1E5941-3967-4ECF-B0C8-0CA0756C0BEC}" type="sibTrans" cxnId="{FC4480FC-3F1B-42F2-A85C-A036FB4C0272}">
      <dgm:prSet/>
      <dgm:spPr/>
      <dgm:t>
        <a:bodyPr/>
        <a:lstStyle/>
        <a:p>
          <a:endParaRPr lang="en-US"/>
        </a:p>
      </dgm:t>
    </dgm:pt>
    <dgm:pt modelId="{A92E368E-D561-4883-81C4-29E84C870EAF}">
      <dgm:prSet/>
      <dgm:spPr/>
      <dgm:t>
        <a:bodyPr/>
        <a:lstStyle/>
        <a:p>
          <a:pPr>
            <a:lnSpc>
              <a:spcPct val="100000"/>
            </a:lnSpc>
          </a:pPr>
          <a:r>
            <a:rPr lang="fr-FR"/>
            <a:t>Un maillage territorial auprès des organismes de formations</a:t>
          </a:r>
          <a:endParaRPr lang="en-US"/>
        </a:p>
      </dgm:t>
    </dgm:pt>
    <dgm:pt modelId="{9CD8C13F-57E8-4995-B8A5-87017C3C9CC9}" type="parTrans" cxnId="{CA173216-65BB-48E0-ACDE-7DD31285924A}">
      <dgm:prSet/>
      <dgm:spPr/>
      <dgm:t>
        <a:bodyPr/>
        <a:lstStyle/>
        <a:p>
          <a:endParaRPr lang="en-US"/>
        </a:p>
      </dgm:t>
    </dgm:pt>
    <dgm:pt modelId="{CE0750C8-137D-4C50-9D48-E3EBA747BCCF}" type="sibTrans" cxnId="{CA173216-65BB-48E0-ACDE-7DD31285924A}">
      <dgm:prSet/>
      <dgm:spPr/>
      <dgm:t>
        <a:bodyPr/>
        <a:lstStyle/>
        <a:p>
          <a:endParaRPr lang="en-US"/>
        </a:p>
      </dgm:t>
    </dgm:pt>
    <dgm:pt modelId="{577A2A81-370A-4667-8FC9-6BC477C34668}" type="pres">
      <dgm:prSet presAssocID="{BC4C08AD-5699-4F81-B508-469F786BF456}" presName="outerComposite" presStyleCnt="0">
        <dgm:presLayoutVars>
          <dgm:chMax val="5"/>
          <dgm:dir/>
          <dgm:resizeHandles val="exact"/>
        </dgm:presLayoutVars>
      </dgm:prSet>
      <dgm:spPr/>
    </dgm:pt>
    <dgm:pt modelId="{7DBA9874-191C-4B73-9B3C-F89F7B73CC83}" type="pres">
      <dgm:prSet presAssocID="{BC4C08AD-5699-4F81-B508-469F786BF456}" presName="dummyMaxCanvas" presStyleCnt="0">
        <dgm:presLayoutVars/>
      </dgm:prSet>
      <dgm:spPr/>
    </dgm:pt>
    <dgm:pt modelId="{B5BC642C-CF00-441D-8252-7C138ED2C2ED}" type="pres">
      <dgm:prSet presAssocID="{BC4C08AD-5699-4F81-B508-469F786BF456}" presName="FiveNodes_1" presStyleLbl="node1" presStyleIdx="0" presStyleCnt="5">
        <dgm:presLayoutVars>
          <dgm:bulletEnabled val="1"/>
        </dgm:presLayoutVars>
      </dgm:prSet>
      <dgm:spPr/>
    </dgm:pt>
    <dgm:pt modelId="{FEBC7473-FDEA-4703-B5E9-9E9FA2B46DA0}" type="pres">
      <dgm:prSet presAssocID="{BC4C08AD-5699-4F81-B508-469F786BF456}" presName="FiveNodes_2" presStyleLbl="node1" presStyleIdx="1" presStyleCnt="5">
        <dgm:presLayoutVars>
          <dgm:bulletEnabled val="1"/>
        </dgm:presLayoutVars>
      </dgm:prSet>
      <dgm:spPr/>
    </dgm:pt>
    <dgm:pt modelId="{DB785444-44D5-4591-95C0-9D291F6B509F}" type="pres">
      <dgm:prSet presAssocID="{BC4C08AD-5699-4F81-B508-469F786BF456}" presName="FiveNodes_3" presStyleLbl="node1" presStyleIdx="2" presStyleCnt="5">
        <dgm:presLayoutVars>
          <dgm:bulletEnabled val="1"/>
        </dgm:presLayoutVars>
      </dgm:prSet>
      <dgm:spPr/>
    </dgm:pt>
    <dgm:pt modelId="{724011B8-323A-461C-9610-2D99BBDBDC4A}" type="pres">
      <dgm:prSet presAssocID="{BC4C08AD-5699-4F81-B508-469F786BF456}" presName="FiveNodes_4" presStyleLbl="node1" presStyleIdx="3" presStyleCnt="5">
        <dgm:presLayoutVars>
          <dgm:bulletEnabled val="1"/>
        </dgm:presLayoutVars>
      </dgm:prSet>
      <dgm:spPr/>
    </dgm:pt>
    <dgm:pt modelId="{BD876CE5-111E-4437-AF39-1B69348DC1C4}" type="pres">
      <dgm:prSet presAssocID="{BC4C08AD-5699-4F81-B508-469F786BF456}" presName="FiveNodes_5" presStyleLbl="node1" presStyleIdx="4" presStyleCnt="5">
        <dgm:presLayoutVars>
          <dgm:bulletEnabled val="1"/>
        </dgm:presLayoutVars>
      </dgm:prSet>
      <dgm:spPr/>
    </dgm:pt>
    <dgm:pt modelId="{4CF86FA9-BB0C-47BB-99B1-266BD0584D54}" type="pres">
      <dgm:prSet presAssocID="{BC4C08AD-5699-4F81-B508-469F786BF456}" presName="FiveConn_1-2" presStyleLbl="fgAccFollowNode1" presStyleIdx="0" presStyleCnt="4">
        <dgm:presLayoutVars>
          <dgm:bulletEnabled val="1"/>
        </dgm:presLayoutVars>
      </dgm:prSet>
      <dgm:spPr/>
    </dgm:pt>
    <dgm:pt modelId="{BD74C8E1-8698-4ABF-9296-AD46DD1DAC4A}" type="pres">
      <dgm:prSet presAssocID="{BC4C08AD-5699-4F81-B508-469F786BF456}" presName="FiveConn_2-3" presStyleLbl="fgAccFollowNode1" presStyleIdx="1" presStyleCnt="4">
        <dgm:presLayoutVars>
          <dgm:bulletEnabled val="1"/>
        </dgm:presLayoutVars>
      </dgm:prSet>
      <dgm:spPr/>
    </dgm:pt>
    <dgm:pt modelId="{B6DCE420-866A-419C-9B34-1008808395B7}" type="pres">
      <dgm:prSet presAssocID="{BC4C08AD-5699-4F81-B508-469F786BF456}" presName="FiveConn_3-4" presStyleLbl="fgAccFollowNode1" presStyleIdx="2" presStyleCnt="4">
        <dgm:presLayoutVars>
          <dgm:bulletEnabled val="1"/>
        </dgm:presLayoutVars>
      </dgm:prSet>
      <dgm:spPr/>
    </dgm:pt>
    <dgm:pt modelId="{9744C9DE-AC3F-4B49-BFD6-8DB82CF96296}" type="pres">
      <dgm:prSet presAssocID="{BC4C08AD-5699-4F81-B508-469F786BF456}" presName="FiveConn_4-5" presStyleLbl="fgAccFollowNode1" presStyleIdx="3" presStyleCnt="4">
        <dgm:presLayoutVars>
          <dgm:bulletEnabled val="1"/>
        </dgm:presLayoutVars>
      </dgm:prSet>
      <dgm:spPr/>
    </dgm:pt>
    <dgm:pt modelId="{6CE6566D-88DF-4BB0-A964-33851A1E6B63}" type="pres">
      <dgm:prSet presAssocID="{BC4C08AD-5699-4F81-B508-469F786BF456}" presName="FiveNodes_1_text" presStyleLbl="node1" presStyleIdx="4" presStyleCnt="5">
        <dgm:presLayoutVars>
          <dgm:bulletEnabled val="1"/>
        </dgm:presLayoutVars>
      </dgm:prSet>
      <dgm:spPr/>
    </dgm:pt>
    <dgm:pt modelId="{A3E1321D-1B10-4552-95EE-58051ECD957A}" type="pres">
      <dgm:prSet presAssocID="{BC4C08AD-5699-4F81-B508-469F786BF456}" presName="FiveNodes_2_text" presStyleLbl="node1" presStyleIdx="4" presStyleCnt="5">
        <dgm:presLayoutVars>
          <dgm:bulletEnabled val="1"/>
        </dgm:presLayoutVars>
      </dgm:prSet>
      <dgm:spPr/>
    </dgm:pt>
    <dgm:pt modelId="{E6CA9CD5-2E50-470E-8E5B-20E0333412AF}" type="pres">
      <dgm:prSet presAssocID="{BC4C08AD-5699-4F81-B508-469F786BF456}" presName="FiveNodes_3_text" presStyleLbl="node1" presStyleIdx="4" presStyleCnt="5">
        <dgm:presLayoutVars>
          <dgm:bulletEnabled val="1"/>
        </dgm:presLayoutVars>
      </dgm:prSet>
      <dgm:spPr/>
    </dgm:pt>
    <dgm:pt modelId="{224FD64E-DB23-47A7-84C5-861DD46ECD39}" type="pres">
      <dgm:prSet presAssocID="{BC4C08AD-5699-4F81-B508-469F786BF456}" presName="FiveNodes_4_text" presStyleLbl="node1" presStyleIdx="4" presStyleCnt="5">
        <dgm:presLayoutVars>
          <dgm:bulletEnabled val="1"/>
        </dgm:presLayoutVars>
      </dgm:prSet>
      <dgm:spPr/>
    </dgm:pt>
    <dgm:pt modelId="{30B51847-99CC-496E-8D7F-4369E76B7BBF}" type="pres">
      <dgm:prSet presAssocID="{BC4C08AD-5699-4F81-B508-469F786BF456}" presName="FiveNodes_5_text" presStyleLbl="node1" presStyleIdx="4" presStyleCnt="5">
        <dgm:presLayoutVars>
          <dgm:bulletEnabled val="1"/>
        </dgm:presLayoutVars>
      </dgm:prSet>
      <dgm:spPr/>
    </dgm:pt>
  </dgm:ptLst>
  <dgm:cxnLst>
    <dgm:cxn modelId="{CA173216-65BB-48E0-ACDE-7DD31285924A}" srcId="{BC4C08AD-5699-4F81-B508-469F786BF456}" destId="{A92E368E-D561-4883-81C4-29E84C870EAF}" srcOrd="4" destOrd="0" parTransId="{9CD8C13F-57E8-4995-B8A5-87017C3C9CC9}" sibTransId="{CE0750C8-137D-4C50-9D48-E3EBA747BCCF}"/>
    <dgm:cxn modelId="{E0058128-43B2-4E3E-AF01-37258022B7F6}" type="presOf" srcId="{03C61CA7-23C8-4F24-85C9-1035341AF6AB}" destId="{6CE6566D-88DF-4BB0-A964-33851A1E6B63}" srcOrd="1" destOrd="0" presId="urn:microsoft.com/office/officeart/2005/8/layout/vProcess5"/>
    <dgm:cxn modelId="{1C8CE72B-35A7-4944-9AA4-63D3D60F7CAF}" type="presOf" srcId="{A92E368E-D561-4883-81C4-29E84C870EAF}" destId="{30B51847-99CC-496E-8D7F-4369E76B7BBF}" srcOrd="1" destOrd="0" presId="urn:microsoft.com/office/officeart/2005/8/layout/vProcess5"/>
    <dgm:cxn modelId="{A2F2593A-5B0F-4668-92D2-9A2D2790E44A}" type="presOf" srcId="{09E9AE86-4F9D-46D7-9D09-BA733D098A3D}" destId="{BD74C8E1-8698-4ABF-9296-AD46DD1DAC4A}" srcOrd="0" destOrd="0" presId="urn:microsoft.com/office/officeart/2005/8/layout/vProcess5"/>
    <dgm:cxn modelId="{ECC62E63-63A8-4A0C-AC82-D2AFD19F3B1F}" type="presOf" srcId="{BC4C08AD-5699-4F81-B508-469F786BF456}" destId="{577A2A81-370A-4667-8FC9-6BC477C34668}" srcOrd="0" destOrd="0" presId="urn:microsoft.com/office/officeart/2005/8/layout/vProcess5"/>
    <dgm:cxn modelId="{AD98CE4B-F3A6-44D3-AC0D-BDBA74EE7E99}" type="presOf" srcId="{76766BEF-CC08-4DEB-9015-70F216CD81B6}" destId="{724011B8-323A-461C-9610-2D99BBDBDC4A}" srcOrd="0" destOrd="0" presId="urn:microsoft.com/office/officeart/2005/8/layout/vProcess5"/>
    <dgm:cxn modelId="{D249416D-E13E-47C0-AACC-C2B1F4DCBA6A}" type="presOf" srcId="{A92E368E-D561-4883-81C4-29E84C870EAF}" destId="{BD876CE5-111E-4437-AF39-1B69348DC1C4}" srcOrd="0" destOrd="0" presId="urn:microsoft.com/office/officeart/2005/8/layout/vProcess5"/>
    <dgm:cxn modelId="{E6176251-14AB-450C-964C-C9524F19E7D8}" type="presOf" srcId="{41F060FD-D36D-45A9-871F-C0B60334D054}" destId="{E6CA9CD5-2E50-470E-8E5B-20E0333412AF}" srcOrd="1" destOrd="0" presId="urn:microsoft.com/office/officeart/2005/8/layout/vProcess5"/>
    <dgm:cxn modelId="{A57B8271-4A6D-4EFE-B208-D0196F62B2FA}" srcId="{BC4C08AD-5699-4F81-B508-469F786BF456}" destId="{41F060FD-D36D-45A9-871F-C0B60334D054}" srcOrd="2" destOrd="0" parTransId="{129DC170-7752-4106-B64D-287835315BB0}" sibTransId="{2E1AB4C0-FEF6-49DE-8360-A567D0B786A7}"/>
    <dgm:cxn modelId="{68429173-DC58-47D4-86A0-BF08B22208A5}" srcId="{BC4C08AD-5699-4F81-B508-469F786BF456}" destId="{03C61CA7-23C8-4F24-85C9-1035341AF6AB}" srcOrd="0" destOrd="0" parTransId="{78EA1336-46C4-45DC-8DCD-2539C03E0727}" sibTransId="{51A4F57F-90EA-4049-AD0C-99E5A6B80281}"/>
    <dgm:cxn modelId="{1180FB73-77CB-451D-9A03-C1B130062479}" type="presOf" srcId="{51A4F57F-90EA-4049-AD0C-99E5A6B80281}" destId="{4CF86FA9-BB0C-47BB-99B1-266BD0584D54}" srcOrd="0" destOrd="0" presId="urn:microsoft.com/office/officeart/2005/8/layout/vProcess5"/>
    <dgm:cxn modelId="{5AF7FE7C-CAA7-4619-9F86-34D0D59B2287}" type="presOf" srcId="{57432F96-6881-4622-B666-9976A9AA4CA6}" destId="{A3E1321D-1B10-4552-95EE-58051ECD957A}" srcOrd="1" destOrd="0" presId="urn:microsoft.com/office/officeart/2005/8/layout/vProcess5"/>
    <dgm:cxn modelId="{8F187784-14AB-44D0-9B80-92BBCFF44731}" srcId="{BC4C08AD-5699-4F81-B508-469F786BF456}" destId="{57432F96-6881-4622-B666-9976A9AA4CA6}" srcOrd="1" destOrd="0" parTransId="{834D556C-F0B3-422B-A340-4125E618B87B}" sibTransId="{09E9AE86-4F9D-46D7-9D09-BA733D098A3D}"/>
    <dgm:cxn modelId="{6DA92695-E511-4DFE-832D-062646D7B86A}" type="presOf" srcId="{03C61CA7-23C8-4F24-85C9-1035341AF6AB}" destId="{B5BC642C-CF00-441D-8252-7C138ED2C2ED}" srcOrd="0" destOrd="0" presId="urn:microsoft.com/office/officeart/2005/8/layout/vProcess5"/>
    <dgm:cxn modelId="{33A2B198-0789-41B1-A776-3171AA3AD582}" type="presOf" srcId="{2E1AB4C0-FEF6-49DE-8360-A567D0B786A7}" destId="{B6DCE420-866A-419C-9B34-1008808395B7}" srcOrd="0" destOrd="0" presId="urn:microsoft.com/office/officeart/2005/8/layout/vProcess5"/>
    <dgm:cxn modelId="{F32C00D4-9CC7-4516-B9BE-6AD888948C85}" type="presOf" srcId="{76766BEF-CC08-4DEB-9015-70F216CD81B6}" destId="{224FD64E-DB23-47A7-84C5-861DD46ECD39}" srcOrd="1" destOrd="0" presId="urn:microsoft.com/office/officeart/2005/8/layout/vProcess5"/>
    <dgm:cxn modelId="{3E612FE3-66A5-4AC5-8705-452D7EAFF7D9}" type="presOf" srcId="{57432F96-6881-4622-B666-9976A9AA4CA6}" destId="{FEBC7473-FDEA-4703-B5E9-9E9FA2B46DA0}" srcOrd="0" destOrd="0" presId="urn:microsoft.com/office/officeart/2005/8/layout/vProcess5"/>
    <dgm:cxn modelId="{124E9CEC-695C-4E2A-963A-306F82EED7E6}" type="presOf" srcId="{FB1E5941-3967-4ECF-B0C8-0CA0756C0BEC}" destId="{9744C9DE-AC3F-4B49-BFD6-8DB82CF96296}" srcOrd="0" destOrd="0" presId="urn:microsoft.com/office/officeart/2005/8/layout/vProcess5"/>
    <dgm:cxn modelId="{E0C0CFF0-CE6E-4AD8-B8DD-2913E2626825}" type="presOf" srcId="{41F060FD-D36D-45A9-871F-C0B60334D054}" destId="{DB785444-44D5-4591-95C0-9D291F6B509F}" srcOrd="0" destOrd="0" presId="urn:microsoft.com/office/officeart/2005/8/layout/vProcess5"/>
    <dgm:cxn modelId="{FC4480FC-3F1B-42F2-A85C-A036FB4C0272}" srcId="{BC4C08AD-5699-4F81-B508-469F786BF456}" destId="{76766BEF-CC08-4DEB-9015-70F216CD81B6}" srcOrd="3" destOrd="0" parTransId="{905ECA47-583C-4FAF-B09E-A775E4C627F6}" sibTransId="{FB1E5941-3967-4ECF-B0C8-0CA0756C0BEC}"/>
    <dgm:cxn modelId="{860DA587-7897-4DA5-BA1D-ED64C24B82B0}" type="presParOf" srcId="{577A2A81-370A-4667-8FC9-6BC477C34668}" destId="{7DBA9874-191C-4B73-9B3C-F89F7B73CC83}" srcOrd="0" destOrd="0" presId="urn:microsoft.com/office/officeart/2005/8/layout/vProcess5"/>
    <dgm:cxn modelId="{A1ACD83F-EB39-4C31-91FC-F2AA8931C774}" type="presParOf" srcId="{577A2A81-370A-4667-8FC9-6BC477C34668}" destId="{B5BC642C-CF00-441D-8252-7C138ED2C2ED}" srcOrd="1" destOrd="0" presId="urn:microsoft.com/office/officeart/2005/8/layout/vProcess5"/>
    <dgm:cxn modelId="{E9174559-793B-48EE-89D2-59ED6F3288D7}" type="presParOf" srcId="{577A2A81-370A-4667-8FC9-6BC477C34668}" destId="{FEBC7473-FDEA-4703-B5E9-9E9FA2B46DA0}" srcOrd="2" destOrd="0" presId="urn:microsoft.com/office/officeart/2005/8/layout/vProcess5"/>
    <dgm:cxn modelId="{E2BFA9D2-A007-4BE1-97F1-8E676B824E0A}" type="presParOf" srcId="{577A2A81-370A-4667-8FC9-6BC477C34668}" destId="{DB785444-44D5-4591-95C0-9D291F6B509F}" srcOrd="3" destOrd="0" presId="urn:microsoft.com/office/officeart/2005/8/layout/vProcess5"/>
    <dgm:cxn modelId="{6F4CD508-61BD-4CF8-8B0F-CA94E2F60189}" type="presParOf" srcId="{577A2A81-370A-4667-8FC9-6BC477C34668}" destId="{724011B8-323A-461C-9610-2D99BBDBDC4A}" srcOrd="4" destOrd="0" presId="urn:microsoft.com/office/officeart/2005/8/layout/vProcess5"/>
    <dgm:cxn modelId="{DF4771B5-20F4-4759-9334-5D659D74E5DE}" type="presParOf" srcId="{577A2A81-370A-4667-8FC9-6BC477C34668}" destId="{BD876CE5-111E-4437-AF39-1B69348DC1C4}" srcOrd="5" destOrd="0" presId="urn:microsoft.com/office/officeart/2005/8/layout/vProcess5"/>
    <dgm:cxn modelId="{DD372EA9-9866-4C78-A35A-E2E2303547B1}" type="presParOf" srcId="{577A2A81-370A-4667-8FC9-6BC477C34668}" destId="{4CF86FA9-BB0C-47BB-99B1-266BD0584D54}" srcOrd="6" destOrd="0" presId="urn:microsoft.com/office/officeart/2005/8/layout/vProcess5"/>
    <dgm:cxn modelId="{1E5CF743-2E67-4AA0-9DFC-F4956AC215B3}" type="presParOf" srcId="{577A2A81-370A-4667-8FC9-6BC477C34668}" destId="{BD74C8E1-8698-4ABF-9296-AD46DD1DAC4A}" srcOrd="7" destOrd="0" presId="urn:microsoft.com/office/officeart/2005/8/layout/vProcess5"/>
    <dgm:cxn modelId="{856DF11D-6FB1-4B04-B311-212F23CF95F4}" type="presParOf" srcId="{577A2A81-370A-4667-8FC9-6BC477C34668}" destId="{B6DCE420-866A-419C-9B34-1008808395B7}" srcOrd="8" destOrd="0" presId="urn:microsoft.com/office/officeart/2005/8/layout/vProcess5"/>
    <dgm:cxn modelId="{4B2DB2BC-0241-4FA3-A72D-4F80170ECAA4}" type="presParOf" srcId="{577A2A81-370A-4667-8FC9-6BC477C34668}" destId="{9744C9DE-AC3F-4B49-BFD6-8DB82CF96296}" srcOrd="9" destOrd="0" presId="urn:microsoft.com/office/officeart/2005/8/layout/vProcess5"/>
    <dgm:cxn modelId="{88279DB4-CD02-4CA7-958C-2FE078CE3FA4}" type="presParOf" srcId="{577A2A81-370A-4667-8FC9-6BC477C34668}" destId="{6CE6566D-88DF-4BB0-A964-33851A1E6B63}" srcOrd="10" destOrd="0" presId="urn:microsoft.com/office/officeart/2005/8/layout/vProcess5"/>
    <dgm:cxn modelId="{87638499-132D-4CCA-AAF6-39E2B4C7F67F}" type="presParOf" srcId="{577A2A81-370A-4667-8FC9-6BC477C34668}" destId="{A3E1321D-1B10-4552-95EE-58051ECD957A}" srcOrd="11" destOrd="0" presId="urn:microsoft.com/office/officeart/2005/8/layout/vProcess5"/>
    <dgm:cxn modelId="{A269CBCC-040B-4694-A668-13FE57699CE5}" type="presParOf" srcId="{577A2A81-370A-4667-8FC9-6BC477C34668}" destId="{E6CA9CD5-2E50-470E-8E5B-20E0333412AF}" srcOrd="12" destOrd="0" presId="urn:microsoft.com/office/officeart/2005/8/layout/vProcess5"/>
    <dgm:cxn modelId="{995F65C8-8815-47C0-83DD-786749DF626F}" type="presParOf" srcId="{577A2A81-370A-4667-8FC9-6BC477C34668}" destId="{224FD64E-DB23-47A7-84C5-861DD46ECD39}" srcOrd="13" destOrd="0" presId="urn:microsoft.com/office/officeart/2005/8/layout/vProcess5"/>
    <dgm:cxn modelId="{7A81783C-E606-4C91-9048-8889B2C71262}" type="presParOf" srcId="{577A2A81-370A-4667-8FC9-6BC477C34668}" destId="{30B51847-99CC-496E-8D7F-4369E76B7BBF}"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D491E2-E9CB-4F42-AFC2-B308B4197F0A}"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1215E85B-D188-411D-BD28-FEBEC62696F5}">
      <dgm:prSet/>
      <dgm:spPr/>
      <dgm:t>
        <a:bodyPr/>
        <a:lstStyle/>
        <a:p>
          <a:r>
            <a:rPr lang="fr-FR"/>
            <a:t>Inscription par les référents unique RSA sur un espace en ligne dédié</a:t>
          </a:r>
          <a:endParaRPr lang="en-US"/>
        </a:p>
      </dgm:t>
    </dgm:pt>
    <dgm:pt modelId="{9FF5A1E1-2898-4651-B7EA-EAA467786CBD}" type="parTrans" cxnId="{3F27AD22-F0C1-4462-869A-EE4D173D01E0}">
      <dgm:prSet/>
      <dgm:spPr/>
      <dgm:t>
        <a:bodyPr/>
        <a:lstStyle/>
        <a:p>
          <a:endParaRPr lang="en-US"/>
        </a:p>
      </dgm:t>
    </dgm:pt>
    <dgm:pt modelId="{76189112-2D23-42C1-B121-A28F3C148136}" type="sibTrans" cxnId="{3F27AD22-F0C1-4462-869A-EE4D173D01E0}">
      <dgm:prSet/>
      <dgm:spPr/>
      <dgm:t>
        <a:bodyPr/>
        <a:lstStyle/>
        <a:p>
          <a:endParaRPr lang="en-US"/>
        </a:p>
      </dgm:t>
    </dgm:pt>
    <dgm:pt modelId="{D2A47A6A-4FAB-4C07-B8D6-F9DF9D1C1537}">
      <dgm:prSet/>
      <dgm:spPr/>
      <dgm:t>
        <a:bodyPr/>
        <a:lstStyle/>
        <a:p>
          <a:r>
            <a:rPr lang="fr-FR"/>
            <a:t>Crèche familiale de 15 places pour les familles en insertion</a:t>
          </a:r>
          <a:endParaRPr lang="en-US"/>
        </a:p>
      </dgm:t>
    </dgm:pt>
    <dgm:pt modelId="{1D62865D-41D7-4FEF-83D3-24DFBBC8BF20}" type="parTrans" cxnId="{4F18CD91-2BFB-432A-99CB-8A8EA31E2BF7}">
      <dgm:prSet/>
      <dgm:spPr/>
      <dgm:t>
        <a:bodyPr/>
        <a:lstStyle/>
        <a:p>
          <a:endParaRPr lang="en-US"/>
        </a:p>
      </dgm:t>
    </dgm:pt>
    <dgm:pt modelId="{8D808956-A1E6-47A2-B3E0-257803E87313}" type="sibTrans" cxnId="{4F18CD91-2BFB-432A-99CB-8A8EA31E2BF7}">
      <dgm:prSet/>
      <dgm:spPr/>
      <dgm:t>
        <a:bodyPr/>
        <a:lstStyle/>
        <a:p>
          <a:endParaRPr lang="en-US"/>
        </a:p>
      </dgm:t>
    </dgm:pt>
    <dgm:pt modelId="{846C142A-63E2-49DD-AA83-A4038B533A76}">
      <dgm:prSet/>
      <dgm:spPr/>
      <dgm:t>
        <a:bodyPr/>
        <a:lstStyle/>
        <a:p>
          <a:r>
            <a:rPr lang="fr-FR"/>
            <a:t>A terme : une couverture départementale</a:t>
          </a:r>
          <a:endParaRPr lang="en-US"/>
        </a:p>
      </dgm:t>
    </dgm:pt>
    <dgm:pt modelId="{E2C85835-539F-453E-B4AB-002FDA28DF64}" type="parTrans" cxnId="{F6058551-3DE8-424E-98D6-9F20C8A5700C}">
      <dgm:prSet/>
      <dgm:spPr/>
      <dgm:t>
        <a:bodyPr/>
        <a:lstStyle/>
        <a:p>
          <a:endParaRPr lang="en-US"/>
        </a:p>
      </dgm:t>
    </dgm:pt>
    <dgm:pt modelId="{22A766B4-044F-430C-A7FF-04C7E70CDF79}" type="sibTrans" cxnId="{F6058551-3DE8-424E-98D6-9F20C8A5700C}">
      <dgm:prSet/>
      <dgm:spPr/>
      <dgm:t>
        <a:bodyPr/>
        <a:lstStyle/>
        <a:p>
          <a:endParaRPr lang="en-US"/>
        </a:p>
      </dgm:t>
    </dgm:pt>
    <dgm:pt modelId="{446B47FA-0E0C-47EB-87AC-E11F53DC1FAC}">
      <dgm:prSet/>
      <dgm:spPr/>
      <dgm:t>
        <a:bodyPr/>
        <a:lstStyle/>
        <a:p>
          <a:r>
            <a:rPr lang="fr-FR"/>
            <a:t>Un salaire de base garanti aux assistants maternels quelque soit le nombre d’enfant gardé</a:t>
          </a:r>
          <a:endParaRPr lang="en-US"/>
        </a:p>
      </dgm:t>
    </dgm:pt>
    <dgm:pt modelId="{410D0D07-C9EB-4400-BD0F-C7DB3D742631}" type="parTrans" cxnId="{C13067DD-4212-4B8F-AA83-10E8F30EA600}">
      <dgm:prSet/>
      <dgm:spPr/>
      <dgm:t>
        <a:bodyPr/>
        <a:lstStyle/>
        <a:p>
          <a:endParaRPr lang="en-US"/>
        </a:p>
      </dgm:t>
    </dgm:pt>
    <dgm:pt modelId="{ED44452A-9B12-4099-84E3-6586DB755311}" type="sibTrans" cxnId="{C13067DD-4212-4B8F-AA83-10E8F30EA600}">
      <dgm:prSet/>
      <dgm:spPr/>
      <dgm:t>
        <a:bodyPr/>
        <a:lstStyle/>
        <a:p>
          <a:endParaRPr lang="en-US"/>
        </a:p>
      </dgm:t>
    </dgm:pt>
    <dgm:pt modelId="{9CFD757D-31B0-46F6-B19D-A0F2BD1ED65C}" type="pres">
      <dgm:prSet presAssocID="{47D491E2-E9CB-4F42-AFC2-B308B4197F0A}" presName="matrix" presStyleCnt="0">
        <dgm:presLayoutVars>
          <dgm:chMax val="1"/>
          <dgm:dir/>
          <dgm:resizeHandles val="exact"/>
        </dgm:presLayoutVars>
      </dgm:prSet>
      <dgm:spPr/>
    </dgm:pt>
    <dgm:pt modelId="{4294C525-45BA-4E6B-8704-CDCC88CFDFA8}" type="pres">
      <dgm:prSet presAssocID="{47D491E2-E9CB-4F42-AFC2-B308B4197F0A}" presName="diamond" presStyleLbl="bgShp" presStyleIdx="0" presStyleCnt="1"/>
      <dgm:spPr/>
    </dgm:pt>
    <dgm:pt modelId="{A4E554B0-2792-4230-8998-E07BF0806569}" type="pres">
      <dgm:prSet presAssocID="{47D491E2-E9CB-4F42-AFC2-B308B4197F0A}" presName="quad1" presStyleLbl="node1" presStyleIdx="0" presStyleCnt="4">
        <dgm:presLayoutVars>
          <dgm:chMax val="0"/>
          <dgm:chPref val="0"/>
          <dgm:bulletEnabled val="1"/>
        </dgm:presLayoutVars>
      </dgm:prSet>
      <dgm:spPr/>
    </dgm:pt>
    <dgm:pt modelId="{14A6A630-01F6-433F-830B-6DB23D609391}" type="pres">
      <dgm:prSet presAssocID="{47D491E2-E9CB-4F42-AFC2-B308B4197F0A}" presName="quad2" presStyleLbl="node1" presStyleIdx="1" presStyleCnt="4">
        <dgm:presLayoutVars>
          <dgm:chMax val="0"/>
          <dgm:chPref val="0"/>
          <dgm:bulletEnabled val="1"/>
        </dgm:presLayoutVars>
      </dgm:prSet>
      <dgm:spPr/>
    </dgm:pt>
    <dgm:pt modelId="{B2CDA46C-E1C0-48CD-936F-CB46F692F0D7}" type="pres">
      <dgm:prSet presAssocID="{47D491E2-E9CB-4F42-AFC2-B308B4197F0A}" presName="quad3" presStyleLbl="node1" presStyleIdx="2" presStyleCnt="4">
        <dgm:presLayoutVars>
          <dgm:chMax val="0"/>
          <dgm:chPref val="0"/>
          <dgm:bulletEnabled val="1"/>
        </dgm:presLayoutVars>
      </dgm:prSet>
      <dgm:spPr/>
    </dgm:pt>
    <dgm:pt modelId="{6BB1731E-36E2-4AAC-9B11-830B6C8B116A}" type="pres">
      <dgm:prSet presAssocID="{47D491E2-E9CB-4F42-AFC2-B308B4197F0A}" presName="quad4" presStyleLbl="node1" presStyleIdx="3" presStyleCnt="4">
        <dgm:presLayoutVars>
          <dgm:chMax val="0"/>
          <dgm:chPref val="0"/>
          <dgm:bulletEnabled val="1"/>
        </dgm:presLayoutVars>
      </dgm:prSet>
      <dgm:spPr/>
    </dgm:pt>
  </dgm:ptLst>
  <dgm:cxnLst>
    <dgm:cxn modelId="{78D4620E-1BF4-4162-B0D0-97A9764D9F7E}" type="presOf" srcId="{846C142A-63E2-49DD-AA83-A4038B533A76}" destId="{B2CDA46C-E1C0-48CD-936F-CB46F692F0D7}" srcOrd="0" destOrd="0" presId="urn:microsoft.com/office/officeart/2005/8/layout/matrix3"/>
    <dgm:cxn modelId="{3F27AD22-F0C1-4462-869A-EE4D173D01E0}" srcId="{47D491E2-E9CB-4F42-AFC2-B308B4197F0A}" destId="{1215E85B-D188-411D-BD28-FEBEC62696F5}" srcOrd="0" destOrd="0" parTransId="{9FF5A1E1-2898-4651-B7EA-EAA467786CBD}" sibTransId="{76189112-2D23-42C1-B121-A28F3C148136}"/>
    <dgm:cxn modelId="{F6058551-3DE8-424E-98D6-9F20C8A5700C}" srcId="{47D491E2-E9CB-4F42-AFC2-B308B4197F0A}" destId="{846C142A-63E2-49DD-AA83-A4038B533A76}" srcOrd="2" destOrd="0" parTransId="{E2C85835-539F-453E-B4AB-002FDA28DF64}" sibTransId="{22A766B4-044F-430C-A7FF-04C7E70CDF79}"/>
    <dgm:cxn modelId="{4F18CD91-2BFB-432A-99CB-8A8EA31E2BF7}" srcId="{47D491E2-E9CB-4F42-AFC2-B308B4197F0A}" destId="{D2A47A6A-4FAB-4C07-B8D6-F9DF9D1C1537}" srcOrd="1" destOrd="0" parTransId="{1D62865D-41D7-4FEF-83D3-24DFBBC8BF20}" sibTransId="{8D808956-A1E6-47A2-B3E0-257803E87313}"/>
    <dgm:cxn modelId="{B767D395-F9ED-4FAD-8817-A76100D987E7}" type="presOf" srcId="{D2A47A6A-4FAB-4C07-B8D6-F9DF9D1C1537}" destId="{14A6A630-01F6-433F-830B-6DB23D609391}" srcOrd="0" destOrd="0" presId="urn:microsoft.com/office/officeart/2005/8/layout/matrix3"/>
    <dgm:cxn modelId="{F7BECFCB-F2EA-420E-B700-D8C84A8AD62E}" type="presOf" srcId="{47D491E2-E9CB-4F42-AFC2-B308B4197F0A}" destId="{9CFD757D-31B0-46F6-B19D-A0F2BD1ED65C}" srcOrd="0" destOrd="0" presId="urn:microsoft.com/office/officeart/2005/8/layout/matrix3"/>
    <dgm:cxn modelId="{C13067DD-4212-4B8F-AA83-10E8F30EA600}" srcId="{47D491E2-E9CB-4F42-AFC2-B308B4197F0A}" destId="{446B47FA-0E0C-47EB-87AC-E11F53DC1FAC}" srcOrd="3" destOrd="0" parTransId="{410D0D07-C9EB-4400-BD0F-C7DB3D742631}" sibTransId="{ED44452A-9B12-4099-84E3-6586DB755311}"/>
    <dgm:cxn modelId="{3A15E3DD-8C5B-4399-A20B-5A5CD5EEBEB2}" type="presOf" srcId="{446B47FA-0E0C-47EB-87AC-E11F53DC1FAC}" destId="{6BB1731E-36E2-4AAC-9B11-830B6C8B116A}" srcOrd="0" destOrd="0" presId="urn:microsoft.com/office/officeart/2005/8/layout/matrix3"/>
    <dgm:cxn modelId="{EF3832FC-47A9-42B9-BEE5-F14EDE9F1AF8}" type="presOf" srcId="{1215E85B-D188-411D-BD28-FEBEC62696F5}" destId="{A4E554B0-2792-4230-8998-E07BF0806569}" srcOrd="0" destOrd="0" presId="urn:microsoft.com/office/officeart/2005/8/layout/matrix3"/>
    <dgm:cxn modelId="{DA9B2B05-E83B-44E9-85AC-DFDC41CA5615}" type="presParOf" srcId="{9CFD757D-31B0-46F6-B19D-A0F2BD1ED65C}" destId="{4294C525-45BA-4E6B-8704-CDCC88CFDFA8}" srcOrd="0" destOrd="0" presId="urn:microsoft.com/office/officeart/2005/8/layout/matrix3"/>
    <dgm:cxn modelId="{3CB557E6-A20C-4A26-A331-21DE804FE12C}" type="presParOf" srcId="{9CFD757D-31B0-46F6-B19D-A0F2BD1ED65C}" destId="{A4E554B0-2792-4230-8998-E07BF0806569}" srcOrd="1" destOrd="0" presId="urn:microsoft.com/office/officeart/2005/8/layout/matrix3"/>
    <dgm:cxn modelId="{29F423FC-A979-40BE-AA94-51DFEC24CE18}" type="presParOf" srcId="{9CFD757D-31B0-46F6-B19D-A0F2BD1ED65C}" destId="{14A6A630-01F6-433F-830B-6DB23D609391}" srcOrd="2" destOrd="0" presId="urn:microsoft.com/office/officeart/2005/8/layout/matrix3"/>
    <dgm:cxn modelId="{52BAA815-7501-4016-AF5A-57C5CF239634}" type="presParOf" srcId="{9CFD757D-31B0-46F6-B19D-A0F2BD1ED65C}" destId="{B2CDA46C-E1C0-48CD-936F-CB46F692F0D7}" srcOrd="3" destOrd="0" presId="urn:microsoft.com/office/officeart/2005/8/layout/matrix3"/>
    <dgm:cxn modelId="{8190729B-37A9-4855-94A5-2CB13352F52A}" type="presParOf" srcId="{9CFD757D-31B0-46F6-B19D-A0F2BD1ED65C}" destId="{6BB1731E-36E2-4AAC-9B11-830B6C8B116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669F95B-DACB-4C5D-AD5B-10C886A6F546}"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EE36B995-AC9C-471D-9B63-99851037EB4D}">
      <dgm:prSet/>
      <dgm:spPr/>
      <dgm:t>
        <a:bodyPr/>
        <a:lstStyle/>
        <a:p>
          <a:r>
            <a:rPr lang="en-US" b="1" dirty="0"/>
            <a:t>Pour les </a:t>
          </a:r>
          <a:r>
            <a:rPr lang="en-US" b="1" dirty="0" err="1"/>
            <a:t>bénéficiares</a:t>
          </a:r>
          <a:r>
            <a:rPr lang="en-US" b="1" dirty="0"/>
            <a:t> du RSA</a:t>
          </a:r>
        </a:p>
      </dgm:t>
    </dgm:pt>
    <dgm:pt modelId="{A315FB06-7475-417C-8A97-E54A04B3D226}" type="parTrans" cxnId="{4C121F2E-624C-4257-AD56-C5FFC5F310E5}">
      <dgm:prSet/>
      <dgm:spPr/>
      <dgm:t>
        <a:bodyPr/>
        <a:lstStyle/>
        <a:p>
          <a:endParaRPr lang="en-US"/>
        </a:p>
      </dgm:t>
    </dgm:pt>
    <dgm:pt modelId="{25668161-99F8-4C9E-A556-9781563BD0B0}" type="sibTrans" cxnId="{4C121F2E-624C-4257-AD56-C5FFC5F310E5}">
      <dgm:prSet/>
      <dgm:spPr/>
      <dgm:t>
        <a:bodyPr/>
        <a:lstStyle/>
        <a:p>
          <a:endParaRPr lang="en-US"/>
        </a:p>
      </dgm:t>
    </dgm:pt>
    <dgm:pt modelId="{308705AF-9EE4-49CC-8189-6C7FC8A46934}">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accéder aux modes de garde </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71CE3311-0331-4467-8CB5-1D841BD298B1}" type="parTrans" cxnId="{FB06D692-4031-4CC1-92F0-4F57A7D1C9CC}">
      <dgm:prSet/>
      <dgm:spPr/>
      <dgm:t>
        <a:bodyPr/>
        <a:lstStyle/>
        <a:p>
          <a:endParaRPr lang="en-US"/>
        </a:p>
      </dgm:t>
    </dgm:pt>
    <dgm:pt modelId="{2AD438D4-2C25-4737-B6F1-15306B60CE17}" type="sibTrans" cxnId="{FB06D692-4031-4CC1-92F0-4F57A7D1C9CC}">
      <dgm:prSet/>
      <dgm:spPr/>
      <dgm:t>
        <a:bodyPr/>
        <a:lstStyle/>
        <a:p>
          <a:endParaRPr lang="en-US"/>
        </a:p>
      </dgm:t>
    </dgm:pt>
    <dgm:pt modelId="{3B0414F2-D035-444F-9840-C2BE3E1FA7C5}">
      <dgm:prSet/>
      <dgm:spPr/>
      <dgm:t>
        <a:bodyPr/>
        <a:lstStyle/>
        <a:p>
          <a:r>
            <a:rPr lang="fr-FR" b="1" dirty="0"/>
            <a:t>Pour les enfants</a:t>
          </a:r>
          <a:endParaRPr lang="en-US" b="1" dirty="0"/>
        </a:p>
      </dgm:t>
    </dgm:pt>
    <dgm:pt modelId="{03E6836F-9CDD-4C45-B806-7A90CABCD75A}" type="parTrans" cxnId="{997FD4D3-3CCE-4AB1-B1E6-E890C1AA9ECD}">
      <dgm:prSet/>
      <dgm:spPr/>
      <dgm:t>
        <a:bodyPr/>
        <a:lstStyle/>
        <a:p>
          <a:endParaRPr lang="en-US"/>
        </a:p>
      </dgm:t>
    </dgm:pt>
    <dgm:pt modelId="{ABC7B51D-970A-4F35-80AB-C5DC1B97080C}" type="sibTrans" cxnId="{997FD4D3-3CCE-4AB1-B1E6-E890C1AA9ECD}">
      <dgm:prSet/>
      <dgm:spPr/>
      <dgm:t>
        <a:bodyPr/>
        <a:lstStyle/>
        <a:p>
          <a:endParaRPr lang="en-US"/>
        </a:p>
      </dgm:t>
    </dgm:pt>
    <dgm:pt modelId="{60013B77-1377-4026-8C0A-DDF98F4582CC}">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réduire les inégalités sociales en matière d’accueil des jeunes enfants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BBCA1D5F-FB28-49C0-B321-6DD161D315A5}" type="parTrans" cxnId="{670772B1-67D5-470F-BCD5-A03DF7FD4A25}">
      <dgm:prSet/>
      <dgm:spPr/>
      <dgm:t>
        <a:bodyPr/>
        <a:lstStyle/>
        <a:p>
          <a:endParaRPr lang="en-US"/>
        </a:p>
      </dgm:t>
    </dgm:pt>
    <dgm:pt modelId="{29A00FAA-92EB-4E0B-A526-39DF675716D8}" type="sibTrans" cxnId="{670772B1-67D5-470F-BCD5-A03DF7FD4A25}">
      <dgm:prSet/>
      <dgm:spPr/>
      <dgm:t>
        <a:bodyPr/>
        <a:lstStyle/>
        <a:p>
          <a:endParaRPr lang="en-US"/>
        </a:p>
      </dgm:t>
    </dgm:pt>
    <dgm:pt modelId="{FFEDDA6F-C43E-4AC5-A209-864AD2AA8F1B}">
      <dgm:prSet/>
      <dgm:spPr/>
      <dgm:t>
        <a:bodyPr/>
        <a:lstStyle/>
        <a:p>
          <a:r>
            <a:rPr lang="fr-FR" b="1" dirty="0"/>
            <a:t>Pour les assistantes maternelles</a:t>
          </a:r>
          <a:endParaRPr lang="en-US" b="1" dirty="0"/>
        </a:p>
      </dgm:t>
    </dgm:pt>
    <dgm:pt modelId="{047DCFF8-D809-4447-B2B7-7E57FB6C02C7}" type="parTrans" cxnId="{C27F43BA-57DA-4458-B991-34304696E48E}">
      <dgm:prSet/>
      <dgm:spPr/>
      <dgm:t>
        <a:bodyPr/>
        <a:lstStyle/>
        <a:p>
          <a:endParaRPr lang="en-US"/>
        </a:p>
      </dgm:t>
    </dgm:pt>
    <dgm:pt modelId="{88DCCBBB-8E19-4757-8F69-3AC6D2681BF1}" type="sibTrans" cxnId="{C27F43BA-57DA-4458-B991-34304696E48E}">
      <dgm:prSet/>
      <dgm:spPr/>
      <dgm:t>
        <a:bodyPr/>
        <a:lstStyle/>
        <a:p>
          <a:endParaRPr lang="en-US"/>
        </a:p>
      </dgm:t>
    </dgm:pt>
    <dgm:pt modelId="{D3B91ABD-5319-4342-8A91-19B79AABB20B}">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bénéficier d’un accueil personnalisé et individualisé concomitamment à des temps collectifs pour son éveil et sa socialisation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194BF31F-33CE-4059-A862-AAD8897348CC}" type="parTrans" cxnId="{B269C738-7537-4218-B7F0-4910E7686BBF}">
      <dgm:prSet/>
      <dgm:spPr/>
      <dgm:t>
        <a:bodyPr/>
        <a:lstStyle/>
        <a:p>
          <a:endParaRPr lang="fr-FR"/>
        </a:p>
      </dgm:t>
    </dgm:pt>
    <dgm:pt modelId="{9D58C370-69D4-4C5A-A555-863FB0D09573}" type="sibTrans" cxnId="{B269C738-7537-4218-B7F0-4910E7686BBF}">
      <dgm:prSet/>
      <dgm:spPr/>
      <dgm:t>
        <a:bodyPr/>
        <a:lstStyle/>
        <a:p>
          <a:endParaRPr lang="fr-FR"/>
        </a:p>
      </dgm:t>
    </dgm:pt>
    <dgm:pt modelId="{CD787663-9879-417F-9E6A-9D1A63E89727}">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réduire le nombre d’interlocuteurs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1A601856-B827-4EF1-B2A2-5F82D8871EA2}" type="parTrans" cxnId="{24DEFE79-BACF-4316-B405-CCBB79E744F2}">
      <dgm:prSet/>
      <dgm:spPr/>
      <dgm:t>
        <a:bodyPr/>
        <a:lstStyle/>
        <a:p>
          <a:endParaRPr lang="fr-FR"/>
        </a:p>
      </dgm:t>
    </dgm:pt>
    <dgm:pt modelId="{7B0B7A2C-F771-4F18-8A3B-BD465DF6F820}" type="sibTrans" cxnId="{24DEFE79-BACF-4316-B405-CCBB79E744F2}">
      <dgm:prSet/>
      <dgm:spPr/>
      <dgm:t>
        <a:bodyPr/>
        <a:lstStyle/>
        <a:p>
          <a:endParaRPr lang="fr-FR"/>
        </a:p>
      </dgm:t>
    </dgm:pt>
    <dgm:pt modelId="{540C4BF1-A196-412A-BC13-84A0143926A3}">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limiter  les démarches administratives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B0252813-7BE5-48F5-B686-6593C259763C}" type="parTrans" cxnId="{115CA1FD-6D7A-4F73-BF32-F6ADCFAF2410}">
      <dgm:prSet/>
      <dgm:spPr/>
      <dgm:t>
        <a:bodyPr/>
        <a:lstStyle/>
        <a:p>
          <a:endParaRPr lang="fr-FR"/>
        </a:p>
      </dgm:t>
    </dgm:pt>
    <dgm:pt modelId="{700E47E0-E564-448A-86A6-C4A14A4F459A}" type="sibTrans" cxnId="{115CA1FD-6D7A-4F73-BF32-F6ADCFAF2410}">
      <dgm:prSet/>
      <dgm:spPr/>
      <dgm:t>
        <a:bodyPr/>
        <a:lstStyle/>
        <a:p>
          <a:endParaRPr lang="fr-FR"/>
        </a:p>
      </dgm:t>
    </dgm:pt>
    <dgm:pt modelId="{71AF2EC2-63F8-4198-9364-E3EE70E79EBB}">
      <dgm:prSet/>
      <dgm:spPr/>
      <dgm:t>
        <a:bodyPr/>
        <a:lstStyle/>
        <a:p>
          <a:r>
            <a:rPr lang="en-US" b="1" dirty="0"/>
            <a:t>Pour les </a:t>
          </a:r>
          <a:r>
            <a:rPr lang="en-US" b="1" dirty="0" err="1"/>
            <a:t>référents</a:t>
          </a:r>
          <a:r>
            <a:rPr lang="en-US" b="1" dirty="0"/>
            <a:t> </a:t>
          </a:r>
          <a:r>
            <a:rPr lang="en-US" b="1" dirty="0" err="1"/>
            <a:t>uniques</a:t>
          </a:r>
          <a:endParaRPr lang="en-US" b="1" dirty="0"/>
        </a:p>
      </dgm:t>
    </dgm:pt>
    <dgm:pt modelId="{5CFF9EED-C44C-4518-BDF7-41F7396F2F32}" type="parTrans" cxnId="{CF0A5BD2-C622-41B2-9D97-EE8B7B51744F}">
      <dgm:prSet/>
      <dgm:spPr/>
      <dgm:t>
        <a:bodyPr/>
        <a:lstStyle/>
        <a:p>
          <a:endParaRPr lang="fr-FR"/>
        </a:p>
      </dgm:t>
    </dgm:pt>
    <dgm:pt modelId="{D7C889C0-FAEE-4A1B-95D2-E8C4FA0E4DF0}" type="sibTrans" cxnId="{CF0A5BD2-C622-41B2-9D97-EE8B7B51744F}">
      <dgm:prSet/>
      <dgm:spPr/>
      <dgm:t>
        <a:bodyPr/>
        <a:lstStyle/>
        <a:p>
          <a:endParaRPr lang="fr-FR"/>
        </a:p>
      </dgm:t>
    </dgm:pt>
    <dgm:pt modelId="{33315D34-F96E-45ED-81AE-D9E94958B277}">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Limiter les démarches administratives</a:t>
          </a:r>
        </a:p>
      </dgm:t>
    </dgm:pt>
    <dgm:pt modelId="{0874043C-DF10-42E9-9DF6-D3D5902F0E27}" type="parTrans" cxnId="{351515BB-5724-460B-80AC-D19514BE466F}">
      <dgm:prSet/>
      <dgm:spPr/>
      <dgm:t>
        <a:bodyPr/>
        <a:lstStyle/>
        <a:p>
          <a:endParaRPr lang="fr-FR"/>
        </a:p>
      </dgm:t>
    </dgm:pt>
    <dgm:pt modelId="{940394CF-E6C1-4B74-9B73-2866B439A4E6}" type="sibTrans" cxnId="{351515BB-5724-460B-80AC-D19514BE466F}">
      <dgm:prSet/>
      <dgm:spPr/>
      <dgm:t>
        <a:bodyPr/>
        <a:lstStyle/>
        <a:p>
          <a:endParaRPr lang="fr-FR"/>
        </a:p>
      </dgm:t>
    </dgm:pt>
    <dgm:pt modelId="{7D771AE2-5B69-4C8E-9D07-2FB1E4450555}">
      <dgm:prSet custT="1"/>
      <dgm:spPr/>
      <dgm:t>
        <a:bodyPr/>
        <a:lstStyle/>
        <a:p>
          <a:pPr marL="171450" lvl="1" indent="-171450" algn="l" defTabSz="711200">
            <a:lnSpc>
              <a:spcPct val="90000"/>
            </a:lnSpc>
            <a:spcBef>
              <a:spcPct val="0"/>
            </a:spcBef>
            <a:spcAft>
              <a:spcPct val="15000"/>
            </a:spcAft>
            <a:buChar char="•"/>
          </a:pP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Avoir</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un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salaire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garanti</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quelque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soit</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le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nombre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d’enfant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gardé</a:t>
          </a:r>
          <a:endParaRPr lang="fr-FR" sz="1600" kern="1200" dirty="0"/>
        </a:p>
      </dgm:t>
    </dgm:pt>
    <dgm:pt modelId="{5A1F9527-EC93-43E5-8B5E-7873FAF23427}" type="parTrans" cxnId="{848E6975-E514-454D-8CB9-7CB74936441E}">
      <dgm:prSet/>
      <dgm:spPr/>
      <dgm:t>
        <a:bodyPr/>
        <a:lstStyle/>
        <a:p>
          <a:endParaRPr lang="fr-FR"/>
        </a:p>
      </dgm:t>
    </dgm:pt>
    <dgm:pt modelId="{F237BF66-9FED-48C7-B877-87077AC7095D}" type="sibTrans" cxnId="{848E6975-E514-454D-8CB9-7CB74936441E}">
      <dgm:prSet/>
      <dgm:spPr/>
      <dgm:t>
        <a:bodyPr/>
        <a:lstStyle/>
        <a:p>
          <a:endParaRPr lang="fr-FR"/>
        </a:p>
      </dgm:t>
    </dgm:pt>
    <dgm:pt modelId="{F1D2060B-3124-4D88-8DCB-B7EED5BCC41B}">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trouver un emploi/ une formation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08F72C94-BB07-4B5A-831B-23D337B4A577}" type="parTrans" cxnId="{62EAC02E-A9C2-4D96-8832-8C3504E8B42B}">
      <dgm:prSet/>
      <dgm:spPr/>
      <dgm:t>
        <a:bodyPr/>
        <a:lstStyle/>
        <a:p>
          <a:endParaRPr lang="fr-FR"/>
        </a:p>
      </dgm:t>
    </dgm:pt>
    <dgm:pt modelId="{4CE6F6A3-E3CB-4F62-A0BC-D1C8FC1D4529}" type="sibTrans" cxnId="{62EAC02E-A9C2-4D96-8832-8C3504E8B42B}">
      <dgm:prSet/>
      <dgm:spPr/>
      <dgm:t>
        <a:bodyPr/>
        <a:lstStyle/>
        <a:p>
          <a:endParaRPr lang="fr-FR"/>
        </a:p>
      </dgm:t>
    </dgm:pt>
    <dgm:pt modelId="{AD194BF3-0747-4D0F-850D-2D25A9B027E9}">
      <dgm:prSet custT="1"/>
      <dgm:spPr/>
      <dgm: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Se concentrer uniquement sur l’accueil des enfants</a:t>
          </a:r>
        </a:p>
      </dgm:t>
    </dgm:pt>
    <dgm:pt modelId="{75EE89F7-0C99-4515-8FA6-5F5B62F6E6C2}" type="parTrans" cxnId="{872FDD47-2F79-4B54-9AB9-343DCFE76E5A}">
      <dgm:prSet/>
      <dgm:spPr/>
      <dgm:t>
        <a:bodyPr/>
        <a:lstStyle/>
        <a:p>
          <a:endParaRPr lang="fr-FR"/>
        </a:p>
      </dgm:t>
    </dgm:pt>
    <dgm:pt modelId="{F1732502-39FB-4553-B0E3-E46E56639B50}" type="sibTrans" cxnId="{872FDD47-2F79-4B54-9AB9-343DCFE76E5A}">
      <dgm:prSet/>
      <dgm:spPr/>
      <dgm:t>
        <a:bodyPr/>
        <a:lstStyle/>
        <a:p>
          <a:endParaRPr lang="fr-FR"/>
        </a:p>
      </dgm:t>
    </dgm:pt>
    <dgm:pt modelId="{218F68B4-965F-4BAD-8AE3-9FCD5EF6D135}">
      <dgm:prSet custT="1"/>
      <dgm:spPr/>
      <dgm:t>
        <a:bodyPr/>
        <a:lstStyle/>
        <a:p>
          <a:pPr marL="171450" lvl="1" indent="-171450" algn="l" defTabSz="711200">
            <a:lnSpc>
              <a:spcPct val="90000"/>
            </a:lnSpc>
            <a:spcBef>
              <a:spcPct val="0"/>
            </a:spcBef>
            <a:spcAft>
              <a:spcPct val="15000"/>
            </a:spcAft>
            <a:buChar char="•"/>
          </a:pP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intégrer</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un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parcours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d’insertion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D91E3E35-EA97-4213-BC1C-C4D9FADEAF72}" type="parTrans" cxnId="{5CF3AB9E-8145-4045-A2CD-A973D59AB11A}">
      <dgm:prSet/>
      <dgm:spPr/>
      <dgm:t>
        <a:bodyPr/>
        <a:lstStyle/>
        <a:p>
          <a:endParaRPr lang="fr-FR"/>
        </a:p>
      </dgm:t>
    </dgm:pt>
    <dgm:pt modelId="{F5CEF255-2289-4086-8F66-731D1AE0F1AE}" type="sibTrans" cxnId="{5CF3AB9E-8145-4045-A2CD-A973D59AB11A}">
      <dgm:prSet/>
      <dgm:spPr/>
      <dgm:t>
        <a:bodyPr/>
        <a:lstStyle/>
        <a:p>
          <a:endParaRPr lang="fr-FR"/>
        </a:p>
      </dgm:t>
    </dgm:pt>
    <dgm:pt modelId="{C9E870DB-4487-4752-A941-7C4762229286}">
      <dgm:prSet custT="1"/>
      <dgm:spPr/>
      <dgm:t>
        <a:bodyPr/>
        <a:lstStyle/>
        <a:p>
          <a:pPr marL="171450" lvl="1" indent="-171450" algn="l" defTabSz="711200">
            <a:lnSpc>
              <a:spcPct val="90000"/>
            </a:lnSpc>
            <a:spcBef>
              <a:spcPct val="0"/>
            </a:spcBef>
            <a:spcAft>
              <a:spcPct val="15000"/>
            </a:spcAft>
            <a:buChar cha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conserver le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même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mode de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garde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au de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là</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du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parcours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d’insertion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1AFC72E9-6321-4D1C-80AD-965FE66E9D06}" type="parTrans" cxnId="{2FF5378F-254D-49AD-A7ED-724A010F4E9B}">
      <dgm:prSet/>
      <dgm:spPr/>
      <dgm:t>
        <a:bodyPr/>
        <a:lstStyle/>
        <a:p>
          <a:endParaRPr lang="fr-FR"/>
        </a:p>
      </dgm:t>
    </dgm:pt>
    <dgm:pt modelId="{0E75A2EA-995E-4717-9CBC-D190EE2FE162}" type="sibTrans" cxnId="{2FF5378F-254D-49AD-A7ED-724A010F4E9B}">
      <dgm:prSet/>
      <dgm:spPr/>
      <dgm:t>
        <a:bodyPr/>
        <a:lstStyle/>
        <a:p>
          <a:endParaRPr lang="fr-FR"/>
        </a:p>
      </dgm:t>
    </dgm:pt>
    <dgm:pt modelId="{B425B640-E654-4E88-84BB-2535CDD19D45}">
      <dgm:prSet custT="1"/>
      <dgm:spPr/>
      <dgm:t>
        <a:bodyPr/>
        <a:lstStyle/>
        <a:p>
          <a:pPr marL="171450" lvl="1" indent="-171450" algn="l" defTabSz="711200">
            <a:lnSpc>
              <a:spcPct val="90000"/>
            </a:lnSpc>
            <a:spcBef>
              <a:spcPct val="0"/>
            </a:spcBef>
            <a:spcAft>
              <a:spcPct val="15000"/>
            </a:spcAft>
            <a:buChar char="•"/>
          </a:pP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Être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intégrée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à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une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équipe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pédagogique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et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échanger</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avec des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professionnels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de la petite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enfance</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0" algn="l" defTabSz="711200">
            <a:lnSpc>
              <a:spcPct val="90000"/>
            </a:lnSpc>
            <a:spcBef>
              <a:spcPct val="0"/>
            </a:spcBef>
            <a:spcAft>
              <a:spcPct val="15000"/>
            </a:spcAft>
          </a:pPr>
          <a:endParaRPr lang="fr-FR" sz="1600" kern="1200" dirty="0"/>
        </a:p>
      </dgm:t>
    </dgm:pt>
    <dgm:pt modelId="{AE84AF19-BEC9-4DC8-9923-B425982DA39D}" type="parTrans" cxnId="{22C961B3-C64F-472C-B97E-1D7918C1D87A}">
      <dgm:prSet/>
      <dgm:spPr/>
      <dgm:t>
        <a:bodyPr/>
        <a:lstStyle/>
        <a:p>
          <a:endParaRPr lang="fr-FR"/>
        </a:p>
      </dgm:t>
    </dgm:pt>
    <dgm:pt modelId="{7E21AC44-6FD9-4CEC-905D-DE0956AE9218}" type="sibTrans" cxnId="{22C961B3-C64F-472C-B97E-1D7918C1D87A}">
      <dgm:prSet/>
      <dgm:spPr/>
      <dgm:t>
        <a:bodyPr/>
        <a:lstStyle/>
        <a:p>
          <a:endParaRPr lang="fr-FR"/>
        </a:p>
      </dgm:t>
    </dgm:pt>
    <dgm:pt modelId="{F126E7E6-1C1D-41B7-84F0-A1846B071D0F}">
      <dgm:prSet custT="1"/>
      <dgm:spPr/>
      <dgm:t>
        <a:bodyPr/>
        <a:lstStyle/>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Engager un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parcours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d’insertion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1A81532D-0CF8-4CD8-91CD-B418A7678B89}" type="parTrans" cxnId="{AE6F8D81-0025-42FE-9F27-360B4E52EA85}">
      <dgm:prSet/>
      <dgm:spPr/>
      <dgm:t>
        <a:bodyPr/>
        <a:lstStyle/>
        <a:p>
          <a:endParaRPr lang="fr-FR"/>
        </a:p>
      </dgm:t>
    </dgm:pt>
    <dgm:pt modelId="{078F3465-7684-44EE-A9CC-77949A546072}" type="sibTrans" cxnId="{AE6F8D81-0025-42FE-9F27-360B4E52EA85}">
      <dgm:prSet/>
      <dgm:spPr/>
      <dgm:t>
        <a:bodyPr/>
        <a:lstStyle/>
        <a:p>
          <a:endParaRPr lang="fr-FR"/>
        </a:p>
      </dgm:t>
    </dgm:pt>
    <dgm:pt modelId="{99A09503-794D-40AA-BD27-AC5E13B8FA39}">
      <dgm:prSet custT="1"/>
      <dgm:spPr/>
      <dgm:t>
        <a:bodyPr/>
        <a:lstStyle/>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Connaitre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temps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réel</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les places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disponibles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1B0E5584-337F-4E52-915D-A4D3030EB264}" type="parTrans" cxnId="{44B68CBA-85C4-461B-A31D-0A13ACD19C87}">
      <dgm:prSet/>
      <dgm:spPr/>
      <dgm:t>
        <a:bodyPr/>
        <a:lstStyle/>
        <a:p>
          <a:endParaRPr lang="fr-FR"/>
        </a:p>
      </dgm:t>
    </dgm:pt>
    <dgm:pt modelId="{42152030-EEBA-47EC-B23C-B23A4A2DA629}" type="sibTrans" cxnId="{44B68CBA-85C4-461B-A31D-0A13ACD19C87}">
      <dgm:prSet/>
      <dgm:spPr/>
      <dgm:t>
        <a:bodyPr/>
        <a:lstStyle/>
        <a:p>
          <a:endParaRPr lang="fr-FR"/>
        </a:p>
      </dgm:t>
    </dgm:pt>
    <dgm:pt modelId="{F40EB119-7A80-4230-AC23-40E10B2851EE}">
      <dgm:prSet custT="1"/>
      <dgm:spPr/>
      <dgm:t>
        <a:bodyPr/>
        <a:lstStyle/>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Mobiliser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direct les places </a:t>
          </a:r>
        </a:p>
      </dgm:t>
    </dgm:pt>
    <dgm:pt modelId="{1362D4C8-7B9D-4B19-89EC-4DF050E8A6DA}" type="parTrans" cxnId="{6C4E9B05-23A4-47B9-9BC0-466F171B6711}">
      <dgm:prSet/>
      <dgm:spPr/>
      <dgm:t>
        <a:bodyPr/>
        <a:lstStyle/>
        <a:p>
          <a:endParaRPr lang="fr-FR"/>
        </a:p>
      </dgm:t>
    </dgm:pt>
    <dgm:pt modelId="{F898D795-9228-440C-8411-2A3F115B7C38}" type="sibTrans" cxnId="{6C4E9B05-23A4-47B9-9BC0-466F171B6711}">
      <dgm:prSet/>
      <dgm:spPr/>
      <dgm:t>
        <a:bodyPr/>
        <a:lstStyle/>
        <a:p>
          <a:endParaRPr lang="fr-FR"/>
        </a:p>
      </dgm:t>
    </dgm:pt>
    <dgm:pt modelId="{4CD2EA63-9FF8-48F2-B0F0-FF16F13E28FF}">
      <dgm:prSet custT="1"/>
      <dgm:spPr/>
      <dgm:t>
        <a:bodyPr/>
        <a:lstStyle/>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proposer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une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solution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concrète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matière de mode de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garde</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gm:t>
    </dgm:pt>
    <dgm:pt modelId="{08E1C270-DE5F-45D5-AE71-A38868C7E7C9}" type="parTrans" cxnId="{B50E73D9-D5F3-4375-8C13-B38A53B1FC1E}">
      <dgm:prSet/>
      <dgm:spPr/>
      <dgm:t>
        <a:bodyPr/>
        <a:lstStyle/>
        <a:p>
          <a:endParaRPr lang="fr-FR"/>
        </a:p>
      </dgm:t>
    </dgm:pt>
    <dgm:pt modelId="{1F3F014D-8E9F-4AC5-A160-1429C717ED2A}" type="sibTrans" cxnId="{B50E73D9-D5F3-4375-8C13-B38A53B1FC1E}">
      <dgm:prSet/>
      <dgm:spPr/>
      <dgm:t>
        <a:bodyPr/>
        <a:lstStyle/>
        <a:p>
          <a:endParaRPr lang="fr-FR"/>
        </a:p>
      </dgm:t>
    </dgm:pt>
    <dgm:pt modelId="{F16F18CE-B9AF-4C10-86FE-EBFF9CE1CFF1}" type="pres">
      <dgm:prSet presAssocID="{3669F95B-DACB-4C5D-AD5B-10C886A6F546}" presName="Name0" presStyleCnt="0">
        <dgm:presLayoutVars>
          <dgm:dir/>
          <dgm:animLvl val="lvl"/>
          <dgm:resizeHandles val="exact"/>
        </dgm:presLayoutVars>
      </dgm:prSet>
      <dgm:spPr/>
    </dgm:pt>
    <dgm:pt modelId="{FF645664-94A8-4373-9AAC-BCBD969CBB52}" type="pres">
      <dgm:prSet presAssocID="{EE36B995-AC9C-471D-9B63-99851037EB4D}" presName="composite" presStyleCnt="0"/>
      <dgm:spPr/>
    </dgm:pt>
    <dgm:pt modelId="{AD224742-CEC9-4A8C-9C37-F5598714F5A2}" type="pres">
      <dgm:prSet presAssocID="{EE36B995-AC9C-471D-9B63-99851037EB4D}" presName="parTx" presStyleLbl="alignNode1" presStyleIdx="0" presStyleCnt="4">
        <dgm:presLayoutVars>
          <dgm:chMax val="0"/>
          <dgm:chPref val="0"/>
          <dgm:bulletEnabled val="1"/>
        </dgm:presLayoutVars>
      </dgm:prSet>
      <dgm:spPr/>
    </dgm:pt>
    <dgm:pt modelId="{155E19F5-BA49-411A-A041-57A52C1C9761}" type="pres">
      <dgm:prSet presAssocID="{EE36B995-AC9C-471D-9B63-99851037EB4D}" presName="desTx" presStyleLbl="alignAccFollowNode1" presStyleIdx="0" presStyleCnt="4">
        <dgm:presLayoutVars>
          <dgm:bulletEnabled val="1"/>
        </dgm:presLayoutVars>
      </dgm:prSet>
      <dgm:spPr/>
    </dgm:pt>
    <dgm:pt modelId="{819E3B67-93B5-4E6D-A855-0CC7BEFF6FC1}" type="pres">
      <dgm:prSet presAssocID="{25668161-99F8-4C9E-A556-9781563BD0B0}" presName="space" presStyleCnt="0"/>
      <dgm:spPr/>
    </dgm:pt>
    <dgm:pt modelId="{06DB010F-4416-4B7A-A058-6A82A8E2B48F}" type="pres">
      <dgm:prSet presAssocID="{3B0414F2-D035-444F-9840-C2BE3E1FA7C5}" presName="composite" presStyleCnt="0"/>
      <dgm:spPr/>
    </dgm:pt>
    <dgm:pt modelId="{38F10FF8-3E35-444B-9D22-753B00800B02}" type="pres">
      <dgm:prSet presAssocID="{3B0414F2-D035-444F-9840-C2BE3E1FA7C5}" presName="parTx" presStyleLbl="alignNode1" presStyleIdx="1" presStyleCnt="4">
        <dgm:presLayoutVars>
          <dgm:chMax val="0"/>
          <dgm:chPref val="0"/>
          <dgm:bulletEnabled val="1"/>
        </dgm:presLayoutVars>
      </dgm:prSet>
      <dgm:spPr/>
    </dgm:pt>
    <dgm:pt modelId="{13C10CB7-B2CA-4792-9504-D801E243B1AF}" type="pres">
      <dgm:prSet presAssocID="{3B0414F2-D035-444F-9840-C2BE3E1FA7C5}" presName="desTx" presStyleLbl="alignAccFollowNode1" presStyleIdx="1" presStyleCnt="4">
        <dgm:presLayoutVars>
          <dgm:bulletEnabled val="1"/>
        </dgm:presLayoutVars>
      </dgm:prSet>
      <dgm:spPr/>
    </dgm:pt>
    <dgm:pt modelId="{ADDDE3AA-7674-4864-8A3F-CDCEFE33E1C5}" type="pres">
      <dgm:prSet presAssocID="{ABC7B51D-970A-4F35-80AB-C5DC1B97080C}" presName="space" presStyleCnt="0"/>
      <dgm:spPr/>
    </dgm:pt>
    <dgm:pt modelId="{D166743B-7545-4FAC-BB4C-DFFCF8EBF269}" type="pres">
      <dgm:prSet presAssocID="{FFEDDA6F-C43E-4AC5-A209-864AD2AA8F1B}" presName="composite" presStyleCnt="0"/>
      <dgm:spPr/>
    </dgm:pt>
    <dgm:pt modelId="{5E6FB8A1-C70B-4105-BB30-3ABAD2AA07FE}" type="pres">
      <dgm:prSet presAssocID="{FFEDDA6F-C43E-4AC5-A209-864AD2AA8F1B}" presName="parTx" presStyleLbl="alignNode1" presStyleIdx="2" presStyleCnt="4">
        <dgm:presLayoutVars>
          <dgm:chMax val="0"/>
          <dgm:chPref val="0"/>
          <dgm:bulletEnabled val="1"/>
        </dgm:presLayoutVars>
      </dgm:prSet>
      <dgm:spPr/>
    </dgm:pt>
    <dgm:pt modelId="{34B9041A-D24C-44CB-AD0C-3F2FD2A48664}" type="pres">
      <dgm:prSet presAssocID="{FFEDDA6F-C43E-4AC5-A209-864AD2AA8F1B}" presName="desTx" presStyleLbl="alignAccFollowNode1" presStyleIdx="2" presStyleCnt="4" custLinFactNeighborX="103">
        <dgm:presLayoutVars>
          <dgm:bulletEnabled val="1"/>
        </dgm:presLayoutVars>
      </dgm:prSet>
      <dgm:spPr/>
    </dgm:pt>
    <dgm:pt modelId="{55D439C1-8868-444B-9E5A-C59CACAE7F49}" type="pres">
      <dgm:prSet presAssocID="{88DCCBBB-8E19-4757-8F69-3AC6D2681BF1}" presName="space" presStyleCnt="0"/>
      <dgm:spPr/>
    </dgm:pt>
    <dgm:pt modelId="{219B8321-9526-4F4C-8E1D-03C555339B23}" type="pres">
      <dgm:prSet presAssocID="{71AF2EC2-63F8-4198-9364-E3EE70E79EBB}" presName="composite" presStyleCnt="0"/>
      <dgm:spPr/>
    </dgm:pt>
    <dgm:pt modelId="{F1CD314D-62C8-4757-8077-77DB17FF6963}" type="pres">
      <dgm:prSet presAssocID="{71AF2EC2-63F8-4198-9364-E3EE70E79EBB}" presName="parTx" presStyleLbl="alignNode1" presStyleIdx="3" presStyleCnt="4">
        <dgm:presLayoutVars>
          <dgm:chMax val="0"/>
          <dgm:chPref val="0"/>
          <dgm:bulletEnabled val="1"/>
        </dgm:presLayoutVars>
      </dgm:prSet>
      <dgm:spPr/>
    </dgm:pt>
    <dgm:pt modelId="{13AAB39D-9769-464F-992E-47DB741BD374}" type="pres">
      <dgm:prSet presAssocID="{71AF2EC2-63F8-4198-9364-E3EE70E79EBB}" presName="desTx" presStyleLbl="alignAccFollowNode1" presStyleIdx="3" presStyleCnt="4">
        <dgm:presLayoutVars>
          <dgm:bulletEnabled val="1"/>
        </dgm:presLayoutVars>
      </dgm:prSet>
      <dgm:spPr/>
    </dgm:pt>
  </dgm:ptLst>
  <dgm:cxnLst>
    <dgm:cxn modelId="{6C4E9B05-23A4-47B9-9BC0-466F171B6711}" srcId="{71AF2EC2-63F8-4198-9364-E3EE70E79EBB}" destId="{F40EB119-7A80-4230-AC23-40E10B2851EE}" srcOrd="2" destOrd="0" parTransId="{1362D4C8-7B9D-4B19-89EC-4DF050E8A6DA}" sibTransId="{F898D795-9228-440C-8411-2A3F115B7C38}"/>
    <dgm:cxn modelId="{29958918-26FC-4571-8DD3-C70F1B5237A6}" type="presOf" srcId="{C9E870DB-4487-4752-A941-7C4762229286}" destId="{13C10CB7-B2CA-4792-9504-D801E243B1AF}" srcOrd="0" destOrd="2" presId="urn:microsoft.com/office/officeart/2005/8/layout/hList1"/>
    <dgm:cxn modelId="{06FF7219-8A38-4EFE-AB07-53806DCC1CD9}" type="presOf" srcId="{B425B640-E654-4E88-84BB-2535CDD19D45}" destId="{34B9041A-D24C-44CB-AD0C-3F2FD2A48664}" srcOrd="0" destOrd="3" presId="urn:microsoft.com/office/officeart/2005/8/layout/hList1"/>
    <dgm:cxn modelId="{E334C31F-949A-4DB5-9C27-D45D965AB59E}" type="presOf" srcId="{AD194BF3-0747-4D0F-850D-2D25A9B027E9}" destId="{34B9041A-D24C-44CB-AD0C-3F2FD2A48664}" srcOrd="0" destOrd="1" presId="urn:microsoft.com/office/officeart/2005/8/layout/hList1"/>
    <dgm:cxn modelId="{10ED3320-86B7-4144-B0B8-8A37B9592B8C}" type="presOf" srcId="{7D771AE2-5B69-4C8E-9D07-2FB1E4450555}" destId="{34B9041A-D24C-44CB-AD0C-3F2FD2A48664}" srcOrd="0" destOrd="2" presId="urn:microsoft.com/office/officeart/2005/8/layout/hList1"/>
    <dgm:cxn modelId="{7223B725-3CBB-404C-BA36-15C589A3CDB7}" type="presOf" srcId="{CD787663-9879-417F-9E6A-9D1A63E89727}" destId="{155E19F5-BA49-411A-A041-57A52C1C9761}" srcOrd="0" destOrd="1" presId="urn:microsoft.com/office/officeart/2005/8/layout/hList1"/>
    <dgm:cxn modelId="{9F4B6528-595A-4CC4-B091-2F21878FDD7F}" type="presOf" srcId="{33315D34-F96E-45ED-81AE-D9E94958B277}" destId="{34B9041A-D24C-44CB-AD0C-3F2FD2A48664}" srcOrd="0" destOrd="0" presId="urn:microsoft.com/office/officeart/2005/8/layout/hList1"/>
    <dgm:cxn modelId="{1DE5172A-9F42-4153-9779-7AC1AB85511C}" type="presOf" srcId="{EE36B995-AC9C-471D-9B63-99851037EB4D}" destId="{AD224742-CEC9-4A8C-9C37-F5598714F5A2}" srcOrd="0" destOrd="0" presId="urn:microsoft.com/office/officeart/2005/8/layout/hList1"/>
    <dgm:cxn modelId="{4C121F2E-624C-4257-AD56-C5FFC5F310E5}" srcId="{3669F95B-DACB-4C5D-AD5B-10C886A6F546}" destId="{EE36B995-AC9C-471D-9B63-99851037EB4D}" srcOrd="0" destOrd="0" parTransId="{A315FB06-7475-417C-8A97-E54A04B3D226}" sibTransId="{25668161-99F8-4C9E-A556-9781563BD0B0}"/>
    <dgm:cxn modelId="{62EAC02E-A9C2-4D96-8832-8C3504E8B42B}" srcId="{EE36B995-AC9C-471D-9B63-99851037EB4D}" destId="{F1D2060B-3124-4D88-8DCB-B7EED5BCC41B}" srcOrd="3" destOrd="0" parTransId="{08F72C94-BB07-4B5A-831B-23D337B4A577}" sibTransId="{4CE6F6A3-E3CB-4F62-A0BC-D1C8FC1D4529}"/>
    <dgm:cxn modelId="{B269C738-7537-4218-B7F0-4910E7686BBF}" srcId="{3B0414F2-D035-444F-9840-C2BE3E1FA7C5}" destId="{D3B91ABD-5319-4342-8A91-19B79AABB20B}" srcOrd="1" destOrd="0" parTransId="{194BF31F-33CE-4059-A862-AAD8897348CC}" sibTransId="{9D58C370-69D4-4C5A-A555-863FB0D09573}"/>
    <dgm:cxn modelId="{20CF483E-CF57-4E50-954A-A4BFB54787AC}" type="presOf" srcId="{3669F95B-DACB-4C5D-AD5B-10C886A6F546}" destId="{F16F18CE-B9AF-4C10-86FE-EBFF9CE1CFF1}" srcOrd="0" destOrd="0" presId="urn:microsoft.com/office/officeart/2005/8/layout/hList1"/>
    <dgm:cxn modelId="{FB782247-B49E-4152-93CE-74A7D63034F5}" type="presOf" srcId="{D3B91ABD-5319-4342-8A91-19B79AABB20B}" destId="{13C10CB7-B2CA-4792-9504-D801E243B1AF}" srcOrd="0" destOrd="1" presId="urn:microsoft.com/office/officeart/2005/8/layout/hList1"/>
    <dgm:cxn modelId="{872FDD47-2F79-4B54-9AB9-343DCFE76E5A}" srcId="{FFEDDA6F-C43E-4AC5-A209-864AD2AA8F1B}" destId="{AD194BF3-0747-4D0F-850D-2D25A9B027E9}" srcOrd="1" destOrd="0" parTransId="{75EE89F7-0C99-4515-8FA6-5F5B62F6E6C2}" sibTransId="{F1732502-39FB-4553-B0E3-E46E56639B50}"/>
    <dgm:cxn modelId="{E5C00C71-F2C6-4792-A053-9E582820F730}" type="presOf" srcId="{FFEDDA6F-C43E-4AC5-A209-864AD2AA8F1B}" destId="{5E6FB8A1-C70B-4105-BB30-3ABAD2AA07FE}" srcOrd="0" destOrd="0" presId="urn:microsoft.com/office/officeart/2005/8/layout/hList1"/>
    <dgm:cxn modelId="{3ECD4B53-D76D-4546-8B74-E247BBC4C3D2}" type="presOf" srcId="{3B0414F2-D035-444F-9840-C2BE3E1FA7C5}" destId="{38F10FF8-3E35-444B-9D22-753B00800B02}" srcOrd="0" destOrd="0" presId="urn:microsoft.com/office/officeart/2005/8/layout/hList1"/>
    <dgm:cxn modelId="{848E6975-E514-454D-8CB9-7CB74936441E}" srcId="{FFEDDA6F-C43E-4AC5-A209-864AD2AA8F1B}" destId="{7D771AE2-5B69-4C8E-9D07-2FB1E4450555}" srcOrd="2" destOrd="0" parTransId="{5A1F9527-EC93-43E5-8B5E-7873FAF23427}" sibTransId="{F237BF66-9FED-48C7-B877-87077AC7095D}"/>
    <dgm:cxn modelId="{214EF579-1840-41A0-B381-8DF0040A198A}" type="presOf" srcId="{218F68B4-965F-4BAD-8AE3-9FCD5EF6D135}" destId="{155E19F5-BA49-411A-A041-57A52C1C9761}" srcOrd="0" destOrd="2" presId="urn:microsoft.com/office/officeart/2005/8/layout/hList1"/>
    <dgm:cxn modelId="{24DEFE79-BACF-4316-B405-CCBB79E744F2}" srcId="{EE36B995-AC9C-471D-9B63-99851037EB4D}" destId="{CD787663-9879-417F-9E6A-9D1A63E89727}" srcOrd="1" destOrd="0" parTransId="{1A601856-B827-4EF1-B2A2-5F82D8871EA2}" sibTransId="{7B0B7A2C-F771-4F18-8A3B-BD465DF6F820}"/>
    <dgm:cxn modelId="{AE6F8D81-0025-42FE-9F27-360B4E52EA85}" srcId="{71AF2EC2-63F8-4198-9364-E3EE70E79EBB}" destId="{F126E7E6-1C1D-41B7-84F0-A1846B071D0F}" srcOrd="3" destOrd="0" parTransId="{1A81532D-0CF8-4CD8-91CD-B418A7678B89}" sibTransId="{078F3465-7684-44EE-A9CC-77949A546072}"/>
    <dgm:cxn modelId="{2FF5378F-254D-49AD-A7ED-724A010F4E9B}" srcId="{3B0414F2-D035-444F-9840-C2BE3E1FA7C5}" destId="{C9E870DB-4487-4752-A941-7C4762229286}" srcOrd="2" destOrd="0" parTransId="{1AFC72E9-6321-4D1C-80AD-965FE66E9D06}" sibTransId="{0E75A2EA-995E-4717-9CBC-D190EE2FE162}"/>
    <dgm:cxn modelId="{FB06D692-4031-4CC1-92F0-4F57A7D1C9CC}" srcId="{EE36B995-AC9C-471D-9B63-99851037EB4D}" destId="{308705AF-9EE4-49CC-8189-6C7FC8A46934}" srcOrd="0" destOrd="0" parTransId="{71CE3311-0331-4467-8CB5-1D841BD298B1}" sibTransId="{2AD438D4-2C25-4737-B6F1-15306B60CE17}"/>
    <dgm:cxn modelId="{5CF3AB9E-8145-4045-A2CD-A973D59AB11A}" srcId="{EE36B995-AC9C-471D-9B63-99851037EB4D}" destId="{218F68B4-965F-4BAD-8AE3-9FCD5EF6D135}" srcOrd="2" destOrd="0" parTransId="{D91E3E35-EA97-4213-BC1C-C4D9FADEAF72}" sibTransId="{F5CEF255-2289-4086-8F66-731D1AE0F1AE}"/>
    <dgm:cxn modelId="{5752B69E-B532-46B8-AB91-9201AE61417A}" type="presOf" srcId="{99A09503-794D-40AA-BD27-AC5E13B8FA39}" destId="{13AAB39D-9769-464F-992E-47DB741BD374}" srcOrd="0" destOrd="0" presId="urn:microsoft.com/office/officeart/2005/8/layout/hList1"/>
    <dgm:cxn modelId="{F95D8EA1-E7CE-4DFB-B451-5BF3922057D0}" type="presOf" srcId="{540C4BF1-A196-412A-BC13-84A0143926A3}" destId="{155E19F5-BA49-411A-A041-57A52C1C9761}" srcOrd="0" destOrd="4" presId="urn:microsoft.com/office/officeart/2005/8/layout/hList1"/>
    <dgm:cxn modelId="{1AD1A9A6-9DD1-4E52-B2D3-283AAEF8535A}" type="presOf" srcId="{F40EB119-7A80-4230-AC23-40E10B2851EE}" destId="{13AAB39D-9769-464F-992E-47DB741BD374}" srcOrd="0" destOrd="2" presId="urn:microsoft.com/office/officeart/2005/8/layout/hList1"/>
    <dgm:cxn modelId="{40D617A7-C3A7-454F-AE46-155E8DD4AA82}" type="presOf" srcId="{60013B77-1377-4026-8C0A-DDF98F4582CC}" destId="{13C10CB7-B2CA-4792-9504-D801E243B1AF}" srcOrd="0" destOrd="0" presId="urn:microsoft.com/office/officeart/2005/8/layout/hList1"/>
    <dgm:cxn modelId="{90B65BAC-2DD6-4B67-B082-58772ED4D96D}" type="presOf" srcId="{308705AF-9EE4-49CC-8189-6C7FC8A46934}" destId="{155E19F5-BA49-411A-A041-57A52C1C9761}" srcOrd="0" destOrd="0" presId="urn:microsoft.com/office/officeart/2005/8/layout/hList1"/>
    <dgm:cxn modelId="{670772B1-67D5-470F-BCD5-A03DF7FD4A25}" srcId="{3B0414F2-D035-444F-9840-C2BE3E1FA7C5}" destId="{60013B77-1377-4026-8C0A-DDF98F4582CC}" srcOrd="0" destOrd="0" parTransId="{BBCA1D5F-FB28-49C0-B321-6DD161D315A5}" sibTransId="{29A00FAA-92EB-4E0B-A526-39DF675716D8}"/>
    <dgm:cxn modelId="{22C961B3-C64F-472C-B97E-1D7918C1D87A}" srcId="{FFEDDA6F-C43E-4AC5-A209-864AD2AA8F1B}" destId="{B425B640-E654-4E88-84BB-2535CDD19D45}" srcOrd="3" destOrd="0" parTransId="{AE84AF19-BEC9-4DC8-9923-B425982DA39D}" sibTransId="{7E21AC44-6FD9-4CEC-905D-DE0956AE9218}"/>
    <dgm:cxn modelId="{C27F43BA-57DA-4458-B991-34304696E48E}" srcId="{3669F95B-DACB-4C5D-AD5B-10C886A6F546}" destId="{FFEDDA6F-C43E-4AC5-A209-864AD2AA8F1B}" srcOrd="2" destOrd="0" parTransId="{047DCFF8-D809-4447-B2B7-7E57FB6C02C7}" sibTransId="{88DCCBBB-8E19-4757-8F69-3AC6D2681BF1}"/>
    <dgm:cxn modelId="{44B68CBA-85C4-461B-A31D-0A13ACD19C87}" srcId="{71AF2EC2-63F8-4198-9364-E3EE70E79EBB}" destId="{99A09503-794D-40AA-BD27-AC5E13B8FA39}" srcOrd="0" destOrd="0" parTransId="{1B0E5584-337F-4E52-915D-A4D3030EB264}" sibTransId="{42152030-EEBA-47EC-B23C-B23A4A2DA629}"/>
    <dgm:cxn modelId="{351515BB-5724-460B-80AC-D19514BE466F}" srcId="{FFEDDA6F-C43E-4AC5-A209-864AD2AA8F1B}" destId="{33315D34-F96E-45ED-81AE-D9E94958B277}" srcOrd="0" destOrd="0" parTransId="{0874043C-DF10-42E9-9DF6-D3D5902F0E27}" sibTransId="{940394CF-E6C1-4B74-9B73-2866B439A4E6}"/>
    <dgm:cxn modelId="{492B51CA-FFFE-4234-894A-57B2D4B1B60C}" type="presOf" srcId="{F1D2060B-3124-4D88-8DCB-B7EED5BCC41B}" destId="{155E19F5-BA49-411A-A041-57A52C1C9761}" srcOrd="0" destOrd="3" presId="urn:microsoft.com/office/officeart/2005/8/layout/hList1"/>
    <dgm:cxn modelId="{495EC6CF-D949-425C-AAB0-2F899430F11D}" type="presOf" srcId="{4CD2EA63-9FF8-48F2-B0F0-FF16F13E28FF}" destId="{13AAB39D-9769-464F-992E-47DB741BD374}" srcOrd="0" destOrd="1" presId="urn:microsoft.com/office/officeart/2005/8/layout/hList1"/>
    <dgm:cxn modelId="{CF0A5BD2-C622-41B2-9D97-EE8B7B51744F}" srcId="{3669F95B-DACB-4C5D-AD5B-10C886A6F546}" destId="{71AF2EC2-63F8-4198-9364-E3EE70E79EBB}" srcOrd="3" destOrd="0" parTransId="{5CFF9EED-C44C-4518-BDF7-41F7396F2F32}" sibTransId="{D7C889C0-FAEE-4A1B-95D2-E8C4FA0E4DF0}"/>
    <dgm:cxn modelId="{997FD4D3-3CCE-4AB1-B1E6-E890C1AA9ECD}" srcId="{3669F95B-DACB-4C5D-AD5B-10C886A6F546}" destId="{3B0414F2-D035-444F-9840-C2BE3E1FA7C5}" srcOrd="1" destOrd="0" parTransId="{03E6836F-9CDD-4C45-B806-7A90CABCD75A}" sibTransId="{ABC7B51D-970A-4F35-80AB-C5DC1B97080C}"/>
    <dgm:cxn modelId="{B50E73D9-D5F3-4375-8C13-B38A53B1FC1E}" srcId="{71AF2EC2-63F8-4198-9364-E3EE70E79EBB}" destId="{4CD2EA63-9FF8-48F2-B0F0-FF16F13E28FF}" srcOrd="1" destOrd="0" parTransId="{08E1C270-DE5F-45D5-AE71-A38868C7E7C9}" sibTransId="{1F3F014D-8E9F-4AC5-A160-1429C717ED2A}"/>
    <dgm:cxn modelId="{FE01FFE5-1053-431E-BB3B-3811ACD71E96}" type="presOf" srcId="{F126E7E6-1C1D-41B7-84F0-A1846B071D0F}" destId="{13AAB39D-9769-464F-992E-47DB741BD374}" srcOrd="0" destOrd="3" presId="urn:microsoft.com/office/officeart/2005/8/layout/hList1"/>
    <dgm:cxn modelId="{115CA1FD-6D7A-4F73-BF32-F6ADCFAF2410}" srcId="{EE36B995-AC9C-471D-9B63-99851037EB4D}" destId="{540C4BF1-A196-412A-BC13-84A0143926A3}" srcOrd="4" destOrd="0" parTransId="{B0252813-7BE5-48F5-B686-6593C259763C}" sibTransId="{700E47E0-E564-448A-86A6-C4A14A4F459A}"/>
    <dgm:cxn modelId="{435773FF-CCD7-4E34-9B30-FA2B40B081FD}" type="presOf" srcId="{71AF2EC2-63F8-4198-9364-E3EE70E79EBB}" destId="{F1CD314D-62C8-4757-8077-77DB17FF6963}" srcOrd="0" destOrd="0" presId="urn:microsoft.com/office/officeart/2005/8/layout/hList1"/>
    <dgm:cxn modelId="{524D6C8E-98D2-45A0-B4D8-222223807E8C}" type="presParOf" srcId="{F16F18CE-B9AF-4C10-86FE-EBFF9CE1CFF1}" destId="{FF645664-94A8-4373-9AAC-BCBD969CBB52}" srcOrd="0" destOrd="0" presId="urn:microsoft.com/office/officeart/2005/8/layout/hList1"/>
    <dgm:cxn modelId="{0595F4D7-9BFF-4EA2-B151-3038BA04FFD7}" type="presParOf" srcId="{FF645664-94A8-4373-9AAC-BCBD969CBB52}" destId="{AD224742-CEC9-4A8C-9C37-F5598714F5A2}" srcOrd="0" destOrd="0" presId="urn:microsoft.com/office/officeart/2005/8/layout/hList1"/>
    <dgm:cxn modelId="{97CB2708-BCB2-4FD4-B21B-CBD4CD42F46A}" type="presParOf" srcId="{FF645664-94A8-4373-9AAC-BCBD969CBB52}" destId="{155E19F5-BA49-411A-A041-57A52C1C9761}" srcOrd="1" destOrd="0" presId="urn:microsoft.com/office/officeart/2005/8/layout/hList1"/>
    <dgm:cxn modelId="{C57284F0-8D37-4CBB-9C7E-647671D843BE}" type="presParOf" srcId="{F16F18CE-B9AF-4C10-86FE-EBFF9CE1CFF1}" destId="{819E3B67-93B5-4E6D-A855-0CC7BEFF6FC1}" srcOrd="1" destOrd="0" presId="urn:microsoft.com/office/officeart/2005/8/layout/hList1"/>
    <dgm:cxn modelId="{758AF648-FBC9-4DAF-9267-73E4DE47EF70}" type="presParOf" srcId="{F16F18CE-B9AF-4C10-86FE-EBFF9CE1CFF1}" destId="{06DB010F-4416-4B7A-A058-6A82A8E2B48F}" srcOrd="2" destOrd="0" presId="urn:microsoft.com/office/officeart/2005/8/layout/hList1"/>
    <dgm:cxn modelId="{307953E4-9DFE-4A8D-B56C-B16E0BF63E7B}" type="presParOf" srcId="{06DB010F-4416-4B7A-A058-6A82A8E2B48F}" destId="{38F10FF8-3E35-444B-9D22-753B00800B02}" srcOrd="0" destOrd="0" presId="urn:microsoft.com/office/officeart/2005/8/layout/hList1"/>
    <dgm:cxn modelId="{8CCDB9A6-C1F6-4B82-B46A-F05D9F29E59E}" type="presParOf" srcId="{06DB010F-4416-4B7A-A058-6A82A8E2B48F}" destId="{13C10CB7-B2CA-4792-9504-D801E243B1AF}" srcOrd="1" destOrd="0" presId="urn:microsoft.com/office/officeart/2005/8/layout/hList1"/>
    <dgm:cxn modelId="{DAA87150-1210-451D-81AE-B306028FE955}" type="presParOf" srcId="{F16F18CE-B9AF-4C10-86FE-EBFF9CE1CFF1}" destId="{ADDDE3AA-7674-4864-8A3F-CDCEFE33E1C5}" srcOrd="3" destOrd="0" presId="urn:microsoft.com/office/officeart/2005/8/layout/hList1"/>
    <dgm:cxn modelId="{01B34A59-FF04-4524-875A-3717DE0704D7}" type="presParOf" srcId="{F16F18CE-B9AF-4C10-86FE-EBFF9CE1CFF1}" destId="{D166743B-7545-4FAC-BB4C-DFFCF8EBF269}" srcOrd="4" destOrd="0" presId="urn:microsoft.com/office/officeart/2005/8/layout/hList1"/>
    <dgm:cxn modelId="{AD1C47FF-5FDA-49BF-8CDA-BD093B3D1C4F}" type="presParOf" srcId="{D166743B-7545-4FAC-BB4C-DFFCF8EBF269}" destId="{5E6FB8A1-C70B-4105-BB30-3ABAD2AA07FE}" srcOrd="0" destOrd="0" presId="urn:microsoft.com/office/officeart/2005/8/layout/hList1"/>
    <dgm:cxn modelId="{AD6067F3-689B-4BE4-A4D4-DF6397080DF9}" type="presParOf" srcId="{D166743B-7545-4FAC-BB4C-DFFCF8EBF269}" destId="{34B9041A-D24C-44CB-AD0C-3F2FD2A48664}" srcOrd="1" destOrd="0" presId="urn:microsoft.com/office/officeart/2005/8/layout/hList1"/>
    <dgm:cxn modelId="{4EE65DC3-E196-4761-B08D-130825E04D6F}" type="presParOf" srcId="{F16F18CE-B9AF-4C10-86FE-EBFF9CE1CFF1}" destId="{55D439C1-8868-444B-9E5A-C59CACAE7F49}" srcOrd="5" destOrd="0" presId="urn:microsoft.com/office/officeart/2005/8/layout/hList1"/>
    <dgm:cxn modelId="{78ADF771-1F25-4A6D-A4D3-4D6F5DA4B390}" type="presParOf" srcId="{F16F18CE-B9AF-4C10-86FE-EBFF9CE1CFF1}" destId="{219B8321-9526-4F4C-8E1D-03C555339B23}" srcOrd="6" destOrd="0" presId="urn:microsoft.com/office/officeart/2005/8/layout/hList1"/>
    <dgm:cxn modelId="{58F7EA79-0BDC-4835-ABBD-55E63E7C4581}" type="presParOf" srcId="{219B8321-9526-4F4C-8E1D-03C555339B23}" destId="{F1CD314D-62C8-4757-8077-77DB17FF6963}" srcOrd="0" destOrd="0" presId="urn:microsoft.com/office/officeart/2005/8/layout/hList1"/>
    <dgm:cxn modelId="{444D05E1-879F-4F00-B2A8-39CA22C8CE6C}" type="presParOf" srcId="{219B8321-9526-4F4C-8E1D-03C555339B23}" destId="{13AAB39D-9769-464F-992E-47DB741BD37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7D491E2-E9CB-4F42-AFC2-B308B4197F0A}" type="doc">
      <dgm:prSet loTypeId="urn:microsoft.com/office/officeart/2005/8/layout/default" loCatId="list" qsTypeId="urn:microsoft.com/office/officeart/2005/8/quickstyle/simple4" qsCatId="simple" csTypeId="urn:microsoft.com/office/officeart/2005/8/colors/accent2_2" csCatId="accent2" phldr="1"/>
      <dgm:spPr/>
      <dgm:t>
        <a:bodyPr/>
        <a:lstStyle/>
        <a:p>
          <a:endParaRPr lang="en-US"/>
        </a:p>
      </dgm:t>
    </dgm:pt>
    <dgm:pt modelId="{D2A47A6A-4FAB-4C07-B8D6-F9DF9D1C1537}">
      <dgm:prSet/>
      <dgm:spPr/>
      <dgm:t>
        <a:bodyPr/>
        <a:lstStyle/>
        <a:p>
          <a:r>
            <a:rPr lang="fr-FR" b="1" dirty="0">
              <a:effectLst/>
              <a:latin typeface="Calibri" panose="020F0502020204030204" pitchFamily="34" charset="0"/>
              <a:ea typeface="Calibri" panose="020F0502020204030204" pitchFamily="34" charset="0"/>
              <a:cs typeface="Calibri" panose="020F0502020204030204" pitchFamily="34" charset="0"/>
            </a:rPr>
            <a:t>Les acteurs</a:t>
          </a:r>
        </a:p>
        <a:p>
          <a:r>
            <a:rPr lang="fr-FR" dirty="0">
              <a:effectLst/>
              <a:latin typeface="Calibri" panose="020F0502020204030204" pitchFamily="34" charset="0"/>
              <a:ea typeface="Calibri" panose="020F0502020204030204" pitchFamily="34" charset="0"/>
              <a:cs typeface="Calibri" panose="020F0502020204030204" pitchFamily="34" charset="0"/>
            </a:rPr>
            <a:t>CD 06, CAF, Pôle Emploi, DDETS, CPAM, UPE06, Missions Locales, PLIE </a:t>
          </a:r>
          <a:endParaRPr lang="en-US" dirty="0"/>
        </a:p>
      </dgm:t>
    </dgm:pt>
    <dgm:pt modelId="{1D62865D-41D7-4FEF-83D3-24DFBBC8BF20}" type="parTrans" cxnId="{4F18CD91-2BFB-432A-99CB-8A8EA31E2BF7}">
      <dgm:prSet/>
      <dgm:spPr/>
      <dgm:t>
        <a:bodyPr/>
        <a:lstStyle/>
        <a:p>
          <a:endParaRPr lang="en-US"/>
        </a:p>
      </dgm:t>
    </dgm:pt>
    <dgm:pt modelId="{8D808956-A1E6-47A2-B3E0-257803E87313}" type="sibTrans" cxnId="{4F18CD91-2BFB-432A-99CB-8A8EA31E2BF7}">
      <dgm:prSet/>
      <dgm:spPr/>
      <dgm:t>
        <a:bodyPr/>
        <a:lstStyle/>
        <a:p>
          <a:endParaRPr lang="en-US"/>
        </a:p>
      </dgm:t>
    </dgm:pt>
    <dgm:pt modelId="{846C142A-63E2-49DD-AA83-A4038B533A76}">
      <dgm:prSet/>
      <dgm:spPr/>
      <dgm:t>
        <a:bodyPr/>
        <a:lstStyle/>
        <a:p>
          <a:r>
            <a:rPr lang="fr-FR" b="1" dirty="0">
              <a:effectLst/>
              <a:latin typeface="Calibri" panose="020F0502020204030204" pitchFamily="34" charset="0"/>
              <a:ea typeface="Calibri" panose="020F0502020204030204" pitchFamily="34" charset="0"/>
              <a:cs typeface="Calibri" panose="020F0502020204030204" pitchFamily="34" charset="0"/>
            </a:rPr>
            <a:t>Les bénéficiaires du SPIE</a:t>
          </a:r>
        </a:p>
        <a:p>
          <a:r>
            <a:rPr lang="fr-FR" dirty="0">
              <a:effectLst/>
              <a:latin typeface="Calibri" panose="020F0502020204030204" pitchFamily="34" charset="0"/>
              <a:ea typeface="Calibri" panose="020F0502020204030204" pitchFamily="34" charset="0"/>
              <a:cs typeface="Calibri" panose="020F0502020204030204" pitchFamily="34" charset="0"/>
            </a:rPr>
            <a:t>les BRSA, les demandeurs d’emploi intégrés dans la mesure de l’accompagnement global à Pôle Emploi et les jeunes issus de l’ASE (Aide Sociale à l’Enfance)</a:t>
          </a:r>
          <a:endParaRPr lang="en-US" dirty="0"/>
        </a:p>
      </dgm:t>
    </dgm:pt>
    <dgm:pt modelId="{E2C85835-539F-453E-B4AB-002FDA28DF64}" type="parTrans" cxnId="{F6058551-3DE8-424E-98D6-9F20C8A5700C}">
      <dgm:prSet/>
      <dgm:spPr/>
      <dgm:t>
        <a:bodyPr/>
        <a:lstStyle/>
        <a:p>
          <a:endParaRPr lang="en-US"/>
        </a:p>
      </dgm:t>
    </dgm:pt>
    <dgm:pt modelId="{22A766B4-044F-430C-A7FF-04C7E70CDF79}" type="sibTrans" cxnId="{F6058551-3DE8-424E-98D6-9F20C8A5700C}">
      <dgm:prSet/>
      <dgm:spPr/>
      <dgm:t>
        <a:bodyPr/>
        <a:lstStyle/>
        <a:p>
          <a:endParaRPr lang="en-US"/>
        </a:p>
      </dgm:t>
    </dgm:pt>
    <dgm:pt modelId="{446B47FA-0E0C-47EB-87AC-E11F53DC1FAC}">
      <dgm:prSet/>
      <dgm:spPr/>
      <dgm:t>
        <a:bodyPr/>
        <a:lstStyle/>
        <a:p>
          <a:r>
            <a:rPr lang="fr-FR" b="1" dirty="0">
              <a:latin typeface="Calibri" panose="020F0502020204030204" pitchFamily="34" charset="0"/>
              <a:ea typeface="Calibri" panose="020F0502020204030204" pitchFamily="34" charset="0"/>
              <a:cs typeface="Calibri" panose="020F0502020204030204" pitchFamily="34" charset="0"/>
            </a:rPr>
            <a:t>Les axes de travail </a:t>
          </a:r>
        </a:p>
        <a:p>
          <a:r>
            <a:rPr lang="fr-FR" dirty="0">
              <a:latin typeface="Calibri" panose="020F0502020204030204" pitchFamily="34" charset="0"/>
              <a:ea typeface="Calibri" panose="020F0502020204030204" pitchFamily="34" charset="0"/>
              <a:cs typeface="Calibri" panose="020F0502020204030204" pitchFamily="34" charset="0"/>
            </a:rPr>
            <a:t>les modes de garde, </a:t>
          </a:r>
        </a:p>
        <a:p>
          <a:r>
            <a:rPr lang="fr-FR" dirty="0">
              <a:latin typeface="Calibri" panose="020F0502020204030204" pitchFamily="34" charset="0"/>
              <a:ea typeface="Calibri" panose="020F0502020204030204" pitchFamily="34" charset="0"/>
              <a:cs typeface="Calibri" panose="020F0502020204030204" pitchFamily="34" charset="0"/>
            </a:rPr>
            <a:t>la mobilité, </a:t>
          </a:r>
        </a:p>
        <a:p>
          <a:r>
            <a:rPr lang="fr-FR" dirty="0">
              <a:latin typeface="Calibri" panose="020F0502020204030204" pitchFamily="34" charset="0"/>
              <a:ea typeface="Calibri" panose="020F0502020204030204" pitchFamily="34" charset="0"/>
              <a:cs typeface="Calibri" panose="020F0502020204030204" pitchFamily="34" charset="0"/>
            </a:rPr>
            <a:t>la relation entreprise</a:t>
          </a:r>
          <a:endParaRPr lang="en-US" dirty="0"/>
        </a:p>
      </dgm:t>
    </dgm:pt>
    <dgm:pt modelId="{410D0D07-C9EB-4400-BD0F-C7DB3D742631}" type="parTrans" cxnId="{C13067DD-4212-4B8F-AA83-10E8F30EA600}">
      <dgm:prSet/>
      <dgm:spPr/>
      <dgm:t>
        <a:bodyPr/>
        <a:lstStyle/>
        <a:p>
          <a:endParaRPr lang="en-US"/>
        </a:p>
      </dgm:t>
    </dgm:pt>
    <dgm:pt modelId="{ED44452A-9B12-4099-84E3-6586DB755311}" type="sibTrans" cxnId="{C13067DD-4212-4B8F-AA83-10E8F30EA600}">
      <dgm:prSet/>
      <dgm:spPr/>
      <dgm:t>
        <a:bodyPr/>
        <a:lstStyle/>
        <a:p>
          <a:endParaRPr lang="en-US"/>
        </a:p>
      </dgm:t>
    </dgm:pt>
    <dgm:pt modelId="{D770BF05-AB44-4A03-BDC0-1E6C6E9FD612}">
      <dgm:prSet/>
      <dgm:spPr/>
      <dgm:t>
        <a:bodyPr/>
        <a:lstStyle/>
        <a:p>
          <a:r>
            <a:rPr lang="fr-FR" b="1" dirty="0"/>
            <a:t>Une gouvernance</a:t>
          </a:r>
        </a:p>
        <a:p>
          <a:r>
            <a:rPr lang="fr-FR" dirty="0"/>
            <a:t>un comité de pilotage, </a:t>
          </a:r>
        </a:p>
        <a:p>
          <a:r>
            <a:rPr lang="fr-FR" dirty="0"/>
            <a:t>des comités techniques</a:t>
          </a:r>
          <a:endParaRPr lang="en-US" dirty="0"/>
        </a:p>
      </dgm:t>
    </dgm:pt>
    <dgm:pt modelId="{F6D1054B-E07D-4F2B-8C62-2C9E1C67B77A}" type="parTrans" cxnId="{71775429-821F-43F0-AB65-5849075023ED}">
      <dgm:prSet/>
      <dgm:spPr/>
      <dgm:t>
        <a:bodyPr/>
        <a:lstStyle/>
        <a:p>
          <a:endParaRPr lang="fr-FR"/>
        </a:p>
      </dgm:t>
    </dgm:pt>
    <dgm:pt modelId="{EA39F291-49E2-4EFF-BF78-958A5BC5A5AC}" type="sibTrans" cxnId="{71775429-821F-43F0-AB65-5849075023ED}">
      <dgm:prSet/>
      <dgm:spPr/>
      <dgm:t>
        <a:bodyPr/>
        <a:lstStyle/>
        <a:p>
          <a:endParaRPr lang="fr-FR"/>
        </a:p>
      </dgm:t>
    </dgm:pt>
    <dgm:pt modelId="{9E5EDDCF-432A-4BB3-AAAA-DF47EDEE43A0}" type="pres">
      <dgm:prSet presAssocID="{47D491E2-E9CB-4F42-AFC2-B308B4197F0A}" presName="diagram" presStyleCnt="0">
        <dgm:presLayoutVars>
          <dgm:dir/>
          <dgm:resizeHandles val="exact"/>
        </dgm:presLayoutVars>
      </dgm:prSet>
      <dgm:spPr/>
    </dgm:pt>
    <dgm:pt modelId="{DF5CCD2D-D3FC-4B84-B659-B6D0CBD9EAA7}" type="pres">
      <dgm:prSet presAssocID="{D2A47A6A-4FAB-4C07-B8D6-F9DF9D1C1537}" presName="node" presStyleLbl="node1" presStyleIdx="0" presStyleCnt="4">
        <dgm:presLayoutVars>
          <dgm:bulletEnabled val="1"/>
        </dgm:presLayoutVars>
      </dgm:prSet>
      <dgm:spPr/>
    </dgm:pt>
    <dgm:pt modelId="{E9F4CBF9-0791-45E1-BC08-1F2B3D1D6F92}" type="pres">
      <dgm:prSet presAssocID="{8D808956-A1E6-47A2-B3E0-257803E87313}" presName="sibTrans" presStyleCnt="0"/>
      <dgm:spPr/>
    </dgm:pt>
    <dgm:pt modelId="{D6CE19E7-7D82-49D8-AA5D-B064F2720FA0}" type="pres">
      <dgm:prSet presAssocID="{846C142A-63E2-49DD-AA83-A4038B533A76}" presName="node" presStyleLbl="node1" presStyleIdx="1" presStyleCnt="4">
        <dgm:presLayoutVars>
          <dgm:bulletEnabled val="1"/>
        </dgm:presLayoutVars>
      </dgm:prSet>
      <dgm:spPr/>
    </dgm:pt>
    <dgm:pt modelId="{32C95EFC-E05E-410E-B554-CE5EA7B3B4F1}" type="pres">
      <dgm:prSet presAssocID="{22A766B4-044F-430C-A7FF-04C7E70CDF79}" presName="sibTrans" presStyleCnt="0"/>
      <dgm:spPr/>
    </dgm:pt>
    <dgm:pt modelId="{08690138-8E77-4023-B1FB-6DF2CE2603C7}" type="pres">
      <dgm:prSet presAssocID="{446B47FA-0E0C-47EB-87AC-E11F53DC1FAC}" presName="node" presStyleLbl="node1" presStyleIdx="2" presStyleCnt="4">
        <dgm:presLayoutVars>
          <dgm:bulletEnabled val="1"/>
        </dgm:presLayoutVars>
      </dgm:prSet>
      <dgm:spPr/>
    </dgm:pt>
    <dgm:pt modelId="{00343432-B22B-4B29-BF4D-2573C7D5CCB9}" type="pres">
      <dgm:prSet presAssocID="{ED44452A-9B12-4099-84E3-6586DB755311}" presName="sibTrans" presStyleCnt="0"/>
      <dgm:spPr/>
    </dgm:pt>
    <dgm:pt modelId="{B5C685F8-54FC-4D17-8A1C-C798D3520C48}" type="pres">
      <dgm:prSet presAssocID="{D770BF05-AB44-4A03-BDC0-1E6C6E9FD612}" presName="node" presStyleLbl="node1" presStyleIdx="3" presStyleCnt="4">
        <dgm:presLayoutVars>
          <dgm:bulletEnabled val="1"/>
        </dgm:presLayoutVars>
      </dgm:prSet>
      <dgm:spPr/>
    </dgm:pt>
  </dgm:ptLst>
  <dgm:cxnLst>
    <dgm:cxn modelId="{C4D6730A-90DF-4F7E-A723-FA6D60A776A2}" type="presOf" srcId="{446B47FA-0E0C-47EB-87AC-E11F53DC1FAC}" destId="{08690138-8E77-4023-B1FB-6DF2CE2603C7}" srcOrd="0" destOrd="0" presId="urn:microsoft.com/office/officeart/2005/8/layout/default"/>
    <dgm:cxn modelId="{71775429-821F-43F0-AB65-5849075023ED}" srcId="{47D491E2-E9CB-4F42-AFC2-B308B4197F0A}" destId="{D770BF05-AB44-4A03-BDC0-1E6C6E9FD612}" srcOrd="3" destOrd="0" parTransId="{F6D1054B-E07D-4F2B-8C62-2C9E1C67B77A}" sibTransId="{EA39F291-49E2-4EFF-BF78-958A5BC5A5AC}"/>
    <dgm:cxn modelId="{F6058551-3DE8-424E-98D6-9F20C8A5700C}" srcId="{47D491E2-E9CB-4F42-AFC2-B308B4197F0A}" destId="{846C142A-63E2-49DD-AA83-A4038B533A76}" srcOrd="1" destOrd="0" parTransId="{E2C85835-539F-453E-B4AB-002FDA28DF64}" sibTransId="{22A766B4-044F-430C-A7FF-04C7E70CDF79}"/>
    <dgm:cxn modelId="{4F18CD91-2BFB-432A-99CB-8A8EA31E2BF7}" srcId="{47D491E2-E9CB-4F42-AFC2-B308B4197F0A}" destId="{D2A47A6A-4FAB-4C07-B8D6-F9DF9D1C1537}" srcOrd="0" destOrd="0" parTransId="{1D62865D-41D7-4FEF-83D3-24DFBBC8BF20}" sibTransId="{8D808956-A1E6-47A2-B3E0-257803E87313}"/>
    <dgm:cxn modelId="{A94EFA97-19E4-426B-9749-17B89FC0DF32}" type="presOf" srcId="{D2A47A6A-4FAB-4C07-B8D6-F9DF9D1C1537}" destId="{DF5CCD2D-D3FC-4B84-B659-B6D0CBD9EAA7}" srcOrd="0" destOrd="0" presId="urn:microsoft.com/office/officeart/2005/8/layout/default"/>
    <dgm:cxn modelId="{126757A7-767C-49CE-9526-883E56AC73B1}" type="presOf" srcId="{47D491E2-E9CB-4F42-AFC2-B308B4197F0A}" destId="{9E5EDDCF-432A-4BB3-AAAA-DF47EDEE43A0}" srcOrd="0" destOrd="0" presId="urn:microsoft.com/office/officeart/2005/8/layout/default"/>
    <dgm:cxn modelId="{E60A57B8-B8EA-4625-B4FA-1B73DE1199E5}" type="presOf" srcId="{D770BF05-AB44-4A03-BDC0-1E6C6E9FD612}" destId="{B5C685F8-54FC-4D17-8A1C-C798D3520C48}" srcOrd="0" destOrd="0" presId="urn:microsoft.com/office/officeart/2005/8/layout/default"/>
    <dgm:cxn modelId="{C13067DD-4212-4B8F-AA83-10E8F30EA600}" srcId="{47D491E2-E9CB-4F42-AFC2-B308B4197F0A}" destId="{446B47FA-0E0C-47EB-87AC-E11F53DC1FAC}" srcOrd="2" destOrd="0" parTransId="{410D0D07-C9EB-4400-BD0F-C7DB3D742631}" sibTransId="{ED44452A-9B12-4099-84E3-6586DB755311}"/>
    <dgm:cxn modelId="{9796C5EC-49F0-46B8-8E75-A510BC6CEEA6}" type="presOf" srcId="{846C142A-63E2-49DD-AA83-A4038B533A76}" destId="{D6CE19E7-7D82-49D8-AA5D-B064F2720FA0}" srcOrd="0" destOrd="0" presId="urn:microsoft.com/office/officeart/2005/8/layout/default"/>
    <dgm:cxn modelId="{AD94C651-B5E9-4116-84BB-EBBBA617CA07}" type="presParOf" srcId="{9E5EDDCF-432A-4BB3-AAAA-DF47EDEE43A0}" destId="{DF5CCD2D-D3FC-4B84-B659-B6D0CBD9EAA7}" srcOrd="0" destOrd="0" presId="urn:microsoft.com/office/officeart/2005/8/layout/default"/>
    <dgm:cxn modelId="{38627F27-D87C-4318-8AA6-FDC9BC23317F}" type="presParOf" srcId="{9E5EDDCF-432A-4BB3-AAAA-DF47EDEE43A0}" destId="{E9F4CBF9-0791-45E1-BC08-1F2B3D1D6F92}" srcOrd="1" destOrd="0" presId="urn:microsoft.com/office/officeart/2005/8/layout/default"/>
    <dgm:cxn modelId="{ED833D5D-DF94-4412-BAE0-2A1182E78F97}" type="presParOf" srcId="{9E5EDDCF-432A-4BB3-AAAA-DF47EDEE43A0}" destId="{D6CE19E7-7D82-49D8-AA5D-B064F2720FA0}" srcOrd="2" destOrd="0" presId="urn:microsoft.com/office/officeart/2005/8/layout/default"/>
    <dgm:cxn modelId="{B998CE88-30F5-4B76-BB9A-073ED661492E}" type="presParOf" srcId="{9E5EDDCF-432A-4BB3-AAAA-DF47EDEE43A0}" destId="{32C95EFC-E05E-410E-B554-CE5EA7B3B4F1}" srcOrd="3" destOrd="0" presId="urn:microsoft.com/office/officeart/2005/8/layout/default"/>
    <dgm:cxn modelId="{524A30F0-F6C8-42CB-89FD-30CE83BA51B7}" type="presParOf" srcId="{9E5EDDCF-432A-4BB3-AAAA-DF47EDEE43A0}" destId="{08690138-8E77-4023-B1FB-6DF2CE2603C7}" srcOrd="4" destOrd="0" presId="urn:microsoft.com/office/officeart/2005/8/layout/default"/>
    <dgm:cxn modelId="{B4C6A5FA-C0B4-4663-8645-2A96EA1AD250}" type="presParOf" srcId="{9E5EDDCF-432A-4BB3-AAAA-DF47EDEE43A0}" destId="{00343432-B22B-4B29-BF4D-2573C7D5CCB9}" srcOrd="5" destOrd="0" presId="urn:microsoft.com/office/officeart/2005/8/layout/default"/>
    <dgm:cxn modelId="{925ACA08-DABE-4A79-8C96-A5EC2FAA6269}" type="presParOf" srcId="{9E5EDDCF-432A-4BB3-AAAA-DF47EDEE43A0}" destId="{B5C685F8-54FC-4D17-8A1C-C798D3520C48}"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72D84-30F5-4B15-B371-2F87610F5F6E}">
      <dsp:nvSpPr>
        <dsp:cNvPr id="0" name=""/>
        <dsp:cNvSpPr/>
      </dsp:nvSpPr>
      <dsp:spPr>
        <a:xfrm rot="5400000">
          <a:off x="6589537" y="-2661529"/>
          <a:ext cx="1122140" cy="6729984"/>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composés à 95 % de mères célibataires (sources </a:t>
          </a:r>
          <a:r>
            <a:rPr lang="fr-FR" sz="1400" kern="1200" dirty="0" err="1"/>
            <a:t>drees</a:t>
          </a:r>
          <a:r>
            <a:rPr lang="fr-FR" sz="1400" kern="1200" dirty="0"/>
            <a:t>)</a:t>
          </a:r>
          <a:endParaRPr lang="en-US" sz="1400" kern="1200" dirty="0"/>
        </a:p>
        <a:p>
          <a:pPr marL="114300" lvl="1" indent="-114300" algn="l" defTabSz="622300">
            <a:lnSpc>
              <a:spcPct val="90000"/>
            </a:lnSpc>
            <a:spcBef>
              <a:spcPct val="0"/>
            </a:spcBef>
            <a:spcAft>
              <a:spcPct val="15000"/>
            </a:spcAft>
            <a:buChar char="•"/>
          </a:pPr>
          <a:r>
            <a:rPr lang="fr-FR" sz="1400" kern="1200" dirty="0"/>
            <a:t>Dans les Alpes-Maritimes 84% des parents d’enfants de moins de 3 ans déclarent ne pas avoir de mode de garde.</a:t>
          </a:r>
          <a:endParaRPr lang="en-US" sz="1400" kern="1200" dirty="0"/>
        </a:p>
      </dsp:txBody>
      <dsp:txXfrm rot="-5400000">
        <a:off x="3785615" y="197171"/>
        <a:ext cx="6675206" cy="1012584"/>
      </dsp:txXfrm>
    </dsp:sp>
    <dsp:sp modelId="{93B573A0-D128-44CA-9ECD-EA7815B78C80}">
      <dsp:nvSpPr>
        <dsp:cNvPr id="0" name=""/>
        <dsp:cNvSpPr/>
      </dsp:nvSpPr>
      <dsp:spPr>
        <a:xfrm>
          <a:off x="0" y="2125"/>
          <a:ext cx="3785616" cy="140267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fr-FR" sz="1800" kern="1200" dirty="0"/>
            <a:t>32 % des allocataires du RSA sont des foyers monoparentaux</a:t>
          </a:r>
          <a:endParaRPr lang="en-US" sz="1800" kern="1200" dirty="0"/>
        </a:p>
      </dsp:txBody>
      <dsp:txXfrm>
        <a:off x="68473" y="70598"/>
        <a:ext cx="3648670" cy="1265729"/>
      </dsp:txXfrm>
    </dsp:sp>
    <dsp:sp modelId="{E96EF648-B246-43A9-992F-DD1885E792F0}">
      <dsp:nvSpPr>
        <dsp:cNvPr id="0" name=""/>
        <dsp:cNvSpPr/>
      </dsp:nvSpPr>
      <dsp:spPr>
        <a:xfrm rot="5400000">
          <a:off x="6589537" y="-1188720"/>
          <a:ext cx="1122140" cy="6729984"/>
        </a:xfrm>
        <a:prstGeom prst="round2Same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Les modes d’accueil collectifs sont prioritairement octroyés aux personnes en emploi. </a:t>
          </a:r>
          <a:endParaRPr lang="en-US" sz="1400" kern="1200" dirty="0"/>
        </a:p>
        <a:p>
          <a:pPr marL="114300" lvl="1" indent="-114300" algn="l" defTabSz="622300">
            <a:lnSpc>
              <a:spcPct val="90000"/>
            </a:lnSpc>
            <a:spcBef>
              <a:spcPct val="0"/>
            </a:spcBef>
            <a:spcAft>
              <a:spcPct val="15000"/>
            </a:spcAft>
            <a:buChar char="•"/>
          </a:pPr>
          <a:r>
            <a:rPr lang="fr-FR" sz="1400" kern="1200" dirty="0"/>
            <a:t>Il est rare que des personnes en recherche d’emploi aient accès à un mode de garde pour réaliser leur démarche d’insertion </a:t>
          </a:r>
          <a:endParaRPr lang="en-US" sz="1400" kern="1200" dirty="0"/>
        </a:p>
        <a:p>
          <a:pPr marL="114300" lvl="1" indent="-114300" algn="l" defTabSz="622300">
            <a:lnSpc>
              <a:spcPct val="90000"/>
            </a:lnSpc>
            <a:spcBef>
              <a:spcPct val="0"/>
            </a:spcBef>
            <a:spcAft>
              <a:spcPct val="15000"/>
            </a:spcAft>
            <a:buChar char="•"/>
          </a:pPr>
          <a:r>
            <a:rPr lang="fr-FR" sz="1400" kern="1200" dirty="0"/>
            <a:t>Ce constat renforce l’éloignement à l’emploi des publics les plus en difficulté. </a:t>
          </a:r>
          <a:endParaRPr lang="en-US" sz="1400" kern="1200" dirty="0"/>
        </a:p>
      </dsp:txBody>
      <dsp:txXfrm rot="-5400000">
        <a:off x="3785615" y="1669980"/>
        <a:ext cx="6675206" cy="1012584"/>
      </dsp:txXfrm>
    </dsp:sp>
    <dsp:sp modelId="{1A34BC3B-8FAC-4AF9-B26A-D4064DC89E8F}">
      <dsp:nvSpPr>
        <dsp:cNvPr id="0" name=""/>
        <dsp:cNvSpPr/>
      </dsp:nvSpPr>
      <dsp:spPr>
        <a:xfrm>
          <a:off x="0" y="1474934"/>
          <a:ext cx="3785616" cy="140267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fr-FR" sz="1800" kern="1200" dirty="0"/>
            <a:t>L’une des principales difficultés ne permettant pas la mise en place d’un parcours professionnel est l’absence de mode de garde.</a:t>
          </a:r>
          <a:endParaRPr lang="en-US" sz="1800" kern="1200" dirty="0"/>
        </a:p>
      </dsp:txBody>
      <dsp:txXfrm>
        <a:off x="68473" y="1543407"/>
        <a:ext cx="3648670" cy="1265729"/>
      </dsp:txXfrm>
    </dsp:sp>
    <dsp:sp modelId="{AC818B0D-F1CB-4711-A5F1-6CB360D7B045}">
      <dsp:nvSpPr>
        <dsp:cNvPr id="0" name=""/>
        <dsp:cNvSpPr/>
      </dsp:nvSpPr>
      <dsp:spPr>
        <a:xfrm rot="5400000">
          <a:off x="6589537" y="284089"/>
          <a:ext cx="1122140" cy="6729984"/>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Les familles sont souvent réticentes à faire appel à un mode de garde individuel.</a:t>
          </a:r>
          <a:endParaRPr lang="en-US" sz="1400" kern="1200" dirty="0"/>
        </a:p>
        <a:p>
          <a:pPr marL="114300" lvl="1" indent="-114300" algn="l" defTabSz="622300">
            <a:lnSpc>
              <a:spcPct val="90000"/>
            </a:lnSpc>
            <a:spcBef>
              <a:spcPct val="0"/>
            </a:spcBef>
            <a:spcAft>
              <a:spcPct val="15000"/>
            </a:spcAft>
            <a:buChar char="•"/>
          </a:pPr>
          <a:r>
            <a:rPr lang="fr-FR" sz="1400" kern="1200" dirty="0"/>
            <a:t>L’embauche d’une assistante maternelle, constitue une difficulté pour le parent qui devient employeur et doit s’acquitter d’actes administratifs.</a:t>
          </a:r>
          <a:endParaRPr lang="en-US" sz="1400" kern="1200" dirty="0"/>
        </a:p>
        <a:p>
          <a:pPr marL="114300" lvl="1" indent="-114300" algn="l" defTabSz="622300">
            <a:lnSpc>
              <a:spcPct val="90000"/>
            </a:lnSpc>
            <a:spcBef>
              <a:spcPct val="0"/>
            </a:spcBef>
            <a:spcAft>
              <a:spcPct val="15000"/>
            </a:spcAft>
            <a:buChar char="•"/>
          </a:pPr>
          <a:r>
            <a:rPr lang="fr-FR" sz="1400" kern="1200" dirty="0"/>
            <a:t>Le cout est plus important que dans une structure d’accueil collective</a:t>
          </a:r>
          <a:endParaRPr lang="en-US" sz="1400" kern="1200" dirty="0"/>
        </a:p>
      </dsp:txBody>
      <dsp:txXfrm rot="-5400000">
        <a:off x="3785615" y="3142789"/>
        <a:ext cx="6675206" cy="1012584"/>
      </dsp:txXfrm>
    </dsp:sp>
    <dsp:sp modelId="{067D8414-E6D0-480A-8808-87F099BB844B}">
      <dsp:nvSpPr>
        <dsp:cNvPr id="0" name=""/>
        <dsp:cNvSpPr/>
      </dsp:nvSpPr>
      <dsp:spPr>
        <a:xfrm>
          <a:off x="0" y="2924599"/>
          <a:ext cx="3785616" cy="140267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fr-FR" sz="1800" kern="1200" dirty="0"/>
            <a:t>Les structures d’accueil collectif sont saturées. Le recours à une assistante maternelle apparait comme une solution de garde.</a:t>
          </a:r>
          <a:endParaRPr lang="en-US" sz="1800" kern="1200" dirty="0"/>
        </a:p>
      </dsp:txBody>
      <dsp:txXfrm>
        <a:off x="68473" y="2993072"/>
        <a:ext cx="3648670" cy="12657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224742-CEC9-4A8C-9C37-F5598714F5A2}">
      <dsp:nvSpPr>
        <dsp:cNvPr id="0" name=""/>
        <dsp:cNvSpPr/>
      </dsp:nvSpPr>
      <dsp:spPr>
        <a:xfrm>
          <a:off x="2923" y="490457"/>
          <a:ext cx="2850688" cy="854334"/>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fr-FR" sz="1700" kern="1200"/>
            <a:t>Une alternative alliant accueil collectif et individualisé</a:t>
          </a:r>
          <a:endParaRPr lang="en-US" sz="1700" kern="1200"/>
        </a:p>
      </dsp:txBody>
      <dsp:txXfrm>
        <a:off x="2923" y="490457"/>
        <a:ext cx="2850688" cy="854334"/>
      </dsp:txXfrm>
    </dsp:sp>
    <dsp:sp modelId="{155E19F5-BA49-411A-A041-57A52C1C9761}">
      <dsp:nvSpPr>
        <dsp:cNvPr id="0" name=""/>
        <dsp:cNvSpPr/>
      </dsp:nvSpPr>
      <dsp:spPr>
        <a:xfrm>
          <a:off x="2923" y="1344791"/>
          <a:ext cx="2850688" cy="300989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fr-FR" sz="1700" kern="1200" dirty="0"/>
            <a:t>Un accueil individuel au domicile de l’assistante maternelle</a:t>
          </a:r>
          <a:endParaRPr lang="en-US" sz="1700" kern="1200" dirty="0"/>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fr-FR" sz="1700" kern="1200" dirty="0"/>
            <a:t>Des temps de sociabilisation dans une crèche de rattachement</a:t>
          </a:r>
          <a:endParaRPr lang="en-US" sz="1700" kern="1200" dirty="0"/>
        </a:p>
      </dsp:txBody>
      <dsp:txXfrm>
        <a:off x="2923" y="1344791"/>
        <a:ext cx="2850688" cy="3009892"/>
      </dsp:txXfrm>
    </dsp:sp>
    <dsp:sp modelId="{38F10FF8-3E35-444B-9D22-753B00800B02}">
      <dsp:nvSpPr>
        <dsp:cNvPr id="0" name=""/>
        <dsp:cNvSpPr/>
      </dsp:nvSpPr>
      <dsp:spPr>
        <a:xfrm>
          <a:off x="3252709" y="490457"/>
          <a:ext cx="2850688" cy="85433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fr-FR" sz="1700" kern="1200"/>
            <a:t>Un mode de fonctionnement plus flexible qu’une crèche classique</a:t>
          </a:r>
          <a:endParaRPr lang="en-US" sz="1700" kern="1200"/>
        </a:p>
      </dsp:txBody>
      <dsp:txXfrm>
        <a:off x="3252709" y="490457"/>
        <a:ext cx="2850688" cy="854334"/>
      </dsp:txXfrm>
    </dsp:sp>
    <dsp:sp modelId="{13C10CB7-B2CA-4792-9504-D801E243B1AF}">
      <dsp:nvSpPr>
        <dsp:cNvPr id="0" name=""/>
        <dsp:cNvSpPr/>
      </dsp:nvSpPr>
      <dsp:spPr>
        <a:xfrm>
          <a:off x="3252709" y="1344791"/>
          <a:ext cx="2850688" cy="3009892"/>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fr-FR" sz="1700" kern="1200" dirty="0"/>
            <a:t>Découverte progressive de la vie en collectivité</a:t>
          </a:r>
          <a:endParaRPr lang="en-US" sz="1700" kern="1200" dirty="0"/>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fr-FR" sz="1700" kern="1200" dirty="0"/>
            <a:t>Disponibilité plus importante de l’assistante maternelle</a:t>
          </a:r>
          <a:endParaRPr lang="en-US" sz="1700" kern="1200" dirty="0"/>
        </a:p>
      </dsp:txBody>
      <dsp:txXfrm>
        <a:off x="3252709" y="1344791"/>
        <a:ext cx="2850688" cy="3009892"/>
      </dsp:txXfrm>
    </dsp:sp>
    <dsp:sp modelId="{5E6FB8A1-C70B-4105-BB30-3ABAD2AA07FE}">
      <dsp:nvSpPr>
        <dsp:cNvPr id="0" name=""/>
        <dsp:cNvSpPr/>
      </dsp:nvSpPr>
      <dsp:spPr>
        <a:xfrm>
          <a:off x="6502494" y="490457"/>
          <a:ext cx="2850688" cy="854334"/>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fr-FR" sz="1700" kern="1200"/>
            <a:t>Des démarches administratives plus simples </a:t>
          </a:r>
          <a:endParaRPr lang="en-US" sz="1700" kern="1200"/>
        </a:p>
      </dsp:txBody>
      <dsp:txXfrm>
        <a:off x="6502494" y="490457"/>
        <a:ext cx="2850688" cy="854334"/>
      </dsp:txXfrm>
    </dsp:sp>
    <dsp:sp modelId="{34B9041A-D24C-44CB-AD0C-3F2FD2A48664}">
      <dsp:nvSpPr>
        <dsp:cNvPr id="0" name=""/>
        <dsp:cNvSpPr/>
      </dsp:nvSpPr>
      <dsp:spPr>
        <a:xfrm>
          <a:off x="6502494" y="1344791"/>
          <a:ext cx="2850688" cy="3009892"/>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fr-FR" sz="1700" kern="1200" dirty="0"/>
            <a:t>Un dossier d’inscription à déposer auprès de la crèche familiale</a:t>
          </a:r>
          <a:endParaRPr lang="en-US" sz="1700" kern="1200" dirty="0"/>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fr-FR" sz="1700" kern="1200" dirty="0"/>
            <a:t>L’assistante maternelle est salariée de la crèche</a:t>
          </a:r>
          <a:endParaRPr lang="en-US" sz="1700" kern="1200" dirty="0"/>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fr-FR" sz="1700" kern="1200" dirty="0"/>
            <a:t>Pas de contrat de travail entre la famille et l’assistante maternelle, pas de déclaration </a:t>
          </a:r>
          <a:r>
            <a:rPr lang="fr-FR" sz="1700" kern="1200" dirty="0" err="1"/>
            <a:t>Ursaff</a:t>
          </a:r>
          <a:endParaRPr lang="en-US" sz="1700" kern="1200" dirty="0"/>
        </a:p>
      </dsp:txBody>
      <dsp:txXfrm>
        <a:off x="6502494" y="1344791"/>
        <a:ext cx="2850688" cy="30098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E23BE-9D22-4088-8637-7B17B8FED8B2}">
      <dsp:nvSpPr>
        <dsp:cNvPr id="0" name=""/>
        <dsp:cNvSpPr/>
      </dsp:nvSpPr>
      <dsp:spPr>
        <a:xfrm>
          <a:off x="316134" y="2359685"/>
          <a:ext cx="2492525" cy="496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sept. 2021</a:t>
          </a:r>
        </a:p>
      </dsp:txBody>
      <dsp:txXfrm>
        <a:off x="316134" y="2359685"/>
        <a:ext cx="2492525" cy="496544"/>
      </dsp:txXfrm>
    </dsp:sp>
    <dsp:sp modelId="{140A4A55-FA40-4C2F-90FD-EF85ED43C683}">
      <dsp:nvSpPr>
        <dsp:cNvPr id="0" name=""/>
        <dsp:cNvSpPr/>
      </dsp:nvSpPr>
      <dsp:spPr>
        <a:xfrm>
          <a:off x="0" y="2109216"/>
          <a:ext cx="9356107" cy="1757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DD8D93-2B17-47A3-A125-782D20E7DAE4}">
      <dsp:nvSpPr>
        <dsp:cNvPr id="0" name=""/>
        <dsp:cNvSpPr/>
      </dsp:nvSpPr>
      <dsp:spPr>
        <a:xfrm>
          <a:off x="191507" y="232000"/>
          <a:ext cx="2741777" cy="113020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t>1er </a:t>
          </a:r>
          <a:r>
            <a:rPr lang="en-US" sz="1500" kern="1200" dirty="0" err="1"/>
            <a:t>comité</a:t>
          </a:r>
          <a:r>
            <a:rPr lang="en-US" sz="1500" kern="1200" dirty="0"/>
            <a:t> technique «mode de </a:t>
          </a:r>
          <a:r>
            <a:rPr lang="en-US" sz="1500" kern="1200" dirty="0" err="1"/>
            <a:t>garde</a:t>
          </a:r>
          <a:r>
            <a:rPr lang="en-US" sz="1500" kern="1200" dirty="0"/>
            <a:t>» dans le cadre du consortium SPIE Alpes-Maritimes</a:t>
          </a:r>
        </a:p>
      </dsp:txBody>
      <dsp:txXfrm>
        <a:off x="191507" y="232000"/>
        <a:ext cx="2741777" cy="1130201"/>
      </dsp:txXfrm>
    </dsp:sp>
    <dsp:sp modelId="{5EF9A984-B467-49B2-BAEC-B838AD9A29F2}">
      <dsp:nvSpPr>
        <dsp:cNvPr id="0" name=""/>
        <dsp:cNvSpPr/>
      </dsp:nvSpPr>
      <dsp:spPr>
        <a:xfrm>
          <a:off x="1562396" y="1362202"/>
          <a:ext cx="0" cy="747014"/>
        </a:xfrm>
        <a:prstGeom prst="line">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06C5CDE6-2CCC-4781-9EEC-91C569443A4F}">
      <dsp:nvSpPr>
        <dsp:cNvPr id="0" name=""/>
        <dsp:cNvSpPr/>
      </dsp:nvSpPr>
      <dsp:spPr>
        <a:xfrm>
          <a:off x="1873962" y="1537969"/>
          <a:ext cx="2492525" cy="496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nov. 2021</a:t>
          </a:r>
        </a:p>
      </dsp:txBody>
      <dsp:txXfrm>
        <a:off x="1873962" y="1537969"/>
        <a:ext cx="2492525" cy="496544"/>
      </dsp:txXfrm>
    </dsp:sp>
    <dsp:sp modelId="{EBB88390-7CCE-46BC-BE37-550DFD9571F5}">
      <dsp:nvSpPr>
        <dsp:cNvPr id="0" name=""/>
        <dsp:cNvSpPr/>
      </dsp:nvSpPr>
      <dsp:spPr>
        <a:xfrm>
          <a:off x="1749336" y="3031998"/>
          <a:ext cx="2741777" cy="1130201"/>
        </a:xfrm>
        <a:prstGeom prst="rect">
          <a:avLst/>
        </a:prstGeom>
        <a:solidFill>
          <a:schemeClr val="accent2">
            <a:tint val="40000"/>
            <a:alpha val="90000"/>
            <a:hueOff val="-212306"/>
            <a:satOff val="-18836"/>
            <a:lumOff val="-192"/>
            <a:alphaOff val="0"/>
          </a:schemeClr>
        </a:solidFill>
        <a:ln w="12700" cap="flat" cmpd="sng" algn="ctr">
          <a:solidFill>
            <a:schemeClr val="accent2">
              <a:tint val="40000"/>
              <a:alpha val="90000"/>
              <a:hueOff val="-212306"/>
              <a:satOff val="-18836"/>
              <a:lumOff val="-19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validation du principe de crèche familiale par le comité de pilotage SPIE Alpes-Maritimes</a:t>
          </a:r>
        </a:p>
      </dsp:txBody>
      <dsp:txXfrm>
        <a:off x="1749336" y="3031998"/>
        <a:ext cx="2741777" cy="1130201"/>
      </dsp:txXfrm>
    </dsp:sp>
    <dsp:sp modelId="{9CED2EB4-DA08-4175-82B4-268F1C6A3257}">
      <dsp:nvSpPr>
        <dsp:cNvPr id="0" name=""/>
        <dsp:cNvSpPr/>
      </dsp:nvSpPr>
      <dsp:spPr>
        <a:xfrm>
          <a:off x="3120225" y="2284983"/>
          <a:ext cx="0" cy="747014"/>
        </a:xfrm>
        <a:prstGeom prst="line">
          <a:avLst/>
        </a:prstGeom>
        <a:solidFill>
          <a:schemeClr val="accent2">
            <a:hueOff val="-363841"/>
            <a:satOff val="-20982"/>
            <a:lumOff val="2157"/>
            <a:alphaOff val="0"/>
          </a:schemeClr>
        </a:solidFill>
        <a:ln w="6350" cap="flat" cmpd="sng" algn="ctr">
          <a:solidFill>
            <a:schemeClr val="accent2">
              <a:hueOff val="-363841"/>
              <a:satOff val="-20982"/>
              <a:lumOff val="2157"/>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45669730-DCE3-44A2-AF59-DF3183A1A40D}">
      <dsp:nvSpPr>
        <dsp:cNvPr id="0" name=""/>
        <dsp:cNvSpPr/>
      </dsp:nvSpPr>
      <dsp:spPr>
        <a:xfrm>
          <a:off x="1507469" y="2142172"/>
          <a:ext cx="109855" cy="10985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9DCD4E9-D1CB-446B-AE1D-568FC3246F99}">
      <dsp:nvSpPr>
        <dsp:cNvPr id="0" name=""/>
        <dsp:cNvSpPr/>
      </dsp:nvSpPr>
      <dsp:spPr>
        <a:xfrm>
          <a:off x="3065297" y="2142172"/>
          <a:ext cx="109855" cy="10985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76B53A7-67F5-43C5-9225-C3FD887724E4}">
      <dsp:nvSpPr>
        <dsp:cNvPr id="0" name=""/>
        <dsp:cNvSpPr/>
      </dsp:nvSpPr>
      <dsp:spPr>
        <a:xfrm>
          <a:off x="3431790" y="2359685"/>
          <a:ext cx="2492525" cy="496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avr. 2022</a:t>
          </a:r>
        </a:p>
      </dsp:txBody>
      <dsp:txXfrm>
        <a:off x="3431790" y="2359685"/>
        <a:ext cx="2492525" cy="496544"/>
      </dsp:txXfrm>
    </dsp:sp>
    <dsp:sp modelId="{2E283277-0E0C-4AC2-B705-41FC221C039A}">
      <dsp:nvSpPr>
        <dsp:cNvPr id="0" name=""/>
        <dsp:cNvSpPr/>
      </dsp:nvSpPr>
      <dsp:spPr>
        <a:xfrm>
          <a:off x="3307164" y="653431"/>
          <a:ext cx="2741777" cy="708770"/>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lancement de l’appel à projet pour désigner un gestionnaire</a:t>
          </a:r>
        </a:p>
      </dsp:txBody>
      <dsp:txXfrm>
        <a:off x="3307164" y="653431"/>
        <a:ext cx="2741777" cy="708770"/>
      </dsp:txXfrm>
    </dsp:sp>
    <dsp:sp modelId="{A262A459-101A-4E96-866D-E260ED5AC36F}">
      <dsp:nvSpPr>
        <dsp:cNvPr id="0" name=""/>
        <dsp:cNvSpPr/>
      </dsp:nvSpPr>
      <dsp:spPr>
        <a:xfrm>
          <a:off x="4678053" y="1362202"/>
          <a:ext cx="0" cy="747014"/>
        </a:xfrm>
        <a:prstGeom prst="line">
          <a:avLst/>
        </a:prstGeom>
        <a:solidFill>
          <a:schemeClr val="accent2">
            <a:hueOff val="-727682"/>
            <a:satOff val="-41964"/>
            <a:lumOff val="4314"/>
            <a:alphaOff val="0"/>
          </a:schemeClr>
        </a:solidFill>
        <a:ln w="6350" cap="flat" cmpd="sng" algn="ctr">
          <a:solidFill>
            <a:schemeClr val="accent2">
              <a:hueOff val="-727682"/>
              <a:satOff val="-41964"/>
              <a:lumOff val="4314"/>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F554DB89-532E-4800-8E0E-1499CF1F6A65}">
      <dsp:nvSpPr>
        <dsp:cNvPr id="0" name=""/>
        <dsp:cNvSpPr/>
      </dsp:nvSpPr>
      <dsp:spPr>
        <a:xfrm>
          <a:off x="4989619" y="1537969"/>
          <a:ext cx="2492525" cy="496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oct. 2022</a:t>
          </a:r>
        </a:p>
      </dsp:txBody>
      <dsp:txXfrm>
        <a:off x="4989619" y="1537969"/>
        <a:ext cx="2492525" cy="496544"/>
      </dsp:txXfrm>
    </dsp:sp>
    <dsp:sp modelId="{16B5C957-1FE3-4B15-8A49-CFE9C0C614BF}">
      <dsp:nvSpPr>
        <dsp:cNvPr id="0" name=""/>
        <dsp:cNvSpPr/>
      </dsp:nvSpPr>
      <dsp:spPr>
        <a:xfrm>
          <a:off x="4864992" y="3031998"/>
          <a:ext cx="2741777" cy="708770"/>
        </a:xfrm>
        <a:prstGeom prst="rect">
          <a:avLst/>
        </a:prstGeom>
        <a:solidFill>
          <a:schemeClr val="accent2">
            <a:tint val="40000"/>
            <a:alpha val="90000"/>
            <a:hueOff val="-636919"/>
            <a:satOff val="-56510"/>
            <a:lumOff val="-577"/>
            <a:alphaOff val="0"/>
          </a:schemeClr>
        </a:solidFill>
        <a:ln w="12700" cap="flat" cmpd="sng" algn="ctr">
          <a:solidFill>
            <a:schemeClr val="accent2">
              <a:tint val="40000"/>
              <a:alpha val="90000"/>
              <a:hueOff val="-636919"/>
              <a:satOff val="-56510"/>
              <a:lumOff val="-5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délibération du CD06 désignant le gestionnaire</a:t>
          </a:r>
        </a:p>
      </dsp:txBody>
      <dsp:txXfrm>
        <a:off x="4864992" y="3031998"/>
        <a:ext cx="2741777" cy="708770"/>
      </dsp:txXfrm>
    </dsp:sp>
    <dsp:sp modelId="{8539265B-98FC-4950-BECA-DD6C591AFC16}">
      <dsp:nvSpPr>
        <dsp:cNvPr id="0" name=""/>
        <dsp:cNvSpPr/>
      </dsp:nvSpPr>
      <dsp:spPr>
        <a:xfrm>
          <a:off x="6235881" y="2284983"/>
          <a:ext cx="0" cy="747014"/>
        </a:xfrm>
        <a:prstGeom prst="line">
          <a:avLst/>
        </a:prstGeom>
        <a:solidFill>
          <a:schemeClr val="accent2">
            <a:hueOff val="-1091522"/>
            <a:satOff val="-62946"/>
            <a:lumOff val="6471"/>
            <a:alphaOff val="0"/>
          </a:schemeClr>
        </a:solidFill>
        <a:ln w="6350" cap="flat" cmpd="sng" algn="ctr">
          <a:solidFill>
            <a:schemeClr val="accent2">
              <a:hueOff val="-1091522"/>
              <a:satOff val="-62946"/>
              <a:lumOff val="6471"/>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820FC830-C4A8-4105-A062-102762085665}">
      <dsp:nvSpPr>
        <dsp:cNvPr id="0" name=""/>
        <dsp:cNvSpPr/>
      </dsp:nvSpPr>
      <dsp:spPr>
        <a:xfrm>
          <a:off x="4623126" y="2142172"/>
          <a:ext cx="109855" cy="10985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8F39B471-B9E1-4AF3-A4AA-914FF552C961}">
      <dsp:nvSpPr>
        <dsp:cNvPr id="0" name=""/>
        <dsp:cNvSpPr/>
      </dsp:nvSpPr>
      <dsp:spPr>
        <a:xfrm>
          <a:off x="6180954" y="2142172"/>
          <a:ext cx="109855" cy="10985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815EA8C-E668-486E-8469-F413C335C92C}">
      <dsp:nvSpPr>
        <dsp:cNvPr id="0" name=""/>
        <dsp:cNvSpPr/>
      </dsp:nvSpPr>
      <dsp:spPr>
        <a:xfrm>
          <a:off x="6547447" y="2359685"/>
          <a:ext cx="2492525" cy="496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nov. 2022</a:t>
          </a:r>
        </a:p>
      </dsp:txBody>
      <dsp:txXfrm>
        <a:off x="6547447" y="2359685"/>
        <a:ext cx="2492525" cy="496544"/>
      </dsp:txXfrm>
    </dsp:sp>
    <dsp:sp modelId="{D5232B6E-B002-40E1-A6C5-5358CCB9ED8B}">
      <dsp:nvSpPr>
        <dsp:cNvPr id="0" name=""/>
        <dsp:cNvSpPr/>
      </dsp:nvSpPr>
      <dsp:spPr>
        <a:xfrm>
          <a:off x="6422821" y="653431"/>
          <a:ext cx="2741777" cy="70877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ouverture de la crèche familiale et accueil des premiers enfants</a:t>
          </a:r>
        </a:p>
      </dsp:txBody>
      <dsp:txXfrm>
        <a:off x="6422821" y="653431"/>
        <a:ext cx="2741777" cy="708770"/>
      </dsp:txXfrm>
    </dsp:sp>
    <dsp:sp modelId="{90537D4C-691A-4AFA-8BE1-54EB548F1671}">
      <dsp:nvSpPr>
        <dsp:cNvPr id="0" name=""/>
        <dsp:cNvSpPr/>
      </dsp:nvSpPr>
      <dsp:spPr>
        <a:xfrm>
          <a:off x="7793710" y="1362202"/>
          <a:ext cx="0" cy="747014"/>
        </a:xfrm>
        <a:prstGeom prst="line">
          <a:avLst/>
        </a:prstGeom>
        <a:solidFill>
          <a:schemeClr val="accent2">
            <a:hueOff val="-1455363"/>
            <a:satOff val="-83928"/>
            <a:lumOff val="8628"/>
            <a:alphaOff val="0"/>
          </a:schemeClr>
        </a:solidFill>
        <a:ln w="6350" cap="flat" cmpd="sng" algn="ctr">
          <a:solidFill>
            <a:schemeClr val="accent2">
              <a:hueOff val="-1455363"/>
              <a:satOff val="-83928"/>
              <a:lumOff val="8628"/>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EA841FB2-CC54-4BE3-9D48-6F02B77950AB}">
      <dsp:nvSpPr>
        <dsp:cNvPr id="0" name=""/>
        <dsp:cNvSpPr/>
      </dsp:nvSpPr>
      <dsp:spPr>
        <a:xfrm>
          <a:off x="7738782" y="2142172"/>
          <a:ext cx="109855" cy="10985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C642C-CF00-441D-8252-7C138ED2C2ED}">
      <dsp:nvSpPr>
        <dsp:cNvPr id="0" name=""/>
        <dsp:cNvSpPr/>
      </dsp:nvSpPr>
      <dsp:spPr>
        <a:xfrm>
          <a:off x="0" y="0"/>
          <a:ext cx="8097012" cy="78324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100000"/>
            </a:lnSpc>
            <a:spcBef>
              <a:spcPct val="0"/>
            </a:spcBef>
            <a:spcAft>
              <a:spcPct val="35000"/>
            </a:spcAft>
            <a:buNone/>
          </a:pPr>
          <a:r>
            <a:rPr lang="fr-FR" sz="1900" kern="1200" dirty="0"/>
            <a:t>Un constat partagé par tous et une ambition commune de résoudre les problèmes de mode de garde pour les BRSA</a:t>
          </a:r>
          <a:endParaRPr lang="en-US" sz="1900" kern="1200" dirty="0"/>
        </a:p>
      </dsp:txBody>
      <dsp:txXfrm>
        <a:off x="22940" y="22940"/>
        <a:ext cx="7160195" cy="737360"/>
      </dsp:txXfrm>
    </dsp:sp>
    <dsp:sp modelId="{FEBC7473-FDEA-4703-B5E9-9E9FA2B46DA0}">
      <dsp:nvSpPr>
        <dsp:cNvPr id="0" name=""/>
        <dsp:cNvSpPr/>
      </dsp:nvSpPr>
      <dsp:spPr>
        <a:xfrm>
          <a:off x="604647" y="892024"/>
          <a:ext cx="8097012" cy="78324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100000"/>
            </a:lnSpc>
            <a:spcBef>
              <a:spcPct val="0"/>
            </a:spcBef>
            <a:spcAft>
              <a:spcPct val="35000"/>
            </a:spcAft>
            <a:buNone/>
          </a:pPr>
          <a:r>
            <a:rPr lang="fr-FR" sz="1900" kern="1200" dirty="0"/>
            <a:t>Une solution portée par le CD06 et cofinancée avec la CAF et Pôle Emploi</a:t>
          </a:r>
          <a:endParaRPr lang="en-US" sz="1900" kern="1200" dirty="0"/>
        </a:p>
      </dsp:txBody>
      <dsp:txXfrm>
        <a:off x="627587" y="914964"/>
        <a:ext cx="6937378" cy="737360"/>
      </dsp:txXfrm>
    </dsp:sp>
    <dsp:sp modelId="{DB785444-44D5-4591-95C0-9D291F6B509F}">
      <dsp:nvSpPr>
        <dsp:cNvPr id="0" name=""/>
        <dsp:cNvSpPr/>
      </dsp:nvSpPr>
      <dsp:spPr>
        <a:xfrm>
          <a:off x="1209293" y="1784048"/>
          <a:ext cx="8097012" cy="78324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100000"/>
            </a:lnSpc>
            <a:spcBef>
              <a:spcPct val="0"/>
            </a:spcBef>
            <a:spcAft>
              <a:spcPct val="35000"/>
            </a:spcAft>
            <a:buNone/>
          </a:pPr>
          <a:r>
            <a:rPr lang="fr-FR" sz="1900" kern="1200"/>
            <a:t>Un projet soutenu par la CNAF</a:t>
          </a:r>
          <a:endParaRPr lang="en-US" sz="1900" kern="1200"/>
        </a:p>
      </dsp:txBody>
      <dsp:txXfrm>
        <a:off x="1232233" y="1806988"/>
        <a:ext cx="6937378" cy="737360"/>
      </dsp:txXfrm>
    </dsp:sp>
    <dsp:sp modelId="{724011B8-323A-461C-9610-2D99BBDBDC4A}">
      <dsp:nvSpPr>
        <dsp:cNvPr id="0" name=""/>
        <dsp:cNvSpPr/>
      </dsp:nvSpPr>
      <dsp:spPr>
        <a:xfrm>
          <a:off x="1813940" y="2676072"/>
          <a:ext cx="8097012" cy="78324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100000"/>
            </a:lnSpc>
            <a:spcBef>
              <a:spcPct val="0"/>
            </a:spcBef>
            <a:spcAft>
              <a:spcPct val="35000"/>
            </a:spcAft>
            <a:buNone/>
          </a:pPr>
          <a:r>
            <a:rPr lang="fr-FR" sz="1900" kern="1200"/>
            <a:t>Une articulation en transversalité avec la direction de l’enfance du CD 06 </a:t>
          </a:r>
          <a:endParaRPr lang="en-US" sz="1900" kern="1200"/>
        </a:p>
      </dsp:txBody>
      <dsp:txXfrm>
        <a:off x="1836880" y="2699012"/>
        <a:ext cx="6937378" cy="737360"/>
      </dsp:txXfrm>
    </dsp:sp>
    <dsp:sp modelId="{BD876CE5-111E-4437-AF39-1B69348DC1C4}">
      <dsp:nvSpPr>
        <dsp:cNvPr id="0" name=""/>
        <dsp:cNvSpPr/>
      </dsp:nvSpPr>
      <dsp:spPr>
        <a:xfrm>
          <a:off x="2418587" y="3568097"/>
          <a:ext cx="8097012" cy="78324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100000"/>
            </a:lnSpc>
            <a:spcBef>
              <a:spcPct val="0"/>
            </a:spcBef>
            <a:spcAft>
              <a:spcPct val="35000"/>
            </a:spcAft>
            <a:buNone/>
          </a:pPr>
          <a:r>
            <a:rPr lang="fr-FR" sz="1900" kern="1200"/>
            <a:t>Un maillage territorial auprès des organismes de formations</a:t>
          </a:r>
          <a:endParaRPr lang="en-US" sz="1900" kern="1200"/>
        </a:p>
      </dsp:txBody>
      <dsp:txXfrm>
        <a:off x="2441527" y="3591037"/>
        <a:ext cx="6937378" cy="737360"/>
      </dsp:txXfrm>
    </dsp:sp>
    <dsp:sp modelId="{4CF86FA9-BB0C-47BB-99B1-266BD0584D54}">
      <dsp:nvSpPr>
        <dsp:cNvPr id="0" name=""/>
        <dsp:cNvSpPr/>
      </dsp:nvSpPr>
      <dsp:spPr>
        <a:xfrm>
          <a:off x="7587905" y="572200"/>
          <a:ext cx="509106" cy="509106"/>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7702454" y="572200"/>
        <a:ext cx="280008" cy="383102"/>
      </dsp:txXfrm>
    </dsp:sp>
    <dsp:sp modelId="{BD74C8E1-8698-4ABF-9296-AD46DD1DAC4A}">
      <dsp:nvSpPr>
        <dsp:cNvPr id="0" name=""/>
        <dsp:cNvSpPr/>
      </dsp:nvSpPr>
      <dsp:spPr>
        <a:xfrm>
          <a:off x="8192552" y="1464225"/>
          <a:ext cx="509106" cy="509106"/>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307101" y="1464225"/>
        <a:ext cx="280008" cy="383102"/>
      </dsp:txXfrm>
    </dsp:sp>
    <dsp:sp modelId="{B6DCE420-866A-419C-9B34-1008808395B7}">
      <dsp:nvSpPr>
        <dsp:cNvPr id="0" name=""/>
        <dsp:cNvSpPr/>
      </dsp:nvSpPr>
      <dsp:spPr>
        <a:xfrm>
          <a:off x="8797199" y="2343195"/>
          <a:ext cx="509106" cy="509106"/>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911748" y="2343195"/>
        <a:ext cx="280008" cy="383102"/>
      </dsp:txXfrm>
    </dsp:sp>
    <dsp:sp modelId="{9744C9DE-AC3F-4B49-BFD6-8DB82CF96296}">
      <dsp:nvSpPr>
        <dsp:cNvPr id="0" name=""/>
        <dsp:cNvSpPr/>
      </dsp:nvSpPr>
      <dsp:spPr>
        <a:xfrm>
          <a:off x="9401846" y="3243922"/>
          <a:ext cx="509106" cy="509106"/>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9516395" y="3243922"/>
        <a:ext cx="280008" cy="3831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94C525-45BA-4E6B-8704-CDCC88CFDFA8}">
      <dsp:nvSpPr>
        <dsp:cNvPr id="0" name=""/>
        <dsp:cNvSpPr/>
      </dsp:nvSpPr>
      <dsp:spPr>
        <a:xfrm>
          <a:off x="637103" y="0"/>
          <a:ext cx="6285297" cy="6285297"/>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E554B0-2792-4230-8998-E07BF0806569}">
      <dsp:nvSpPr>
        <dsp:cNvPr id="0" name=""/>
        <dsp:cNvSpPr/>
      </dsp:nvSpPr>
      <dsp:spPr>
        <a:xfrm>
          <a:off x="1234206" y="597103"/>
          <a:ext cx="2451265" cy="245126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a:t>Inscription par les référents unique RSA sur un espace en ligne dédié</a:t>
          </a:r>
          <a:endParaRPr lang="en-US" sz="2100" kern="1200"/>
        </a:p>
      </dsp:txBody>
      <dsp:txXfrm>
        <a:off x="1353867" y="716764"/>
        <a:ext cx="2211943" cy="2211943"/>
      </dsp:txXfrm>
    </dsp:sp>
    <dsp:sp modelId="{14A6A630-01F6-433F-830B-6DB23D609391}">
      <dsp:nvSpPr>
        <dsp:cNvPr id="0" name=""/>
        <dsp:cNvSpPr/>
      </dsp:nvSpPr>
      <dsp:spPr>
        <a:xfrm>
          <a:off x="3874031" y="597103"/>
          <a:ext cx="2451265" cy="245126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a:t>Crèche familiale de 15 places pour les familles en insertion</a:t>
          </a:r>
          <a:endParaRPr lang="en-US" sz="2100" kern="1200"/>
        </a:p>
      </dsp:txBody>
      <dsp:txXfrm>
        <a:off x="3993692" y="716764"/>
        <a:ext cx="2211943" cy="2211943"/>
      </dsp:txXfrm>
    </dsp:sp>
    <dsp:sp modelId="{B2CDA46C-E1C0-48CD-936F-CB46F692F0D7}">
      <dsp:nvSpPr>
        <dsp:cNvPr id="0" name=""/>
        <dsp:cNvSpPr/>
      </dsp:nvSpPr>
      <dsp:spPr>
        <a:xfrm>
          <a:off x="1234206" y="3236927"/>
          <a:ext cx="2451265" cy="245126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a:t>A terme : une couverture départementale</a:t>
          </a:r>
          <a:endParaRPr lang="en-US" sz="2100" kern="1200"/>
        </a:p>
      </dsp:txBody>
      <dsp:txXfrm>
        <a:off x="1353867" y="3356588"/>
        <a:ext cx="2211943" cy="2211943"/>
      </dsp:txXfrm>
    </dsp:sp>
    <dsp:sp modelId="{6BB1731E-36E2-4AAC-9B11-830B6C8B116A}">
      <dsp:nvSpPr>
        <dsp:cNvPr id="0" name=""/>
        <dsp:cNvSpPr/>
      </dsp:nvSpPr>
      <dsp:spPr>
        <a:xfrm>
          <a:off x="3874031" y="3236927"/>
          <a:ext cx="2451265" cy="245126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a:t>Un salaire de base garanti aux assistants maternels quelque soit le nombre d’enfant gardé</a:t>
          </a:r>
          <a:endParaRPr lang="en-US" sz="2100" kern="1200"/>
        </a:p>
      </dsp:txBody>
      <dsp:txXfrm>
        <a:off x="3993692" y="3356588"/>
        <a:ext cx="2211943" cy="22119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224742-CEC9-4A8C-9C37-F5598714F5A2}">
      <dsp:nvSpPr>
        <dsp:cNvPr id="0" name=""/>
        <dsp:cNvSpPr/>
      </dsp:nvSpPr>
      <dsp:spPr>
        <a:xfrm>
          <a:off x="3517" y="337997"/>
          <a:ext cx="2115174" cy="623276"/>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kern="1200" dirty="0"/>
            <a:t>Pour les </a:t>
          </a:r>
          <a:r>
            <a:rPr lang="en-US" sz="1700" b="1" kern="1200" dirty="0" err="1"/>
            <a:t>bénéficiares</a:t>
          </a:r>
          <a:r>
            <a:rPr lang="en-US" sz="1700" b="1" kern="1200" dirty="0"/>
            <a:t> du RSA</a:t>
          </a:r>
        </a:p>
      </dsp:txBody>
      <dsp:txXfrm>
        <a:off x="3517" y="337997"/>
        <a:ext cx="2115174" cy="623276"/>
      </dsp:txXfrm>
    </dsp:sp>
    <dsp:sp modelId="{155E19F5-BA49-411A-A041-57A52C1C9761}">
      <dsp:nvSpPr>
        <dsp:cNvPr id="0" name=""/>
        <dsp:cNvSpPr/>
      </dsp:nvSpPr>
      <dsp:spPr>
        <a:xfrm>
          <a:off x="3517" y="961273"/>
          <a:ext cx="2115174" cy="309492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accéder aux modes de garde </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réduire le nombre d’interlocuteurs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intégrer</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un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parcours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d’insertion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trouver un emploi/ une formation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limiter  les démarches administratives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sp:txBody>
      <dsp:txXfrm>
        <a:off x="3517" y="961273"/>
        <a:ext cx="2115174" cy="3094928"/>
      </dsp:txXfrm>
    </dsp:sp>
    <dsp:sp modelId="{38F10FF8-3E35-444B-9D22-753B00800B02}">
      <dsp:nvSpPr>
        <dsp:cNvPr id="0" name=""/>
        <dsp:cNvSpPr/>
      </dsp:nvSpPr>
      <dsp:spPr>
        <a:xfrm>
          <a:off x="2414816" y="337997"/>
          <a:ext cx="2115174" cy="623276"/>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fr-FR" sz="1700" b="1" kern="1200" dirty="0"/>
            <a:t>Pour les enfants</a:t>
          </a:r>
          <a:endParaRPr lang="en-US" sz="1700" b="1" kern="1200" dirty="0"/>
        </a:p>
      </dsp:txBody>
      <dsp:txXfrm>
        <a:off x="2414816" y="337997"/>
        <a:ext cx="2115174" cy="623276"/>
      </dsp:txXfrm>
    </dsp:sp>
    <dsp:sp modelId="{13C10CB7-B2CA-4792-9504-D801E243B1AF}">
      <dsp:nvSpPr>
        <dsp:cNvPr id="0" name=""/>
        <dsp:cNvSpPr/>
      </dsp:nvSpPr>
      <dsp:spPr>
        <a:xfrm>
          <a:off x="2414816" y="961273"/>
          <a:ext cx="2115174" cy="309492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réduire les inégalités sociales en matière d’accueil des jeunes enfants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bénéficier d’un accueil personnalisé et individualisé concomitamment à des temps collectifs pour son éveil et sa socialisation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conserver le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même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mode de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garde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au de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là</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du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parcours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d’insertion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sp:txBody>
      <dsp:txXfrm>
        <a:off x="2414816" y="961273"/>
        <a:ext cx="2115174" cy="3094928"/>
      </dsp:txXfrm>
    </dsp:sp>
    <dsp:sp modelId="{5E6FB8A1-C70B-4105-BB30-3ABAD2AA07FE}">
      <dsp:nvSpPr>
        <dsp:cNvPr id="0" name=""/>
        <dsp:cNvSpPr/>
      </dsp:nvSpPr>
      <dsp:spPr>
        <a:xfrm>
          <a:off x="4826115" y="337997"/>
          <a:ext cx="2115174" cy="623276"/>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fr-FR" sz="1700" b="1" kern="1200" dirty="0"/>
            <a:t>Pour les assistantes maternelles</a:t>
          </a:r>
          <a:endParaRPr lang="en-US" sz="1700" b="1" kern="1200" dirty="0"/>
        </a:p>
      </dsp:txBody>
      <dsp:txXfrm>
        <a:off x="4826115" y="337997"/>
        <a:ext cx="2115174" cy="623276"/>
      </dsp:txXfrm>
    </dsp:sp>
    <dsp:sp modelId="{34B9041A-D24C-44CB-AD0C-3F2FD2A48664}">
      <dsp:nvSpPr>
        <dsp:cNvPr id="0" name=""/>
        <dsp:cNvSpPr/>
      </dsp:nvSpPr>
      <dsp:spPr>
        <a:xfrm>
          <a:off x="4828294" y="961273"/>
          <a:ext cx="2115174" cy="3094928"/>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Limiter les démarches administratives</a:t>
          </a:r>
        </a:p>
        <a:p>
          <a:pPr marL="171450" lvl="1" indent="-171450" algn="l" defTabSz="711200">
            <a:lnSpc>
              <a:spcPct val="90000"/>
            </a:lnSpc>
            <a:spcBef>
              <a:spcPct val="0"/>
            </a:spcBef>
            <a:spcAft>
              <a:spcPct val="15000"/>
            </a:spcAft>
            <a:buChar char="•"/>
          </a:pPr>
          <a:r>
            <a:rPr lang="fr-FR"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Se concentrer uniquement sur l’accueil des enfants</a:t>
          </a:r>
        </a:p>
        <a:p>
          <a:pPr marL="171450" lvl="1" indent="-171450" algn="l" defTabSz="711200">
            <a:lnSpc>
              <a:spcPct val="90000"/>
            </a:lnSpc>
            <a:spcBef>
              <a:spcPct val="0"/>
            </a:spcBef>
            <a:spcAft>
              <a:spcPct val="15000"/>
            </a:spcAft>
            <a:buChar char="•"/>
          </a:pP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Avoir</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un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salaire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garanti</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quelque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soit</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le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nombre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d’enfant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gardé</a:t>
          </a:r>
          <a:endParaRPr lang="fr-FR" sz="1600" kern="1200" dirty="0"/>
        </a:p>
        <a:p>
          <a:pPr marL="171450" lvl="1" indent="-171450" algn="l" defTabSz="711200">
            <a:lnSpc>
              <a:spcPct val="90000"/>
            </a:lnSpc>
            <a:spcBef>
              <a:spcPct val="0"/>
            </a:spcBef>
            <a:spcAft>
              <a:spcPct val="15000"/>
            </a:spcAft>
            <a:buChar char="•"/>
          </a:pP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Être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intégrée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à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une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équipe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pédagogique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et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échanger</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avec des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professionnels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de la petite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enfance</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0" algn="l" defTabSz="711200">
            <a:lnSpc>
              <a:spcPct val="90000"/>
            </a:lnSpc>
            <a:spcBef>
              <a:spcPct val="0"/>
            </a:spcBef>
            <a:spcAft>
              <a:spcPct val="15000"/>
            </a:spcAft>
          </a:pPr>
          <a:endParaRPr lang="fr-FR" sz="1600" kern="1200" dirty="0"/>
        </a:p>
      </dsp:txBody>
      <dsp:txXfrm>
        <a:off x="4828294" y="961273"/>
        <a:ext cx="2115174" cy="3094928"/>
      </dsp:txXfrm>
    </dsp:sp>
    <dsp:sp modelId="{F1CD314D-62C8-4757-8077-77DB17FF6963}">
      <dsp:nvSpPr>
        <dsp:cNvPr id="0" name=""/>
        <dsp:cNvSpPr/>
      </dsp:nvSpPr>
      <dsp:spPr>
        <a:xfrm>
          <a:off x="7237414" y="337997"/>
          <a:ext cx="2115174" cy="623276"/>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kern="1200" dirty="0"/>
            <a:t>Pour les </a:t>
          </a:r>
          <a:r>
            <a:rPr lang="en-US" sz="1700" b="1" kern="1200" dirty="0" err="1"/>
            <a:t>référents</a:t>
          </a:r>
          <a:r>
            <a:rPr lang="en-US" sz="1700" b="1" kern="1200" dirty="0"/>
            <a:t> </a:t>
          </a:r>
          <a:r>
            <a:rPr lang="en-US" sz="1700" b="1" kern="1200" dirty="0" err="1"/>
            <a:t>uniques</a:t>
          </a:r>
          <a:endParaRPr lang="en-US" sz="1700" b="1" kern="1200" dirty="0"/>
        </a:p>
      </dsp:txBody>
      <dsp:txXfrm>
        <a:off x="7237414" y="337997"/>
        <a:ext cx="2115174" cy="623276"/>
      </dsp:txXfrm>
    </dsp:sp>
    <dsp:sp modelId="{13AAB39D-9769-464F-992E-47DB741BD374}">
      <dsp:nvSpPr>
        <dsp:cNvPr id="0" name=""/>
        <dsp:cNvSpPr/>
      </dsp:nvSpPr>
      <dsp:spPr>
        <a:xfrm>
          <a:off x="7237414" y="961273"/>
          <a:ext cx="2115174" cy="3094928"/>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Connaitre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temps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réel</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les places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disponibles</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proposer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une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solution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concrète</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matière de mode de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garde</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Mobiliser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direct les places </a:t>
          </a:r>
        </a:p>
        <a:p>
          <a:pPr marL="171450" marR="0" lvl="1" indent="-171450" algn="l" defTabSz="711200" eaLnBrk="1" fontAlgn="auto" latinLnBrk="0" hangingPunct="1">
            <a:lnSpc>
              <a:spcPct val="90000"/>
            </a:lnSpc>
            <a:spcBef>
              <a:spcPct val="0"/>
            </a:spcBef>
            <a:spcAft>
              <a:spcPct val="15000"/>
            </a:spcAft>
            <a:buClrTx/>
            <a:buSzTx/>
            <a:buFontTx/>
            <a:buChar char="•"/>
            <a:tabLst/>
            <a:defRPr/>
          </a:pP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Engager un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parcours</a:t>
          </a:r>
          <a:r>
            <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400" kern="1200" dirty="0" err="1">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rPr>
            <a:t>d’insertion</a:t>
          </a: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a:p>
          <a:pPr marL="171450" lvl="1" indent="-171450" algn="l" defTabSz="711200">
            <a:lnSpc>
              <a:spcPct val="90000"/>
            </a:lnSpc>
            <a:spcBef>
              <a:spcPct val="0"/>
            </a:spcBef>
            <a:spcAft>
              <a:spcPct val="15000"/>
            </a:spcAft>
            <a:buChar char="•"/>
          </a:pPr>
          <a:endParaRPr lang="en-US" sz="1400" kern="1200" dirty="0">
            <a:solidFill>
              <a:prstClr val="black">
                <a:hueOff val="0"/>
                <a:satOff val="0"/>
                <a:lumOff val="0"/>
                <a:alphaOff val="0"/>
              </a:prstClr>
            </a:solidFill>
            <a:effectLst/>
            <a:latin typeface="Calibri Light" panose="020F0302020204030204" pitchFamily="34" charset="0"/>
            <a:ea typeface="Calibri" panose="020F0502020204030204" pitchFamily="34" charset="0"/>
            <a:cs typeface="Times New Roman" panose="02020603050405020304" pitchFamily="18" charset="0"/>
          </a:endParaRPr>
        </a:p>
      </dsp:txBody>
      <dsp:txXfrm>
        <a:off x="7237414" y="961273"/>
        <a:ext cx="2115174" cy="30949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5CCD2D-D3FC-4B84-B659-B6D0CBD9EAA7}">
      <dsp:nvSpPr>
        <dsp:cNvPr id="0" name=""/>
        <dsp:cNvSpPr/>
      </dsp:nvSpPr>
      <dsp:spPr>
        <a:xfrm>
          <a:off x="314844" y="1968"/>
          <a:ext cx="2676866" cy="160612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effectLst/>
              <a:latin typeface="Calibri" panose="020F0502020204030204" pitchFamily="34" charset="0"/>
              <a:ea typeface="Calibri" panose="020F0502020204030204" pitchFamily="34" charset="0"/>
              <a:cs typeface="Calibri" panose="020F0502020204030204" pitchFamily="34" charset="0"/>
            </a:rPr>
            <a:t>Les acteurs</a:t>
          </a:r>
        </a:p>
        <a:p>
          <a:pPr marL="0" lvl="0" indent="0" algn="ctr" defTabSz="622300">
            <a:lnSpc>
              <a:spcPct val="90000"/>
            </a:lnSpc>
            <a:spcBef>
              <a:spcPct val="0"/>
            </a:spcBef>
            <a:spcAft>
              <a:spcPct val="35000"/>
            </a:spcAft>
            <a:buNone/>
          </a:pPr>
          <a:r>
            <a:rPr lang="fr-FR" sz="1400" kern="1200" dirty="0">
              <a:effectLst/>
              <a:latin typeface="Calibri" panose="020F0502020204030204" pitchFamily="34" charset="0"/>
              <a:ea typeface="Calibri" panose="020F0502020204030204" pitchFamily="34" charset="0"/>
              <a:cs typeface="Calibri" panose="020F0502020204030204" pitchFamily="34" charset="0"/>
            </a:rPr>
            <a:t>CD 06, CAF, Pôle Emploi, DDETS, CPAM, UPE06, Missions Locales, PLIE </a:t>
          </a:r>
          <a:endParaRPr lang="en-US" sz="1400" kern="1200" dirty="0"/>
        </a:p>
      </dsp:txBody>
      <dsp:txXfrm>
        <a:off x="314844" y="1968"/>
        <a:ext cx="2676866" cy="1606120"/>
      </dsp:txXfrm>
    </dsp:sp>
    <dsp:sp modelId="{D6CE19E7-7D82-49D8-AA5D-B064F2720FA0}">
      <dsp:nvSpPr>
        <dsp:cNvPr id="0" name=""/>
        <dsp:cNvSpPr/>
      </dsp:nvSpPr>
      <dsp:spPr>
        <a:xfrm>
          <a:off x="3259398" y="1968"/>
          <a:ext cx="2676866" cy="160612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effectLst/>
              <a:latin typeface="Calibri" panose="020F0502020204030204" pitchFamily="34" charset="0"/>
              <a:ea typeface="Calibri" panose="020F0502020204030204" pitchFamily="34" charset="0"/>
              <a:cs typeface="Calibri" panose="020F0502020204030204" pitchFamily="34" charset="0"/>
            </a:rPr>
            <a:t>Les bénéficiaires du SPIE</a:t>
          </a:r>
        </a:p>
        <a:p>
          <a:pPr marL="0" lvl="0" indent="0" algn="ctr" defTabSz="622300">
            <a:lnSpc>
              <a:spcPct val="90000"/>
            </a:lnSpc>
            <a:spcBef>
              <a:spcPct val="0"/>
            </a:spcBef>
            <a:spcAft>
              <a:spcPct val="35000"/>
            </a:spcAft>
            <a:buNone/>
          </a:pPr>
          <a:r>
            <a:rPr lang="fr-FR" sz="1400" kern="1200" dirty="0">
              <a:effectLst/>
              <a:latin typeface="Calibri" panose="020F0502020204030204" pitchFamily="34" charset="0"/>
              <a:ea typeface="Calibri" panose="020F0502020204030204" pitchFamily="34" charset="0"/>
              <a:cs typeface="Calibri" panose="020F0502020204030204" pitchFamily="34" charset="0"/>
            </a:rPr>
            <a:t>les BRSA, les demandeurs d’emploi intégrés dans la mesure de l’accompagnement global à Pôle Emploi et les jeunes issus de l’ASE (Aide Sociale à l’Enfance)</a:t>
          </a:r>
          <a:endParaRPr lang="en-US" sz="1400" kern="1200" dirty="0"/>
        </a:p>
      </dsp:txBody>
      <dsp:txXfrm>
        <a:off x="3259398" y="1968"/>
        <a:ext cx="2676866" cy="1606120"/>
      </dsp:txXfrm>
    </dsp:sp>
    <dsp:sp modelId="{08690138-8E77-4023-B1FB-6DF2CE2603C7}">
      <dsp:nvSpPr>
        <dsp:cNvPr id="0" name=""/>
        <dsp:cNvSpPr/>
      </dsp:nvSpPr>
      <dsp:spPr>
        <a:xfrm>
          <a:off x="314844" y="1875775"/>
          <a:ext cx="2676866" cy="160612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Calibri" panose="020F0502020204030204" pitchFamily="34" charset="0"/>
              <a:ea typeface="Calibri" panose="020F0502020204030204" pitchFamily="34" charset="0"/>
              <a:cs typeface="Calibri" panose="020F0502020204030204" pitchFamily="34" charset="0"/>
            </a:rPr>
            <a:t>Les axes de travail </a:t>
          </a:r>
        </a:p>
        <a:p>
          <a:pPr marL="0" lvl="0" indent="0" algn="ctr" defTabSz="622300">
            <a:lnSpc>
              <a:spcPct val="90000"/>
            </a:lnSpc>
            <a:spcBef>
              <a:spcPct val="0"/>
            </a:spcBef>
            <a:spcAft>
              <a:spcPct val="35000"/>
            </a:spcAft>
            <a:buNone/>
          </a:pPr>
          <a:r>
            <a:rPr lang="fr-FR" sz="1400" kern="1200" dirty="0">
              <a:latin typeface="Calibri" panose="020F0502020204030204" pitchFamily="34" charset="0"/>
              <a:ea typeface="Calibri" panose="020F0502020204030204" pitchFamily="34" charset="0"/>
              <a:cs typeface="Calibri" panose="020F0502020204030204" pitchFamily="34" charset="0"/>
            </a:rPr>
            <a:t>les modes de garde, </a:t>
          </a:r>
        </a:p>
        <a:p>
          <a:pPr marL="0" lvl="0" indent="0" algn="ctr" defTabSz="622300">
            <a:lnSpc>
              <a:spcPct val="90000"/>
            </a:lnSpc>
            <a:spcBef>
              <a:spcPct val="0"/>
            </a:spcBef>
            <a:spcAft>
              <a:spcPct val="35000"/>
            </a:spcAft>
            <a:buNone/>
          </a:pPr>
          <a:r>
            <a:rPr lang="fr-FR" sz="1400" kern="1200" dirty="0">
              <a:latin typeface="Calibri" panose="020F0502020204030204" pitchFamily="34" charset="0"/>
              <a:ea typeface="Calibri" panose="020F0502020204030204" pitchFamily="34" charset="0"/>
              <a:cs typeface="Calibri" panose="020F0502020204030204" pitchFamily="34" charset="0"/>
            </a:rPr>
            <a:t>la mobilité, </a:t>
          </a:r>
        </a:p>
        <a:p>
          <a:pPr marL="0" lvl="0" indent="0" algn="ctr" defTabSz="622300">
            <a:lnSpc>
              <a:spcPct val="90000"/>
            </a:lnSpc>
            <a:spcBef>
              <a:spcPct val="0"/>
            </a:spcBef>
            <a:spcAft>
              <a:spcPct val="35000"/>
            </a:spcAft>
            <a:buNone/>
          </a:pPr>
          <a:r>
            <a:rPr lang="fr-FR" sz="1400" kern="1200" dirty="0">
              <a:latin typeface="Calibri" panose="020F0502020204030204" pitchFamily="34" charset="0"/>
              <a:ea typeface="Calibri" panose="020F0502020204030204" pitchFamily="34" charset="0"/>
              <a:cs typeface="Calibri" panose="020F0502020204030204" pitchFamily="34" charset="0"/>
            </a:rPr>
            <a:t>la relation entreprise</a:t>
          </a:r>
          <a:endParaRPr lang="en-US" sz="1400" kern="1200" dirty="0"/>
        </a:p>
      </dsp:txBody>
      <dsp:txXfrm>
        <a:off x="314844" y="1875775"/>
        <a:ext cx="2676866" cy="1606120"/>
      </dsp:txXfrm>
    </dsp:sp>
    <dsp:sp modelId="{B5C685F8-54FC-4D17-8A1C-C798D3520C48}">
      <dsp:nvSpPr>
        <dsp:cNvPr id="0" name=""/>
        <dsp:cNvSpPr/>
      </dsp:nvSpPr>
      <dsp:spPr>
        <a:xfrm>
          <a:off x="3259398" y="1875775"/>
          <a:ext cx="2676866" cy="160612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Une gouvernance</a:t>
          </a:r>
        </a:p>
        <a:p>
          <a:pPr marL="0" lvl="0" indent="0" algn="ctr" defTabSz="622300">
            <a:lnSpc>
              <a:spcPct val="90000"/>
            </a:lnSpc>
            <a:spcBef>
              <a:spcPct val="0"/>
            </a:spcBef>
            <a:spcAft>
              <a:spcPct val="35000"/>
            </a:spcAft>
            <a:buNone/>
          </a:pPr>
          <a:r>
            <a:rPr lang="fr-FR" sz="1400" kern="1200" dirty="0"/>
            <a:t>un comité de pilotage, </a:t>
          </a:r>
        </a:p>
        <a:p>
          <a:pPr marL="0" lvl="0" indent="0" algn="ctr" defTabSz="622300">
            <a:lnSpc>
              <a:spcPct val="90000"/>
            </a:lnSpc>
            <a:spcBef>
              <a:spcPct val="0"/>
            </a:spcBef>
            <a:spcAft>
              <a:spcPct val="35000"/>
            </a:spcAft>
            <a:buNone/>
          </a:pPr>
          <a:r>
            <a:rPr lang="fr-FR" sz="1400" kern="1200" dirty="0"/>
            <a:t>des comités techniques</a:t>
          </a:r>
          <a:endParaRPr lang="en-US" sz="1400" kern="1200" dirty="0"/>
        </a:p>
      </dsp:txBody>
      <dsp:txXfrm>
        <a:off x="3259398" y="1875775"/>
        <a:ext cx="2676866" cy="160612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A2BC0B-18AC-A268-13C5-7E415C362D4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883603B-A952-D18A-E8C8-217ECFB366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8F3FF5E-4EE8-3FA6-704A-6B8909BAC901}"/>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5" name="Espace réservé du pied de page 4">
            <a:extLst>
              <a:ext uri="{FF2B5EF4-FFF2-40B4-BE49-F238E27FC236}">
                <a16:creationId xmlns:a16="http://schemas.microsoft.com/office/drawing/2014/main" id="{618EE53D-EE67-FFDF-6CC1-159A5DEE28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9187EC-2DF3-710D-7208-A63F847E2C29}"/>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268787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C2E30-CF89-8179-D467-16A2C6071EF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3427FA2-CF05-48F0-9292-5BCCF89A432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0FD6D0-B759-1498-DD15-35183DD50F35}"/>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5" name="Espace réservé du pied de page 4">
            <a:extLst>
              <a:ext uri="{FF2B5EF4-FFF2-40B4-BE49-F238E27FC236}">
                <a16:creationId xmlns:a16="http://schemas.microsoft.com/office/drawing/2014/main" id="{A4DC7352-AF02-857C-EFB1-C5F27EF3B3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E8BA589-E8A4-746D-1299-05AB47B98311}"/>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409318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A524EA0-D404-B4AD-51D1-23CE26A6F80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DE6071F-6915-C26D-328F-C19DE98D081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F29A6F9-F782-5DE8-37DF-9A2A1D8358B9}"/>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5" name="Espace réservé du pied de page 4">
            <a:extLst>
              <a:ext uri="{FF2B5EF4-FFF2-40B4-BE49-F238E27FC236}">
                <a16:creationId xmlns:a16="http://schemas.microsoft.com/office/drawing/2014/main" id="{14C8F20C-0370-AF3A-9581-C9B710C5C4C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728DD4-CC87-6FFC-3DBC-19880B0E39DC}"/>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2964203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1A6DC2-F48B-B3EB-AF36-2DE5D724AD7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20E1FE3-7A49-A75D-4132-C959AC3915C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5210C7-C734-172A-5746-2F7793BBE30F}"/>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5" name="Espace réservé du pied de page 4">
            <a:extLst>
              <a:ext uri="{FF2B5EF4-FFF2-40B4-BE49-F238E27FC236}">
                <a16:creationId xmlns:a16="http://schemas.microsoft.com/office/drawing/2014/main" id="{0D37D4C1-9CF6-19F2-6D7F-965FCF70B3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88A5273-9BF1-BF76-6886-AE5A2E340D69}"/>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3423098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C8D456-5F02-9EFF-901F-87DDCC42C5D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F1AAA7E-1697-CA41-DBBB-7076EF0A49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76B4F3A-8D1B-C4C2-00E6-120A5C9DFB66}"/>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5" name="Espace réservé du pied de page 4">
            <a:extLst>
              <a:ext uri="{FF2B5EF4-FFF2-40B4-BE49-F238E27FC236}">
                <a16:creationId xmlns:a16="http://schemas.microsoft.com/office/drawing/2014/main" id="{39C8FFDD-33FB-F3EE-E52A-143FA185D7D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5F344A-F4F5-07DD-58FA-7A3B73DFC111}"/>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1140633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223BC-52B6-644A-3501-8F1D5BFEB0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BCED9F6-D6D5-A1C9-E494-ED93DEDC4D3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DC35BF3-3D6D-BFBF-CA4F-C1FF91D6692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5936A00-9F4A-0231-B619-7789B100D21D}"/>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6" name="Espace réservé du pied de page 5">
            <a:extLst>
              <a:ext uri="{FF2B5EF4-FFF2-40B4-BE49-F238E27FC236}">
                <a16:creationId xmlns:a16="http://schemas.microsoft.com/office/drawing/2014/main" id="{553D214C-8CA7-C2E5-BBC6-65305D84AEC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1FFC9E9-F83D-4CC9-126A-05DA0D725F67}"/>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3869221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F60B91-279C-AA84-DE3E-F53DC80C975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98E04AA-C6D5-590D-0DC5-411F3FE2D8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098DCAD-8BDC-0A62-41A9-8EF4D51BE33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115E3B0-D19D-90A8-8F1F-50F069719C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5DB4CF6-D7AA-FB2E-A67E-2A601675F97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1DAF7C7-3F14-F646-F218-50CF8243C5C5}"/>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8" name="Espace réservé du pied de page 7">
            <a:extLst>
              <a:ext uri="{FF2B5EF4-FFF2-40B4-BE49-F238E27FC236}">
                <a16:creationId xmlns:a16="http://schemas.microsoft.com/office/drawing/2014/main" id="{76B94B90-3C22-B78A-35FE-21463BC4B31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0698E2C-7C65-E728-8863-CB4DEA39E2D3}"/>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4056195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EF90D7-7590-B32A-4915-B822BA04864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5421397-BE14-4030-3D1E-4BA5D48EC8FE}"/>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4" name="Espace réservé du pied de page 3">
            <a:extLst>
              <a:ext uri="{FF2B5EF4-FFF2-40B4-BE49-F238E27FC236}">
                <a16:creationId xmlns:a16="http://schemas.microsoft.com/office/drawing/2014/main" id="{CE076BBD-CC1C-5619-D21F-DA078520024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17B910C-218B-EE3C-9BE3-A3DDF4DD06FF}"/>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62857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BE65BC6-2402-4974-9F60-36580508F10F}"/>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3" name="Espace réservé du pied de page 2">
            <a:extLst>
              <a:ext uri="{FF2B5EF4-FFF2-40B4-BE49-F238E27FC236}">
                <a16:creationId xmlns:a16="http://schemas.microsoft.com/office/drawing/2014/main" id="{E60CB13E-4300-E7B4-F59F-20B53FECC8C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A33392F-A733-D9ED-07C8-CE2DBA2558F9}"/>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424485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29110E-7EE0-5C35-D85C-EF0A9F96643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A78B9F4-2002-C66D-EA47-60D4627AA5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C161E42-397E-CD1C-113A-94B3366DB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3FEB682-6844-A7AF-8634-EC33C6DC7410}"/>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6" name="Espace réservé du pied de page 5">
            <a:extLst>
              <a:ext uri="{FF2B5EF4-FFF2-40B4-BE49-F238E27FC236}">
                <a16:creationId xmlns:a16="http://schemas.microsoft.com/office/drawing/2014/main" id="{2957FEF5-0FED-57E1-FD57-C816414601D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0AB2948-B94D-0849-FB35-CB42E3F3DB41}"/>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1149600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6E24E7-4611-B03F-5066-8FD53A37B37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41C2A42-4039-EB82-F9FB-D885A769E5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4089CC8-87D7-41F3-ABC9-EF0D9EB531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43E1AB5-AF08-38F3-69E1-6924D9A40F11}"/>
              </a:ext>
            </a:extLst>
          </p:cNvPr>
          <p:cNvSpPr>
            <a:spLocks noGrp="1"/>
          </p:cNvSpPr>
          <p:nvPr>
            <p:ph type="dt" sz="half" idx="10"/>
          </p:nvPr>
        </p:nvSpPr>
        <p:spPr/>
        <p:txBody>
          <a:bodyPr/>
          <a:lstStyle/>
          <a:p>
            <a:fld id="{3088EB53-2753-4777-B911-F8386259A63F}" type="datetimeFigureOut">
              <a:rPr lang="fr-FR" smtClean="0"/>
              <a:t>20/06/2023</a:t>
            </a:fld>
            <a:endParaRPr lang="fr-FR"/>
          </a:p>
        </p:txBody>
      </p:sp>
      <p:sp>
        <p:nvSpPr>
          <p:cNvPr id="6" name="Espace réservé du pied de page 5">
            <a:extLst>
              <a:ext uri="{FF2B5EF4-FFF2-40B4-BE49-F238E27FC236}">
                <a16:creationId xmlns:a16="http://schemas.microsoft.com/office/drawing/2014/main" id="{7C1652D2-7735-4940-5824-C0F73524FFE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FAA836-5531-E1AF-EB1D-F99A834A42B4}"/>
              </a:ext>
            </a:extLst>
          </p:cNvPr>
          <p:cNvSpPr>
            <a:spLocks noGrp="1"/>
          </p:cNvSpPr>
          <p:nvPr>
            <p:ph type="sldNum" sz="quarter" idx="12"/>
          </p:nvPr>
        </p:nvSpPr>
        <p:spPr/>
        <p:txBody>
          <a:bodyPr/>
          <a:lstStyle/>
          <a:p>
            <a:fld id="{636F5544-6AFE-485B-9264-564C71946F62}" type="slidenum">
              <a:rPr lang="fr-FR" smtClean="0"/>
              <a:t>‹N°›</a:t>
            </a:fld>
            <a:endParaRPr lang="fr-FR"/>
          </a:p>
        </p:txBody>
      </p:sp>
    </p:spTree>
    <p:extLst>
      <p:ext uri="{BB962C8B-B14F-4D97-AF65-F5344CB8AC3E}">
        <p14:creationId xmlns:p14="http://schemas.microsoft.com/office/powerpoint/2010/main" val="2233370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0C0DB63-099B-A3F7-F475-CD47A5A5FA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BED4B86-1586-0E79-C87A-58F5B8328A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18A1AD-0F09-B08D-AB88-5454294C48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8EB53-2753-4777-B911-F8386259A63F}" type="datetimeFigureOut">
              <a:rPr lang="fr-FR" smtClean="0"/>
              <a:t>20/06/2023</a:t>
            </a:fld>
            <a:endParaRPr lang="fr-FR"/>
          </a:p>
        </p:txBody>
      </p:sp>
      <p:sp>
        <p:nvSpPr>
          <p:cNvPr id="5" name="Espace réservé du pied de page 4">
            <a:extLst>
              <a:ext uri="{FF2B5EF4-FFF2-40B4-BE49-F238E27FC236}">
                <a16:creationId xmlns:a16="http://schemas.microsoft.com/office/drawing/2014/main" id="{A7C29CC0-6F67-2E83-1872-EDB6114EB6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C1F40C7-F66C-82AD-4191-C4DFB5765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6F5544-6AFE-485B-9264-564C71946F62}" type="slidenum">
              <a:rPr lang="fr-FR" smtClean="0"/>
              <a:t>‹N°›</a:t>
            </a:fld>
            <a:endParaRPr lang="fr-FR"/>
          </a:p>
        </p:txBody>
      </p:sp>
    </p:spTree>
    <p:extLst>
      <p:ext uri="{BB962C8B-B14F-4D97-AF65-F5344CB8AC3E}">
        <p14:creationId xmlns:p14="http://schemas.microsoft.com/office/powerpoint/2010/main" val="367248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4914431E-E81D-CC6E-D754-7A9B238133AA}"/>
              </a:ext>
            </a:extLst>
          </p:cNvPr>
          <p:cNvSpPr>
            <a:spLocks noGrp="1"/>
          </p:cNvSpPr>
          <p:nvPr>
            <p:ph type="ctrTitle"/>
          </p:nvPr>
        </p:nvSpPr>
        <p:spPr>
          <a:xfrm>
            <a:off x="1524000" y="929452"/>
            <a:ext cx="9144000" cy="2526738"/>
          </a:xfrm>
        </p:spPr>
        <p:txBody>
          <a:bodyPr>
            <a:normAutofit/>
          </a:bodyPr>
          <a:lstStyle/>
          <a:p>
            <a:r>
              <a:rPr lang="fr-FR" sz="6600">
                <a:solidFill>
                  <a:srgbClr val="FFFFFF"/>
                </a:solidFill>
              </a:rPr>
              <a:t>L’Elan – crèche familiale  </a:t>
            </a:r>
          </a:p>
        </p:txBody>
      </p:sp>
      <p:sp>
        <p:nvSpPr>
          <p:cNvPr id="3" name="Sous-titre 2">
            <a:extLst>
              <a:ext uri="{FF2B5EF4-FFF2-40B4-BE49-F238E27FC236}">
                <a16:creationId xmlns:a16="http://schemas.microsoft.com/office/drawing/2014/main" id="{D347D1E8-572E-EC31-2609-E1B0B3C9DFA6}"/>
              </a:ext>
            </a:extLst>
          </p:cNvPr>
          <p:cNvSpPr>
            <a:spLocks noGrp="1"/>
          </p:cNvSpPr>
          <p:nvPr>
            <p:ph type="subTitle" idx="1"/>
          </p:nvPr>
        </p:nvSpPr>
        <p:spPr>
          <a:xfrm>
            <a:off x="1524000" y="3695230"/>
            <a:ext cx="9144000" cy="1626541"/>
          </a:xfrm>
        </p:spPr>
        <p:txBody>
          <a:bodyPr>
            <a:normAutofit/>
          </a:bodyPr>
          <a:lstStyle/>
          <a:p>
            <a:r>
              <a:rPr lang="fr-FR">
                <a:solidFill>
                  <a:srgbClr val="FFFFFF"/>
                </a:solidFill>
              </a:rPr>
              <a:t>Un projet collaboratif pour répondre aux problématiques de mode de garde du public SPIE / éloigné de l’emploi</a:t>
            </a:r>
          </a:p>
        </p:txBody>
      </p:sp>
      <p:sp>
        <p:nvSpPr>
          <p:cNvPr id="12" name="sketch line">
            <a:extLst>
              <a:ext uri="{FF2B5EF4-FFF2-40B4-BE49-F238E27FC236}">
                <a16:creationId xmlns:a16="http://schemas.microsoft.com/office/drawing/2014/main" id="{6D080EC2-42B5-4E04-BBF7-F0BC5CB7C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Image 19">
            <a:extLst>
              <a:ext uri="{FF2B5EF4-FFF2-40B4-BE49-F238E27FC236}">
                <a16:creationId xmlns:a16="http://schemas.microsoft.com/office/drawing/2014/main" id="{1679262C-E0F1-C450-CF5B-70FAAF492E54}"/>
              </a:ext>
            </a:extLst>
          </p:cNvPr>
          <p:cNvPicPr>
            <a:picLocks noChangeAspect="1"/>
          </p:cNvPicPr>
          <p:nvPr/>
        </p:nvPicPr>
        <p:blipFill>
          <a:blip r:embed="rId2"/>
          <a:stretch>
            <a:fillRect/>
          </a:stretch>
        </p:blipFill>
        <p:spPr>
          <a:xfrm>
            <a:off x="4313301" y="6145083"/>
            <a:ext cx="3562350" cy="742950"/>
          </a:xfrm>
          <a:prstGeom prst="rect">
            <a:avLst/>
          </a:prstGeom>
        </p:spPr>
      </p:pic>
    </p:spTree>
    <p:extLst>
      <p:ext uri="{BB962C8B-B14F-4D97-AF65-F5344CB8AC3E}">
        <p14:creationId xmlns:p14="http://schemas.microsoft.com/office/powerpoint/2010/main" val="3940674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4FB069F-C319-CF95-E3F1-1700321B349D}"/>
              </a:ext>
            </a:extLst>
          </p:cNvPr>
          <p:cNvSpPr>
            <a:spLocks noGrp="1"/>
          </p:cNvSpPr>
          <p:nvPr>
            <p:ph type="title"/>
          </p:nvPr>
        </p:nvSpPr>
        <p:spPr>
          <a:xfrm>
            <a:off x="4942390" y="329184"/>
            <a:ext cx="6606482" cy="1783080"/>
          </a:xfrm>
        </p:spPr>
        <p:txBody>
          <a:bodyPr vert="horz" lIns="91440" tIns="45720" rIns="91440" bIns="45720" rtlCol="0" anchor="b">
            <a:normAutofit/>
          </a:bodyPr>
          <a:lstStyle/>
          <a:p>
            <a:r>
              <a:rPr lang="fr-FR" sz="3000" dirty="0"/>
              <a:t>Les institutions connectées au service de l’insertion professionnelle des usagers</a:t>
            </a:r>
            <a:br>
              <a:rPr lang="fr-FR" sz="3000" dirty="0"/>
            </a:br>
            <a:endParaRPr lang="en-US" sz="3000" kern="1200" dirty="0">
              <a:latin typeface="+mj-lt"/>
              <a:ea typeface="+mj-ea"/>
              <a:cs typeface="+mj-cs"/>
            </a:endParaRPr>
          </a:p>
        </p:txBody>
      </p:sp>
      <p:pic>
        <p:nvPicPr>
          <p:cNvPr id="4" name="Image 3">
            <a:extLst>
              <a:ext uri="{FF2B5EF4-FFF2-40B4-BE49-F238E27FC236}">
                <a16:creationId xmlns:a16="http://schemas.microsoft.com/office/drawing/2014/main" id="{B7423FA4-A4F2-2FE3-0399-1F29204BB900}"/>
              </a:ext>
            </a:extLst>
          </p:cNvPr>
          <p:cNvPicPr>
            <a:picLocks noChangeAspect="1"/>
          </p:cNvPicPr>
          <p:nvPr/>
        </p:nvPicPr>
        <p:blipFill rotWithShape="1">
          <a:blip r:embed="rId2"/>
          <a:srcRect t="1128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54"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A52E1250-94CC-FC69-6B95-1DF5E2E63ABB}"/>
              </a:ext>
            </a:extLst>
          </p:cNvPr>
          <p:cNvSpPr txBox="1"/>
          <p:nvPr/>
        </p:nvSpPr>
        <p:spPr>
          <a:xfrm>
            <a:off x="723900" y="5953125"/>
            <a:ext cx="11210925" cy="542925"/>
          </a:xfrm>
          <a:prstGeom prst="rect">
            <a:avLst/>
          </a:prstGeom>
          <a:noFill/>
        </p:spPr>
        <p:txBody>
          <a:bodyPr wrap="square" rtlCol="0">
            <a:spAutoFit/>
          </a:bodyPr>
          <a:lstStyle/>
          <a:p>
            <a:endParaRPr lang="fr-FR" dirty="0"/>
          </a:p>
        </p:txBody>
      </p:sp>
      <p:graphicFrame>
        <p:nvGraphicFramePr>
          <p:cNvPr id="29" name="Espace réservé du contenu 2">
            <a:extLst>
              <a:ext uri="{FF2B5EF4-FFF2-40B4-BE49-F238E27FC236}">
                <a16:creationId xmlns:a16="http://schemas.microsoft.com/office/drawing/2014/main" id="{739FB0BB-122E-C57C-558C-FFFCADFCE003}"/>
              </a:ext>
            </a:extLst>
          </p:cNvPr>
          <p:cNvGraphicFramePr>
            <a:graphicFrameLocks noGrp="1"/>
          </p:cNvGraphicFramePr>
          <p:nvPr>
            <p:ph idx="1"/>
            <p:extLst>
              <p:ext uri="{D42A27DB-BD31-4B8C-83A1-F6EECF244321}">
                <p14:modId xmlns:p14="http://schemas.microsoft.com/office/powerpoint/2010/main" val="1910670105"/>
              </p:ext>
            </p:extLst>
          </p:nvPr>
        </p:nvGraphicFramePr>
        <p:xfrm>
          <a:off x="5297762" y="2706624"/>
          <a:ext cx="6251110" cy="34838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87631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1A7018E-9F2E-9384-996C-B5DC7F1188E9}"/>
              </a:ext>
            </a:extLst>
          </p:cNvPr>
          <p:cNvSpPr>
            <a:spLocks noGrp="1"/>
          </p:cNvSpPr>
          <p:nvPr>
            <p:ph type="title"/>
          </p:nvPr>
        </p:nvSpPr>
        <p:spPr>
          <a:xfrm>
            <a:off x="838200" y="557188"/>
            <a:ext cx="10515600" cy="1133499"/>
          </a:xfrm>
        </p:spPr>
        <p:txBody>
          <a:bodyPr>
            <a:normAutofit/>
          </a:bodyPr>
          <a:lstStyle/>
          <a:p>
            <a:pPr algn="ctr"/>
            <a:r>
              <a:rPr lang="fr-FR" sz="5200"/>
              <a:t>Le contexte </a:t>
            </a:r>
          </a:p>
        </p:txBody>
      </p:sp>
      <p:graphicFrame>
        <p:nvGraphicFramePr>
          <p:cNvPr id="5" name="Espace réservé du contenu 2">
            <a:extLst>
              <a:ext uri="{FF2B5EF4-FFF2-40B4-BE49-F238E27FC236}">
                <a16:creationId xmlns:a16="http://schemas.microsoft.com/office/drawing/2014/main" id="{C420ED67-EE5B-96AF-70C5-9B16F23044C3}"/>
              </a:ext>
            </a:extLst>
          </p:cNvPr>
          <p:cNvGraphicFramePr>
            <a:graphicFrameLocks noGrp="1"/>
          </p:cNvGraphicFramePr>
          <p:nvPr>
            <p:ph idx="1"/>
            <p:extLst>
              <p:ext uri="{D42A27DB-BD31-4B8C-83A1-F6EECF244321}">
                <p14:modId xmlns:p14="http://schemas.microsoft.com/office/powerpoint/2010/main" val="423114003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6960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2B633B8-7433-B95D-F964-93A8208B3427}"/>
              </a:ext>
            </a:extLst>
          </p:cNvPr>
          <p:cNvSpPr>
            <a:spLocks noGrp="1"/>
          </p:cNvSpPr>
          <p:nvPr>
            <p:ph type="title"/>
          </p:nvPr>
        </p:nvSpPr>
        <p:spPr>
          <a:xfrm>
            <a:off x="841248" y="502920"/>
            <a:ext cx="10509504" cy="1975104"/>
          </a:xfrm>
        </p:spPr>
        <p:txBody>
          <a:bodyPr anchor="b">
            <a:normAutofit/>
          </a:bodyPr>
          <a:lstStyle/>
          <a:p>
            <a:r>
              <a:rPr lang="fr-FR" dirty="0"/>
              <a:t>Un objectif ambitieux: ouvrir une crèche familiale départementale</a:t>
            </a:r>
          </a:p>
        </p:txBody>
      </p:sp>
      <p:sp>
        <p:nvSpPr>
          <p:cNvPr id="10" name="Rectangle 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Espace réservé du contenu 2">
            <a:extLst>
              <a:ext uri="{FF2B5EF4-FFF2-40B4-BE49-F238E27FC236}">
                <a16:creationId xmlns:a16="http://schemas.microsoft.com/office/drawing/2014/main" id="{08B83A90-D484-D7AD-CC87-416CE66DDB55}"/>
              </a:ext>
            </a:extLst>
          </p:cNvPr>
          <p:cNvSpPr>
            <a:spLocks noGrp="1"/>
          </p:cNvSpPr>
          <p:nvPr>
            <p:ph idx="1"/>
          </p:nvPr>
        </p:nvSpPr>
        <p:spPr>
          <a:xfrm>
            <a:off x="841248" y="3328416"/>
            <a:ext cx="10509504" cy="2715768"/>
          </a:xfrm>
        </p:spPr>
        <p:txBody>
          <a:bodyPr>
            <a:normAutofit/>
          </a:bodyPr>
          <a:lstStyle/>
          <a:p>
            <a:pPr marL="0" indent="0">
              <a:buNone/>
            </a:pPr>
            <a:r>
              <a:rPr lang="fr-FR" sz="2200" b="1" dirty="0">
                <a:effectLst/>
                <a:latin typeface="Calibri" panose="020F0502020204030204" pitchFamily="34" charset="0"/>
                <a:ea typeface="Calibri" panose="020F0502020204030204" pitchFamily="34" charset="0"/>
                <a:cs typeface="Calibri" panose="020F0502020204030204" pitchFamily="34" charset="0"/>
              </a:rPr>
              <a:t>Le SPIE Alpes-Maritimes a souhaité se doter d’un mode de garde permettant d’octroyer un mode de garde réactif, adapté à ses usagers reprenant un emploi à court terme. </a:t>
            </a:r>
          </a:p>
          <a:p>
            <a:pPr marL="457200" lvl="1" indent="0" algn="just">
              <a:buNone/>
            </a:pPr>
            <a:endParaRPr lang="fr-FR" sz="2200" b="1" dirty="0">
              <a:latin typeface="Calibri" panose="020F0502020204030204" pitchFamily="34" charset="0"/>
              <a:ea typeface="Times New Roman" panose="02020603050405020304" pitchFamily="18" charset="0"/>
              <a:cs typeface="Calibri" panose="020F0502020204030204" pitchFamily="34" charset="0"/>
            </a:endParaRPr>
          </a:p>
          <a:p>
            <a:pPr marL="457200" lvl="1" indent="0" algn="just">
              <a:buNone/>
            </a:pPr>
            <a:r>
              <a:rPr lang="fr-FR" sz="2200" dirty="0">
                <a:effectLst/>
                <a:latin typeface="Calibri" panose="020F0502020204030204" pitchFamily="34" charset="0"/>
                <a:ea typeface="Times New Roman" panose="02020603050405020304" pitchFamily="18" charset="0"/>
              </a:rPr>
              <a:t>Partant du constat que la garde d’enfants non scolarisés, de moins de 3 ans, s’avère être un véritable frein à la reprise d’activité, la mise en place de la crèche familiale constitue un premier élément de réponse à cette problématique de réinsertion, notamment pour son caractère innovant comme pour sa souplesse.</a:t>
            </a:r>
            <a:endParaRPr lang="fr-FR" sz="2200" dirty="0">
              <a:effectLst/>
              <a:latin typeface="Times New Roman" panose="02020603050405020304" pitchFamily="18" charset="0"/>
              <a:ea typeface="Times New Roman" panose="02020603050405020304" pitchFamily="18" charset="0"/>
            </a:endParaRPr>
          </a:p>
          <a:p>
            <a:endParaRPr lang="fr-FR" sz="2200" dirty="0"/>
          </a:p>
        </p:txBody>
      </p:sp>
    </p:spTree>
    <p:extLst>
      <p:ext uri="{BB962C8B-B14F-4D97-AF65-F5344CB8AC3E}">
        <p14:creationId xmlns:p14="http://schemas.microsoft.com/office/powerpoint/2010/main" val="3840210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1E73F51-50FC-BAC5-B954-5EF4627FA3ED}"/>
              </a:ext>
            </a:extLst>
          </p:cNvPr>
          <p:cNvSpPr>
            <a:spLocks noGrp="1"/>
          </p:cNvSpPr>
          <p:nvPr>
            <p:ph type="title"/>
          </p:nvPr>
        </p:nvSpPr>
        <p:spPr>
          <a:xfrm>
            <a:off x="1188069" y="381935"/>
            <a:ext cx="9356106" cy="1200329"/>
          </a:xfrm>
        </p:spPr>
        <p:txBody>
          <a:bodyPr anchor="t">
            <a:normAutofit/>
          </a:bodyPr>
          <a:lstStyle/>
          <a:p>
            <a:r>
              <a:rPr lang="fr-FR" sz="5000" dirty="0"/>
              <a:t>Le principe de la crèche familiale</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8" name="Espace réservé du contenu 2">
            <a:extLst>
              <a:ext uri="{FF2B5EF4-FFF2-40B4-BE49-F238E27FC236}">
                <a16:creationId xmlns:a16="http://schemas.microsoft.com/office/drawing/2014/main" id="{B6B2F94A-E0A4-71AC-EB7D-87E121687C90}"/>
              </a:ext>
            </a:extLst>
          </p:cNvPr>
          <p:cNvGraphicFramePr>
            <a:graphicFrameLocks noGrp="1"/>
          </p:cNvGraphicFramePr>
          <p:nvPr>
            <p:ph idx="1"/>
            <p:extLst>
              <p:ext uri="{D42A27DB-BD31-4B8C-83A1-F6EECF244321}">
                <p14:modId xmlns:p14="http://schemas.microsoft.com/office/powerpoint/2010/main" val="540995445"/>
              </p:ext>
            </p:extLst>
          </p:nvPr>
        </p:nvGraphicFramePr>
        <p:xfrm>
          <a:off x="1188062" y="1825624"/>
          <a:ext cx="9356107" cy="4845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7912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9895AC6-F32A-CCC7-AC70-FD78C9038502}"/>
              </a:ext>
            </a:extLst>
          </p:cNvPr>
          <p:cNvSpPr>
            <a:spLocks noGrp="1"/>
          </p:cNvSpPr>
          <p:nvPr>
            <p:ph type="title"/>
          </p:nvPr>
        </p:nvSpPr>
        <p:spPr>
          <a:xfrm>
            <a:off x="1188069" y="381935"/>
            <a:ext cx="9356106" cy="1200329"/>
          </a:xfrm>
        </p:spPr>
        <p:txBody>
          <a:bodyPr anchor="t">
            <a:normAutofit/>
          </a:bodyPr>
          <a:lstStyle/>
          <a:p>
            <a:r>
              <a:rPr lang="fr-FR" dirty="0"/>
              <a:t>Un calendrier de mise en œuvre efficace</a:t>
            </a:r>
          </a:p>
        </p:txBody>
      </p:sp>
      <p:grpSp>
        <p:nvGrpSpPr>
          <p:cNvPr id="28" name="Group 27">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3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3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33" name="Straight Connector 32">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22" name="Espace réservé du contenu 2">
            <a:extLst>
              <a:ext uri="{FF2B5EF4-FFF2-40B4-BE49-F238E27FC236}">
                <a16:creationId xmlns:a16="http://schemas.microsoft.com/office/drawing/2014/main" id="{64041979-96DD-C3A9-A862-993080B16C4B}"/>
              </a:ext>
            </a:extLst>
          </p:cNvPr>
          <p:cNvGraphicFramePr/>
          <p:nvPr>
            <p:extLst>
              <p:ext uri="{D42A27DB-BD31-4B8C-83A1-F6EECF244321}">
                <p14:modId xmlns:p14="http://schemas.microsoft.com/office/powerpoint/2010/main" val="3282305357"/>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9192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F2183B-2957-8261-8FDE-E104B3FEC069}"/>
              </a:ext>
            </a:extLst>
          </p:cNvPr>
          <p:cNvSpPr>
            <a:spLocks noGrp="1"/>
          </p:cNvSpPr>
          <p:nvPr>
            <p:ph type="title"/>
          </p:nvPr>
        </p:nvSpPr>
        <p:spPr>
          <a:xfrm>
            <a:off x="838200" y="459863"/>
            <a:ext cx="10515600" cy="1004594"/>
          </a:xfrm>
        </p:spPr>
        <p:txBody>
          <a:bodyPr>
            <a:normAutofit/>
          </a:bodyPr>
          <a:lstStyle/>
          <a:p>
            <a:pPr algn="ctr"/>
            <a:r>
              <a:rPr lang="fr-FR" sz="2100" b="1" dirty="0">
                <a:solidFill>
                  <a:srgbClr val="FFFFFF"/>
                </a:solidFill>
              </a:rPr>
              <a:t>Un projet collaboratif: </a:t>
            </a:r>
            <a:r>
              <a:rPr lang="fr-FR" sz="2100" b="1" dirty="0" err="1">
                <a:solidFill>
                  <a:srgbClr val="FFFFFF"/>
                </a:solidFill>
              </a:rPr>
              <a:t>co-construire</a:t>
            </a:r>
            <a:r>
              <a:rPr lang="fr-FR" sz="2100" b="1" dirty="0">
                <a:solidFill>
                  <a:srgbClr val="FFFFFF"/>
                </a:solidFill>
              </a:rPr>
              <a:t> une offre de services et se coordonner afin de proposer des solutions opérationnelles visant le retour ou l’accès à l’emploi. </a:t>
            </a:r>
            <a:br>
              <a:rPr lang="fr-FR" sz="2100" dirty="0">
                <a:solidFill>
                  <a:srgbClr val="FFFFFF"/>
                </a:solidFill>
                <a:latin typeface="Corbel" panose="020B0503020204020204" pitchFamily="34" charset="0"/>
                <a:ea typeface="Corbel" panose="020B0503020204020204" pitchFamily="34" charset="0"/>
                <a:cs typeface="Times New Roman" panose="02020603050405020304" pitchFamily="18" charset="0"/>
              </a:rPr>
            </a:br>
            <a:endParaRPr lang="fr-FR" sz="2100" dirty="0">
              <a:solidFill>
                <a:srgbClr val="FFFFFF"/>
              </a:solidFill>
            </a:endParaRPr>
          </a:p>
        </p:txBody>
      </p:sp>
      <p:sp>
        <p:nvSpPr>
          <p:cNvPr id="24" name="Rectangle: Rounded Corners 23">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Espace réservé du contenu 2">
            <a:extLst>
              <a:ext uri="{FF2B5EF4-FFF2-40B4-BE49-F238E27FC236}">
                <a16:creationId xmlns:a16="http://schemas.microsoft.com/office/drawing/2014/main" id="{5CECB888-74E2-59AC-0173-ECC338245735}"/>
              </a:ext>
            </a:extLst>
          </p:cNvPr>
          <p:cNvGraphicFramePr>
            <a:graphicFrameLocks noGrp="1"/>
          </p:cNvGraphicFramePr>
          <p:nvPr>
            <p:ph idx="1"/>
            <p:extLst>
              <p:ext uri="{D42A27DB-BD31-4B8C-83A1-F6EECF244321}">
                <p14:modId xmlns:p14="http://schemas.microsoft.com/office/powerpoint/2010/main" val="55903246"/>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0009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6" name="Freeform: Shape 35">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8" name="Freeform: Shape 37">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14FB069F-C319-CF95-E3F1-1700321B349D}"/>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kern="1200">
                <a:solidFill>
                  <a:schemeClr val="tx1"/>
                </a:solidFill>
                <a:latin typeface="+mj-lt"/>
                <a:ea typeface="+mj-ea"/>
                <a:cs typeface="+mj-cs"/>
              </a:rPr>
              <a:t>L’Elan – une réponse innovante en matière de mode de garde </a:t>
            </a:r>
          </a:p>
        </p:txBody>
      </p:sp>
      <p:sp>
        <p:nvSpPr>
          <p:cNvPr id="40" name="Rectangle 3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2" name="Rectangle 4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9" name="Espace réservé du contenu 2">
            <a:extLst>
              <a:ext uri="{FF2B5EF4-FFF2-40B4-BE49-F238E27FC236}">
                <a16:creationId xmlns:a16="http://schemas.microsoft.com/office/drawing/2014/main" id="{739FB0BB-122E-C57C-558C-FFFCADFCE003}"/>
              </a:ext>
            </a:extLst>
          </p:cNvPr>
          <p:cNvGraphicFramePr>
            <a:graphicFrameLocks noGrp="1"/>
          </p:cNvGraphicFramePr>
          <p:nvPr>
            <p:ph idx="1"/>
            <p:extLst>
              <p:ext uri="{D42A27DB-BD31-4B8C-83A1-F6EECF244321}">
                <p14:modId xmlns:p14="http://schemas.microsoft.com/office/powerpoint/2010/main" val="3219787591"/>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3096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00E0F77-E936-4985-B7B1-B9823486A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C69887A-556B-FA1D-3F59-33D620991835}"/>
              </a:ext>
            </a:extLst>
          </p:cNvPr>
          <p:cNvSpPr>
            <a:spLocks noGrp="1"/>
          </p:cNvSpPr>
          <p:nvPr>
            <p:ph type="title"/>
          </p:nvPr>
        </p:nvSpPr>
        <p:spPr>
          <a:xfrm>
            <a:off x="517889" y="4883544"/>
            <a:ext cx="3876086" cy="1556907"/>
          </a:xfrm>
        </p:spPr>
        <p:txBody>
          <a:bodyPr anchor="ctr">
            <a:normAutofit/>
          </a:bodyPr>
          <a:lstStyle/>
          <a:p>
            <a:r>
              <a:rPr lang="fr-FR" sz="3200"/>
              <a:t>Une solution concrète et innovante</a:t>
            </a:r>
          </a:p>
        </p:txBody>
      </p:sp>
      <p:sp>
        <p:nvSpPr>
          <p:cNvPr id="12" name="Rectangle 11">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0"/>
            <a:ext cx="11231745" cy="458818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 4">
            <a:extLst>
              <a:ext uri="{FF2B5EF4-FFF2-40B4-BE49-F238E27FC236}">
                <a16:creationId xmlns:a16="http://schemas.microsoft.com/office/drawing/2014/main" id="{27601F81-1645-4568-EEB5-995D9D192C46}"/>
              </a:ext>
            </a:extLst>
          </p:cNvPr>
          <p:cNvPicPr>
            <a:picLocks noChangeAspect="1"/>
          </p:cNvPicPr>
          <p:nvPr/>
        </p:nvPicPr>
        <p:blipFill>
          <a:blip r:embed="rId2"/>
          <a:stretch>
            <a:fillRect/>
          </a:stretch>
        </p:blipFill>
        <p:spPr>
          <a:xfrm>
            <a:off x="986702" y="364142"/>
            <a:ext cx="10314651" cy="3867993"/>
          </a:xfrm>
          <a:prstGeom prst="rect">
            <a:avLst/>
          </a:prstGeom>
        </p:spPr>
      </p:pic>
      <p:sp>
        <p:nvSpPr>
          <p:cNvPr id="16" name="Rectangle 15">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01107" y="5661132"/>
            <a:ext cx="146304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D47915F3-29AF-3193-4D06-1F04E4704BC7}"/>
              </a:ext>
            </a:extLst>
          </p:cNvPr>
          <p:cNvSpPr>
            <a:spLocks noGrp="1"/>
          </p:cNvSpPr>
          <p:nvPr>
            <p:ph idx="1"/>
          </p:nvPr>
        </p:nvSpPr>
        <p:spPr>
          <a:xfrm>
            <a:off x="5162719" y="4883544"/>
            <a:ext cx="6586915" cy="1556907"/>
          </a:xfrm>
        </p:spPr>
        <p:txBody>
          <a:bodyPr anchor="ctr">
            <a:normAutofit/>
          </a:bodyPr>
          <a:lstStyle/>
          <a:p>
            <a:pPr marL="0" indent="0">
              <a:buNone/>
            </a:pPr>
            <a:r>
              <a:rPr lang="fr-FR" sz="1800" dirty="0">
                <a:latin typeface="Calibri" panose="020F0502020204030204" pitchFamily="34" charset="0"/>
              </a:rPr>
              <a:t>Grâce à un outil informatique dédié, les référents connaissent en temps réel les disponibilités des places et peuvent inscrire les familles directement en ligne.</a:t>
            </a:r>
          </a:p>
          <a:p>
            <a:pPr marL="0" indent="0">
              <a:buNone/>
            </a:pPr>
            <a:r>
              <a:rPr lang="fr-FR" sz="1800" dirty="0">
                <a:latin typeface="Calibri" panose="020F0502020204030204" pitchFamily="34" charset="0"/>
              </a:rPr>
              <a:t>	</a:t>
            </a:r>
          </a:p>
        </p:txBody>
      </p:sp>
    </p:spTree>
    <p:extLst>
      <p:ext uri="{BB962C8B-B14F-4D97-AF65-F5344CB8AC3E}">
        <p14:creationId xmlns:p14="http://schemas.microsoft.com/office/powerpoint/2010/main" val="983807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E73F51-50FC-BAC5-B954-5EF4627FA3ED}"/>
              </a:ext>
            </a:extLst>
          </p:cNvPr>
          <p:cNvSpPr>
            <a:spLocks noGrp="1"/>
          </p:cNvSpPr>
          <p:nvPr>
            <p:ph type="title"/>
          </p:nvPr>
        </p:nvSpPr>
        <p:spPr>
          <a:xfrm>
            <a:off x="1188069" y="381935"/>
            <a:ext cx="9356106" cy="1200329"/>
          </a:xfrm>
        </p:spPr>
        <p:txBody>
          <a:bodyPr anchor="t">
            <a:normAutofit/>
          </a:bodyPr>
          <a:lstStyle/>
          <a:p>
            <a:r>
              <a:rPr lang="fr-FR" sz="4000" dirty="0"/>
              <a:t>Des avantages multiples et à tous les niveaux</a:t>
            </a:r>
          </a:p>
        </p:txBody>
      </p:sp>
      <p:graphicFrame>
        <p:nvGraphicFramePr>
          <p:cNvPr id="8" name="Espace réservé du contenu 2">
            <a:extLst>
              <a:ext uri="{FF2B5EF4-FFF2-40B4-BE49-F238E27FC236}">
                <a16:creationId xmlns:a16="http://schemas.microsoft.com/office/drawing/2014/main" id="{B6B2F94A-E0A4-71AC-EB7D-87E121687C90}"/>
              </a:ext>
            </a:extLst>
          </p:cNvPr>
          <p:cNvGraphicFramePr>
            <a:graphicFrameLocks noGrp="1"/>
          </p:cNvGraphicFramePr>
          <p:nvPr>
            <p:ph idx="1"/>
            <p:extLst>
              <p:ext uri="{D42A27DB-BD31-4B8C-83A1-F6EECF244321}">
                <p14:modId xmlns:p14="http://schemas.microsoft.com/office/powerpoint/2010/main" val="2437032627"/>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44563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TotalTime>
  <Words>868</Words>
  <Application>Microsoft Office PowerPoint</Application>
  <PresentationFormat>Grand écran</PresentationFormat>
  <Paragraphs>87</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Corbel</vt:lpstr>
      <vt:lpstr>Times New Roman</vt:lpstr>
      <vt:lpstr>Thème Office</vt:lpstr>
      <vt:lpstr>L’Elan – crèche familiale  </vt:lpstr>
      <vt:lpstr>Le contexte </vt:lpstr>
      <vt:lpstr>Un objectif ambitieux: ouvrir une crèche familiale départementale</vt:lpstr>
      <vt:lpstr>Le principe de la crèche familiale</vt:lpstr>
      <vt:lpstr>Un calendrier de mise en œuvre efficace</vt:lpstr>
      <vt:lpstr>Un projet collaboratif: co-construire une offre de services et se coordonner afin de proposer des solutions opérationnelles visant le retour ou l’accès à l’emploi.  </vt:lpstr>
      <vt:lpstr>L’Elan – une réponse innovante en matière de mode de garde </vt:lpstr>
      <vt:lpstr>Une solution concrète et innovante</vt:lpstr>
      <vt:lpstr>Des avantages multiples et à tous les niveaux</vt:lpstr>
      <vt:lpstr>Les institutions connectées au service de l’insertion professionnelle des usagers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L’Elan –crèche familiale  </dc:title>
  <dc:creator>VIFFRAY Perrine</dc:creator>
  <cp:lastModifiedBy>VIFFRAY Perrine</cp:lastModifiedBy>
  <cp:revision>13</cp:revision>
  <dcterms:created xsi:type="dcterms:W3CDTF">2023-05-23T12:04:28Z</dcterms:created>
  <dcterms:modified xsi:type="dcterms:W3CDTF">2023-06-20T14:32:44Z</dcterms:modified>
</cp:coreProperties>
</file>