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4"/>
  </p:notesMasterIdLst>
  <p:sldIdLst>
    <p:sldId id="256" r:id="rId5"/>
    <p:sldId id="264" r:id="rId6"/>
    <p:sldId id="309" r:id="rId7"/>
    <p:sldId id="294" r:id="rId8"/>
    <p:sldId id="320" r:id="rId9"/>
    <p:sldId id="322" r:id="rId10"/>
    <p:sldId id="321" r:id="rId11"/>
    <p:sldId id="319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002C18F-6A14-1B40-B909-9B3EA46175AC}">
          <p14:sldIdLst>
            <p14:sldId id="256"/>
            <p14:sldId id="264"/>
            <p14:sldId id="309"/>
            <p14:sldId id="294"/>
            <p14:sldId id="320"/>
            <p14:sldId id="322"/>
            <p14:sldId id="321"/>
            <p14:sldId id="31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E28AE-D009-04AC-03CA-CBE2491F813F}" v="181" dt="2023-04-12T08:14:07.183"/>
    <p1510:client id="{9DA946EF-7AA2-75F2-D9E9-7952E45F0638}" v="31" dt="2023-07-13T11:31:55.177"/>
    <p1510:client id="{FCE56D53-7795-4E22-A3B9-B7AF8F4B7960}" v="5" dt="2023-06-02T12:30:57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3037" autoAdjust="0"/>
  </p:normalViewPr>
  <p:slideViewPr>
    <p:cSldViewPr snapToGrid="0" snapToObjects="1">
      <p:cViewPr varScale="1">
        <p:scale>
          <a:sx n="105" d="100"/>
          <a:sy n="105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86E5D-A7AB-483A-ABAC-50BD224067E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0CAA070-AB5C-4522-962B-91C2DC6F8AEB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Solutions techniques</a:t>
          </a:r>
        </a:p>
      </dgm:t>
    </dgm:pt>
    <dgm:pt modelId="{3EE40789-E74E-4160-82E9-D91FD7A1AF44}" type="parTrans" cxnId="{715AB70D-D1BD-4C88-9CAF-04849671EFC7}">
      <dgm:prSet/>
      <dgm:spPr/>
      <dgm:t>
        <a:bodyPr/>
        <a:lstStyle/>
        <a:p>
          <a:endParaRPr lang="fr-FR" sz="900"/>
        </a:p>
      </dgm:t>
    </dgm:pt>
    <dgm:pt modelId="{C896FB02-3FBA-4AF3-AFC7-DF42F6AE4CE7}" type="sibTrans" cxnId="{715AB70D-D1BD-4C88-9CAF-04849671EFC7}">
      <dgm:prSet/>
      <dgm:spPr/>
      <dgm:t>
        <a:bodyPr/>
        <a:lstStyle/>
        <a:p>
          <a:endParaRPr lang="fr-FR" sz="900"/>
        </a:p>
      </dgm:t>
    </dgm:pt>
    <dgm:pt modelId="{5A2E162F-DE5D-4C72-B52C-6D705FD220D7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900" dirty="0"/>
            <a:t>Objectif</a:t>
          </a:r>
        </a:p>
      </dgm:t>
    </dgm:pt>
    <dgm:pt modelId="{85610C3B-0181-4546-BA19-FC0EF5E9B05F}" type="parTrans" cxnId="{59D59B8F-D2B3-4323-9E53-4EC0CB2ED28A}">
      <dgm:prSet/>
      <dgm:spPr/>
      <dgm:t>
        <a:bodyPr/>
        <a:lstStyle/>
        <a:p>
          <a:endParaRPr lang="fr-FR" sz="900"/>
        </a:p>
      </dgm:t>
    </dgm:pt>
    <dgm:pt modelId="{FC58B304-DC1D-40F8-B927-678AED856497}" type="sibTrans" cxnId="{59D59B8F-D2B3-4323-9E53-4EC0CB2ED28A}">
      <dgm:prSet/>
      <dgm:spPr/>
      <dgm:t>
        <a:bodyPr/>
        <a:lstStyle/>
        <a:p>
          <a:endParaRPr lang="fr-FR" sz="900"/>
        </a:p>
      </dgm:t>
    </dgm:pt>
    <dgm:pt modelId="{7CADF0BD-19FA-49CF-9043-E8C94D5A2245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Organisation du transfert et de la collecte</a:t>
          </a:r>
        </a:p>
      </dgm:t>
    </dgm:pt>
    <dgm:pt modelId="{9B1430DD-0FD6-48DA-9EE7-DB9DE607F249}" type="parTrans" cxnId="{49109D56-EE66-4318-871D-A5423AF65F35}">
      <dgm:prSet/>
      <dgm:spPr/>
      <dgm:t>
        <a:bodyPr/>
        <a:lstStyle/>
        <a:p>
          <a:endParaRPr lang="fr-FR" sz="900"/>
        </a:p>
      </dgm:t>
    </dgm:pt>
    <dgm:pt modelId="{8AD1756C-C04B-4B84-952A-32AA3CD7C230}" type="sibTrans" cxnId="{49109D56-EE66-4318-871D-A5423AF65F35}">
      <dgm:prSet/>
      <dgm:spPr/>
      <dgm:t>
        <a:bodyPr/>
        <a:lstStyle/>
        <a:p>
          <a:endParaRPr lang="fr-FR" sz="900"/>
        </a:p>
      </dgm:t>
    </dgm:pt>
    <dgm:pt modelId="{B251AD80-53F7-402C-88E7-E07398E2FA78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Les sites tests</a:t>
          </a:r>
        </a:p>
      </dgm:t>
    </dgm:pt>
    <dgm:pt modelId="{04E9D244-F8FD-485C-8650-A0D79D0481B0}" type="parTrans" cxnId="{1C0296ED-CCF9-4E97-AD01-A3A474CF8C37}">
      <dgm:prSet/>
      <dgm:spPr/>
      <dgm:t>
        <a:bodyPr/>
        <a:lstStyle/>
        <a:p>
          <a:endParaRPr lang="fr-FR" sz="900"/>
        </a:p>
      </dgm:t>
    </dgm:pt>
    <dgm:pt modelId="{168AB2F3-FE69-474B-880F-E4D4E93E9F49}" type="sibTrans" cxnId="{1C0296ED-CCF9-4E97-AD01-A3A474CF8C37}">
      <dgm:prSet/>
      <dgm:spPr/>
      <dgm:t>
        <a:bodyPr/>
        <a:lstStyle/>
        <a:p>
          <a:endParaRPr lang="fr-FR" sz="900"/>
        </a:p>
      </dgm:t>
    </dgm:pt>
    <dgm:pt modelId="{71A6E474-BB6A-4070-9CDE-80139A02F530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Evaluation  du dispositif</a:t>
          </a:r>
        </a:p>
      </dgm:t>
    </dgm:pt>
    <dgm:pt modelId="{5F570E5D-BBA7-4D8E-B3F2-2F87D942FCC6}" type="parTrans" cxnId="{41596CE6-822C-42A4-89F0-F2FBEE1E5148}">
      <dgm:prSet/>
      <dgm:spPr/>
      <dgm:t>
        <a:bodyPr/>
        <a:lstStyle/>
        <a:p>
          <a:endParaRPr lang="fr-FR" sz="900"/>
        </a:p>
      </dgm:t>
    </dgm:pt>
    <dgm:pt modelId="{A6ABF412-495F-4C2F-AFF1-BFA373ED519C}" type="sibTrans" cxnId="{41596CE6-822C-42A4-89F0-F2FBEE1E5148}">
      <dgm:prSet/>
      <dgm:spPr/>
      <dgm:t>
        <a:bodyPr/>
        <a:lstStyle/>
        <a:p>
          <a:endParaRPr lang="fr-FR" sz="900"/>
        </a:p>
      </dgm:t>
    </dgm:pt>
    <dgm:pt modelId="{5187078C-C232-4CCC-A04B-A7A08398EAD1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Communication</a:t>
          </a:r>
        </a:p>
      </dgm:t>
    </dgm:pt>
    <dgm:pt modelId="{8CFCE4F9-A83C-40DD-AF8B-5141D837149B}" type="parTrans" cxnId="{77C1E5A3-05E6-4ECE-8DD1-36B71DC98109}">
      <dgm:prSet/>
      <dgm:spPr/>
      <dgm:t>
        <a:bodyPr/>
        <a:lstStyle/>
        <a:p>
          <a:endParaRPr lang="fr-FR" sz="900"/>
        </a:p>
      </dgm:t>
    </dgm:pt>
    <dgm:pt modelId="{BAC62665-E169-4AEF-93BB-C6A72FBCD5D3}" type="sibTrans" cxnId="{77C1E5A3-05E6-4ECE-8DD1-36B71DC98109}">
      <dgm:prSet/>
      <dgm:spPr/>
      <dgm:t>
        <a:bodyPr/>
        <a:lstStyle/>
        <a:p>
          <a:endParaRPr lang="fr-FR" sz="900"/>
        </a:p>
      </dgm:t>
    </dgm:pt>
    <dgm:pt modelId="{8936ED13-4E50-4BF6-AC02-94FCC32C504C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Planning prévisionnel</a:t>
          </a:r>
        </a:p>
      </dgm:t>
    </dgm:pt>
    <dgm:pt modelId="{B5BD788C-A1EC-41C6-BBE4-3C64C474AB86}" type="parTrans" cxnId="{A10D3077-B8F3-4B17-8569-4710F44EA7F5}">
      <dgm:prSet/>
      <dgm:spPr/>
      <dgm:t>
        <a:bodyPr/>
        <a:lstStyle/>
        <a:p>
          <a:endParaRPr lang="fr-FR" sz="900"/>
        </a:p>
      </dgm:t>
    </dgm:pt>
    <dgm:pt modelId="{3DDA5FC6-B42C-4211-BB61-C1D222A9B193}" type="sibTrans" cxnId="{A10D3077-B8F3-4B17-8569-4710F44EA7F5}">
      <dgm:prSet/>
      <dgm:spPr/>
      <dgm:t>
        <a:bodyPr/>
        <a:lstStyle/>
        <a:p>
          <a:endParaRPr lang="fr-FR" sz="900"/>
        </a:p>
      </dgm:t>
    </dgm:pt>
    <dgm:pt modelId="{07ECFC67-1B62-4769-9AB4-AF6730B7B251}" type="pres">
      <dgm:prSet presAssocID="{5DF86E5D-A7AB-483A-ABAC-50BD224067E6}" presName="Name0" presStyleCnt="0">
        <dgm:presLayoutVars>
          <dgm:dir/>
          <dgm:resizeHandles val="exact"/>
        </dgm:presLayoutVars>
      </dgm:prSet>
      <dgm:spPr/>
    </dgm:pt>
    <dgm:pt modelId="{60DEBE36-D78A-4883-BE9C-3F259012E802}" type="pres">
      <dgm:prSet presAssocID="{5A2E162F-DE5D-4C72-B52C-6D705FD220D7}" presName="parTxOnly" presStyleLbl="node1" presStyleIdx="0" presStyleCnt="7">
        <dgm:presLayoutVars>
          <dgm:bulletEnabled val="1"/>
        </dgm:presLayoutVars>
      </dgm:prSet>
      <dgm:spPr/>
    </dgm:pt>
    <dgm:pt modelId="{62CCF11F-B0BE-4726-B878-D469BEB73CFB}" type="pres">
      <dgm:prSet presAssocID="{FC58B304-DC1D-40F8-B927-678AED856497}" presName="parSpace" presStyleCnt="0"/>
      <dgm:spPr/>
    </dgm:pt>
    <dgm:pt modelId="{77447575-0040-4114-8734-1E6FFBFB9955}" type="pres">
      <dgm:prSet presAssocID="{90CAA070-AB5C-4522-962B-91C2DC6F8AEB}" presName="parTxOnly" presStyleLbl="node1" presStyleIdx="1" presStyleCnt="7">
        <dgm:presLayoutVars>
          <dgm:bulletEnabled val="1"/>
        </dgm:presLayoutVars>
      </dgm:prSet>
      <dgm:spPr/>
    </dgm:pt>
    <dgm:pt modelId="{C02CDC77-8815-40E5-9A79-01DB235891DC}" type="pres">
      <dgm:prSet presAssocID="{C896FB02-3FBA-4AF3-AFC7-DF42F6AE4CE7}" presName="parSpace" presStyleCnt="0"/>
      <dgm:spPr/>
    </dgm:pt>
    <dgm:pt modelId="{2741963D-A98D-4F0F-8948-E5F3935FF56C}" type="pres">
      <dgm:prSet presAssocID="{7CADF0BD-19FA-49CF-9043-E8C94D5A2245}" presName="parTxOnly" presStyleLbl="node1" presStyleIdx="2" presStyleCnt="7">
        <dgm:presLayoutVars>
          <dgm:bulletEnabled val="1"/>
        </dgm:presLayoutVars>
      </dgm:prSet>
      <dgm:spPr/>
    </dgm:pt>
    <dgm:pt modelId="{A923614F-AE37-406F-A32B-5CBCCFF949DC}" type="pres">
      <dgm:prSet presAssocID="{8AD1756C-C04B-4B84-952A-32AA3CD7C230}" presName="parSpace" presStyleCnt="0"/>
      <dgm:spPr/>
    </dgm:pt>
    <dgm:pt modelId="{C011AA4E-731F-462B-8CA9-C3BE66E01CF2}" type="pres">
      <dgm:prSet presAssocID="{B251AD80-53F7-402C-88E7-E07398E2FA78}" presName="parTxOnly" presStyleLbl="node1" presStyleIdx="3" presStyleCnt="7">
        <dgm:presLayoutVars>
          <dgm:bulletEnabled val="1"/>
        </dgm:presLayoutVars>
      </dgm:prSet>
      <dgm:spPr/>
    </dgm:pt>
    <dgm:pt modelId="{425175E2-7683-4DC8-A3C4-BC838FAEB9C2}" type="pres">
      <dgm:prSet presAssocID="{168AB2F3-FE69-474B-880F-E4D4E93E9F49}" presName="parSpace" presStyleCnt="0"/>
      <dgm:spPr/>
    </dgm:pt>
    <dgm:pt modelId="{BE8DD1D3-0CA9-4F01-86FB-1FBE83FD474F}" type="pres">
      <dgm:prSet presAssocID="{71A6E474-BB6A-4070-9CDE-80139A02F530}" presName="parTxOnly" presStyleLbl="node1" presStyleIdx="4" presStyleCnt="7">
        <dgm:presLayoutVars>
          <dgm:bulletEnabled val="1"/>
        </dgm:presLayoutVars>
      </dgm:prSet>
      <dgm:spPr/>
    </dgm:pt>
    <dgm:pt modelId="{3ED82069-5659-4365-AB07-AB7D3E2B1306}" type="pres">
      <dgm:prSet presAssocID="{A6ABF412-495F-4C2F-AFF1-BFA373ED519C}" presName="parSpace" presStyleCnt="0"/>
      <dgm:spPr/>
    </dgm:pt>
    <dgm:pt modelId="{0DE7E84B-852D-420B-8D21-FBB6A2076F28}" type="pres">
      <dgm:prSet presAssocID="{5187078C-C232-4CCC-A04B-A7A08398EAD1}" presName="parTxOnly" presStyleLbl="node1" presStyleIdx="5" presStyleCnt="7">
        <dgm:presLayoutVars>
          <dgm:bulletEnabled val="1"/>
        </dgm:presLayoutVars>
      </dgm:prSet>
      <dgm:spPr/>
    </dgm:pt>
    <dgm:pt modelId="{369D945C-1A8D-47D1-873B-92AF24429854}" type="pres">
      <dgm:prSet presAssocID="{BAC62665-E169-4AEF-93BB-C6A72FBCD5D3}" presName="parSpace" presStyleCnt="0"/>
      <dgm:spPr/>
    </dgm:pt>
    <dgm:pt modelId="{2985ABBA-DAE0-4014-A670-75770E0597CB}" type="pres">
      <dgm:prSet presAssocID="{8936ED13-4E50-4BF6-AC02-94FCC32C504C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8A7B5003-3219-447A-A07B-66F98DBA73BD}" type="presOf" srcId="{7CADF0BD-19FA-49CF-9043-E8C94D5A2245}" destId="{2741963D-A98D-4F0F-8948-E5F3935FF56C}" srcOrd="0" destOrd="0" presId="urn:microsoft.com/office/officeart/2005/8/layout/hChevron3"/>
    <dgm:cxn modelId="{715AB70D-D1BD-4C88-9CAF-04849671EFC7}" srcId="{5DF86E5D-A7AB-483A-ABAC-50BD224067E6}" destId="{90CAA070-AB5C-4522-962B-91C2DC6F8AEB}" srcOrd="1" destOrd="0" parTransId="{3EE40789-E74E-4160-82E9-D91FD7A1AF44}" sibTransId="{C896FB02-3FBA-4AF3-AFC7-DF42F6AE4CE7}"/>
    <dgm:cxn modelId="{EDCEDB5F-47E2-419C-B36F-9FF43F93E0E8}" type="presOf" srcId="{71A6E474-BB6A-4070-9CDE-80139A02F530}" destId="{BE8DD1D3-0CA9-4F01-86FB-1FBE83FD474F}" srcOrd="0" destOrd="0" presId="urn:microsoft.com/office/officeart/2005/8/layout/hChevron3"/>
    <dgm:cxn modelId="{49109D56-EE66-4318-871D-A5423AF65F35}" srcId="{5DF86E5D-A7AB-483A-ABAC-50BD224067E6}" destId="{7CADF0BD-19FA-49CF-9043-E8C94D5A2245}" srcOrd="2" destOrd="0" parTransId="{9B1430DD-0FD6-48DA-9EE7-DB9DE607F249}" sibTransId="{8AD1756C-C04B-4B84-952A-32AA3CD7C230}"/>
    <dgm:cxn modelId="{A10D3077-B8F3-4B17-8569-4710F44EA7F5}" srcId="{5DF86E5D-A7AB-483A-ABAC-50BD224067E6}" destId="{8936ED13-4E50-4BF6-AC02-94FCC32C504C}" srcOrd="6" destOrd="0" parTransId="{B5BD788C-A1EC-41C6-BBE4-3C64C474AB86}" sibTransId="{3DDA5FC6-B42C-4211-BB61-C1D222A9B193}"/>
    <dgm:cxn modelId="{89429377-48A8-4F24-BE49-8FF651C92619}" type="presOf" srcId="{8936ED13-4E50-4BF6-AC02-94FCC32C504C}" destId="{2985ABBA-DAE0-4014-A670-75770E0597CB}" srcOrd="0" destOrd="0" presId="urn:microsoft.com/office/officeart/2005/8/layout/hChevron3"/>
    <dgm:cxn modelId="{48F51B7E-3F00-4018-84F5-E0B37AEB825A}" type="presOf" srcId="{5187078C-C232-4CCC-A04B-A7A08398EAD1}" destId="{0DE7E84B-852D-420B-8D21-FBB6A2076F28}" srcOrd="0" destOrd="0" presId="urn:microsoft.com/office/officeart/2005/8/layout/hChevron3"/>
    <dgm:cxn modelId="{B0859381-F1F4-4B37-9B81-A4F566FD0FA6}" type="presOf" srcId="{5DF86E5D-A7AB-483A-ABAC-50BD224067E6}" destId="{07ECFC67-1B62-4769-9AB4-AF6730B7B251}" srcOrd="0" destOrd="0" presId="urn:microsoft.com/office/officeart/2005/8/layout/hChevron3"/>
    <dgm:cxn modelId="{59D59B8F-D2B3-4323-9E53-4EC0CB2ED28A}" srcId="{5DF86E5D-A7AB-483A-ABAC-50BD224067E6}" destId="{5A2E162F-DE5D-4C72-B52C-6D705FD220D7}" srcOrd="0" destOrd="0" parTransId="{85610C3B-0181-4546-BA19-FC0EF5E9B05F}" sibTransId="{FC58B304-DC1D-40F8-B927-678AED856497}"/>
    <dgm:cxn modelId="{77C1E5A3-05E6-4ECE-8DD1-36B71DC98109}" srcId="{5DF86E5D-A7AB-483A-ABAC-50BD224067E6}" destId="{5187078C-C232-4CCC-A04B-A7A08398EAD1}" srcOrd="5" destOrd="0" parTransId="{8CFCE4F9-A83C-40DD-AF8B-5141D837149B}" sibTransId="{BAC62665-E169-4AEF-93BB-C6A72FBCD5D3}"/>
    <dgm:cxn modelId="{960658C5-CBE7-4FD9-BFC1-57828CFCF785}" type="presOf" srcId="{90CAA070-AB5C-4522-962B-91C2DC6F8AEB}" destId="{77447575-0040-4114-8734-1E6FFBFB9955}" srcOrd="0" destOrd="0" presId="urn:microsoft.com/office/officeart/2005/8/layout/hChevron3"/>
    <dgm:cxn modelId="{66B6BEE5-A95C-41EC-9B18-6D74767D79C9}" type="presOf" srcId="{5A2E162F-DE5D-4C72-B52C-6D705FD220D7}" destId="{60DEBE36-D78A-4883-BE9C-3F259012E802}" srcOrd="0" destOrd="0" presId="urn:microsoft.com/office/officeart/2005/8/layout/hChevron3"/>
    <dgm:cxn modelId="{41596CE6-822C-42A4-89F0-F2FBEE1E5148}" srcId="{5DF86E5D-A7AB-483A-ABAC-50BD224067E6}" destId="{71A6E474-BB6A-4070-9CDE-80139A02F530}" srcOrd="4" destOrd="0" parTransId="{5F570E5D-BBA7-4D8E-B3F2-2F87D942FCC6}" sibTransId="{A6ABF412-495F-4C2F-AFF1-BFA373ED519C}"/>
    <dgm:cxn modelId="{5B27E7EC-8740-4DCF-9765-97B924D370BC}" type="presOf" srcId="{B251AD80-53F7-402C-88E7-E07398E2FA78}" destId="{C011AA4E-731F-462B-8CA9-C3BE66E01CF2}" srcOrd="0" destOrd="0" presId="urn:microsoft.com/office/officeart/2005/8/layout/hChevron3"/>
    <dgm:cxn modelId="{1C0296ED-CCF9-4E97-AD01-A3A474CF8C37}" srcId="{5DF86E5D-A7AB-483A-ABAC-50BD224067E6}" destId="{B251AD80-53F7-402C-88E7-E07398E2FA78}" srcOrd="3" destOrd="0" parTransId="{04E9D244-F8FD-485C-8650-A0D79D0481B0}" sibTransId="{168AB2F3-FE69-474B-880F-E4D4E93E9F49}"/>
    <dgm:cxn modelId="{7FE24EA7-9266-4E44-B82C-C90B6F442215}" type="presParOf" srcId="{07ECFC67-1B62-4769-9AB4-AF6730B7B251}" destId="{60DEBE36-D78A-4883-BE9C-3F259012E802}" srcOrd="0" destOrd="0" presId="urn:microsoft.com/office/officeart/2005/8/layout/hChevron3"/>
    <dgm:cxn modelId="{C694EB9F-D6CD-4E12-A3EA-A3C935CCDB8D}" type="presParOf" srcId="{07ECFC67-1B62-4769-9AB4-AF6730B7B251}" destId="{62CCF11F-B0BE-4726-B878-D469BEB73CFB}" srcOrd="1" destOrd="0" presId="urn:microsoft.com/office/officeart/2005/8/layout/hChevron3"/>
    <dgm:cxn modelId="{A41BF30F-95B6-4CF9-A723-703844489472}" type="presParOf" srcId="{07ECFC67-1B62-4769-9AB4-AF6730B7B251}" destId="{77447575-0040-4114-8734-1E6FFBFB9955}" srcOrd="2" destOrd="0" presId="urn:microsoft.com/office/officeart/2005/8/layout/hChevron3"/>
    <dgm:cxn modelId="{EB29D4D9-75A4-4EFB-B361-466A1AF74D02}" type="presParOf" srcId="{07ECFC67-1B62-4769-9AB4-AF6730B7B251}" destId="{C02CDC77-8815-40E5-9A79-01DB235891DC}" srcOrd="3" destOrd="0" presId="urn:microsoft.com/office/officeart/2005/8/layout/hChevron3"/>
    <dgm:cxn modelId="{CE7805D9-D601-40A1-97FF-3972A0A610C8}" type="presParOf" srcId="{07ECFC67-1B62-4769-9AB4-AF6730B7B251}" destId="{2741963D-A98D-4F0F-8948-E5F3935FF56C}" srcOrd="4" destOrd="0" presId="urn:microsoft.com/office/officeart/2005/8/layout/hChevron3"/>
    <dgm:cxn modelId="{285150BB-3F98-4169-BB68-12E2630E9D9B}" type="presParOf" srcId="{07ECFC67-1B62-4769-9AB4-AF6730B7B251}" destId="{A923614F-AE37-406F-A32B-5CBCCFF949DC}" srcOrd="5" destOrd="0" presId="urn:microsoft.com/office/officeart/2005/8/layout/hChevron3"/>
    <dgm:cxn modelId="{EA33EB27-B9FE-4DB5-AB40-C7A034176946}" type="presParOf" srcId="{07ECFC67-1B62-4769-9AB4-AF6730B7B251}" destId="{C011AA4E-731F-462B-8CA9-C3BE66E01CF2}" srcOrd="6" destOrd="0" presId="urn:microsoft.com/office/officeart/2005/8/layout/hChevron3"/>
    <dgm:cxn modelId="{8F265E3C-663D-4254-9BA3-47EF4412BC47}" type="presParOf" srcId="{07ECFC67-1B62-4769-9AB4-AF6730B7B251}" destId="{425175E2-7683-4DC8-A3C4-BC838FAEB9C2}" srcOrd="7" destOrd="0" presId="urn:microsoft.com/office/officeart/2005/8/layout/hChevron3"/>
    <dgm:cxn modelId="{A8593FBC-2B1B-4363-960A-DE2237F89CCC}" type="presParOf" srcId="{07ECFC67-1B62-4769-9AB4-AF6730B7B251}" destId="{BE8DD1D3-0CA9-4F01-86FB-1FBE83FD474F}" srcOrd="8" destOrd="0" presId="urn:microsoft.com/office/officeart/2005/8/layout/hChevron3"/>
    <dgm:cxn modelId="{FF3FB145-2F99-4B3C-B233-A26F3E1E4804}" type="presParOf" srcId="{07ECFC67-1B62-4769-9AB4-AF6730B7B251}" destId="{3ED82069-5659-4365-AB07-AB7D3E2B1306}" srcOrd="9" destOrd="0" presId="urn:microsoft.com/office/officeart/2005/8/layout/hChevron3"/>
    <dgm:cxn modelId="{026F82F0-E330-41B2-9854-B7D689AABFD9}" type="presParOf" srcId="{07ECFC67-1B62-4769-9AB4-AF6730B7B251}" destId="{0DE7E84B-852D-420B-8D21-FBB6A2076F28}" srcOrd="10" destOrd="0" presId="urn:microsoft.com/office/officeart/2005/8/layout/hChevron3"/>
    <dgm:cxn modelId="{A1E3F9E8-A3F3-4F78-B3E1-209441847C11}" type="presParOf" srcId="{07ECFC67-1B62-4769-9AB4-AF6730B7B251}" destId="{369D945C-1A8D-47D1-873B-92AF24429854}" srcOrd="11" destOrd="0" presId="urn:microsoft.com/office/officeart/2005/8/layout/hChevron3"/>
    <dgm:cxn modelId="{6C3894B2-65A6-4B2A-8F61-A3B9EE38F598}" type="presParOf" srcId="{07ECFC67-1B62-4769-9AB4-AF6730B7B251}" destId="{2985ABBA-DAE0-4014-A670-75770E0597CB}" srcOrd="12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86E5D-A7AB-483A-ABAC-50BD224067E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0CAA070-AB5C-4522-962B-91C2DC6F8AEB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900" dirty="0"/>
            <a:t>Solutions techniques</a:t>
          </a:r>
        </a:p>
      </dgm:t>
    </dgm:pt>
    <dgm:pt modelId="{3EE40789-E74E-4160-82E9-D91FD7A1AF44}" type="parTrans" cxnId="{715AB70D-D1BD-4C88-9CAF-04849671EFC7}">
      <dgm:prSet/>
      <dgm:spPr/>
      <dgm:t>
        <a:bodyPr/>
        <a:lstStyle/>
        <a:p>
          <a:endParaRPr lang="fr-FR" sz="900"/>
        </a:p>
      </dgm:t>
    </dgm:pt>
    <dgm:pt modelId="{C896FB02-3FBA-4AF3-AFC7-DF42F6AE4CE7}" type="sibTrans" cxnId="{715AB70D-D1BD-4C88-9CAF-04849671EFC7}">
      <dgm:prSet/>
      <dgm:spPr/>
      <dgm:t>
        <a:bodyPr/>
        <a:lstStyle/>
        <a:p>
          <a:endParaRPr lang="fr-FR" sz="900"/>
        </a:p>
      </dgm:t>
    </dgm:pt>
    <dgm:pt modelId="{5A2E162F-DE5D-4C72-B52C-6D705FD220D7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Objectif</a:t>
          </a:r>
        </a:p>
      </dgm:t>
    </dgm:pt>
    <dgm:pt modelId="{85610C3B-0181-4546-BA19-FC0EF5E9B05F}" type="parTrans" cxnId="{59D59B8F-D2B3-4323-9E53-4EC0CB2ED28A}">
      <dgm:prSet/>
      <dgm:spPr/>
      <dgm:t>
        <a:bodyPr/>
        <a:lstStyle/>
        <a:p>
          <a:endParaRPr lang="fr-FR" sz="900"/>
        </a:p>
      </dgm:t>
    </dgm:pt>
    <dgm:pt modelId="{FC58B304-DC1D-40F8-B927-678AED856497}" type="sibTrans" cxnId="{59D59B8F-D2B3-4323-9E53-4EC0CB2ED28A}">
      <dgm:prSet/>
      <dgm:spPr/>
      <dgm:t>
        <a:bodyPr/>
        <a:lstStyle/>
        <a:p>
          <a:endParaRPr lang="fr-FR" sz="900"/>
        </a:p>
      </dgm:t>
    </dgm:pt>
    <dgm:pt modelId="{7CADF0BD-19FA-49CF-9043-E8C94D5A2245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Réalisations en cours</a:t>
          </a:r>
        </a:p>
      </dgm:t>
    </dgm:pt>
    <dgm:pt modelId="{9B1430DD-0FD6-48DA-9EE7-DB9DE607F249}" type="parTrans" cxnId="{49109D56-EE66-4318-871D-A5423AF65F35}">
      <dgm:prSet/>
      <dgm:spPr/>
      <dgm:t>
        <a:bodyPr/>
        <a:lstStyle/>
        <a:p>
          <a:endParaRPr lang="fr-FR" sz="900"/>
        </a:p>
      </dgm:t>
    </dgm:pt>
    <dgm:pt modelId="{8AD1756C-C04B-4B84-952A-32AA3CD7C230}" type="sibTrans" cxnId="{49109D56-EE66-4318-871D-A5423AF65F35}">
      <dgm:prSet/>
      <dgm:spPr/>
      <dgm:t>
        <a:bodyPr/>
        <a:lstStyle/>
        <a:p>
          <a:endParaRPr lang="fr-FR" sz="900"/>
        </a:p>
      </dgm:t>
    </dgm:pt>
    <dgm:pt modelId="{B251AD80-53F7-402C-88E7-E07398E2FA78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Communication</a:t>
          </a:r>
        </a:p>
      </dgm:t>
    </dgm:pt>
    <dgm:pt modelId="{04E9D244-F8FD-485C-8650-A0D79D0481B0}" type="parTrans" cxnId="{1C0296ED-CCF9-4E97-AD01-A3A474CF8C37}">
      <dgm:prSet/>
      <dgm:spPr/>
      <dgm:t>
        <a:bodyPr/>
        <a:lstStyle/>
        <a:p>
          <a:endParaRPr lang="fr-FR" sz="900"/>
        </a:p>
      </dgm:t>
    </dgm:pt>
    <dgm:pt modelId="{168AB2F3-FE69-474B-880F-E4D4E93E9F49}" type="sibTrans" cxnId="{1C0296ED-CCF9-4E97-AD01-A3A474CF8C37}">
      <dgm:prSet/>
      <dgm:spPr/>
      <dgm:t>
        <a:bodyPr/>
        <a:lstStyle/>
        <a:p>
          <a:endParaRPr lang="fr-FR" sz="900"/>
        </a:p>
      </dgm:t>
    </dgm:pt>
    <dgm:pt modelId="{71A6E474-BB6A-4070-9CDE-80139A02F530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Appréciation qualitative</a:t>
          </a:r>
        </a:p>
      </dgm:t>
    </dgm:pt>
    <dgm:pt modelId="{5F570E5D-BBA7-4D8E-B3F2-2F87D942FCC6}" type="parTrans" cxnId="{41596CE6-822C-42A4-89F0-F2FBEE1E5148}">
      <dgm:prSet/>
      <dgm:spPr/>
      <dgm:t>
        <a:bodyPr/>
        <a:lstStyle/>
        <a:p>
          <a:endParaRPr lang="fr-FR" sz="900"/>
        </a:p>
      </dgm:t>
    </dgm:pt>
    <dgm:pt modelId="{A6ABF412-495F-4C2F-AFF1-BFA373ED519C}" type="sibTrans" cxnId="{41596CE6-822C-42A4-89F0-F2FBEE1E5148}">
      <dgm:prSet/>
      <dgm:spPr/>
      <dgm:t>
        <a:bodyPr/>
        <a:lstStyle/>
        <a:p>
          <a:endParaRPr lang="fr-FR" sz="900"/>
        </a:p>
      </dgm:t>
    </dgm:pt>
    <dgm:pt modelId="{07ECFC67-1B62-4769-9AB4-AF6730B7B251}" type="pres">
      <dgm:prSet presAssocID="{5DF86E5D-A7AB-483A-ABAC-50BD224067E6}" presName="Name0" presStyleCnt="0">
        <dgm:presLayoutVars>
          <dgm:dir/>
          <dgm:resizeHandles val="exact"/>
        </dgm:presLayoutVars>
      </dgm:prSet>
      <dgm:spPr/>
    </dgm:pt>
    <dgm:pt modelId="{60DEBE36-D78A-4883-BE9C-3F259012E802}" type="pres">
      <dgm:prSet presAssocID="{5A2E162F-DE5D-4C72-B52C-6D705FD220D7}" presName="parTxOnly" presStyleLbl="node1" presStyleIdx="0" presStyleCnt="5">
        <dgm:presLayoutVars>
          <dgm:bulletEnabled val="1"/>
        </dgm:presLayoutVars>
      </dgm:prSet>
      <dgm:spPr/>
    </dgm:pt>
    <dgm:pt modelId="{62CCF11F-B0BE-4726-B878-D469BEB73CFB}" type="pres">
      <dgm:prSet presAssocID="{FC58B304-DC1D-40F8-B927-678AED856497}" presName="parSpace" presStyleCnt="0"/>
      <dgm:spPr/>
    </dgm:pt>
    <dgm:pt modelId="{77447575-0040-4114-8734-1E6FFBFB9955}" type="pres">
      <dgm:prSet presAssocID="{90CAA070-AB5C-4522-962B-91C2DC6F8AEB}" presName="parTxOnly" presStyleLbl="node1" presStyleIdx="1" presStyleCnt="5">
        <dgm:presLayoutVars>
          <dgm:bulletEnabled val="1"/>
        </dgm:presLayoutVars>
      </dgm:prSet>
      <dgm:spPr/>
    </dgm:pt>
    <dgm:pt modelId="{C02CDC77-8815-40E5-9A79-01DB235891DC}" type="pres">
      <dgm:prSet presAssocID="{C896FB02-3FBA-4AF3-AFC7-DF42F6AE4CE7}" presName="parSpace" presStyleCnt="0"/>
      <dgm:spPr/>
    </dgm:pt>
    <dgm:pt modelId="{2741963D-A98D-4F0F-8948-E5F3935FF56C}" type="pres">
      <dgm:prSet presAssocID="{7CADF0BD-19FA-49CF-9043-E8C94D5A2245}" presName="parTxOnly" presStyleLbl="node1" presStyleIdx="2" presStyleCnt="5">
        <dgm:presLayoutVars>
          <dgm:bulletEnabled val="1"/>
        </dgm:presLayoutVars>
      </dgm:prSet>
      <dgm:spPr/>
    </dgm:pt>
    <dgm:pt modelId="{A923614F-AE37-406F-A32B-5CBCCFF949DC}" type="pres">
      <dgm:prSet presAssocID="{8AD1756C-C04B-4B84-952A-32AA3CD7C230}" presName="parSpace" presStyleCnt="0"/>
      <dgm:spPr/>
    </dgm:pt>
    <dgm:pt modelId="{C011AA4E-731F-462B-8CA9-C3BE66E01CF2}" type="pres">
      <dgm:prSet presAssocID="{B251AD80-53F7-402C-88E7-E07398E2FA78}" presName="parTxOnly" presStyleLbl="node1" presStyleIdx="3" presStyleCnt="5">
        <dgm:presLayoutVars>
          <dgm:bulletEnabled val="1"/>
        </dgm:presLayoutVars>
      </dgm:prSet>
      <dgm:spPr/>
    </dgm:pt>
    <dgm:pt modelId="{425175E2-7683-4DC8-A3C4-BC838FAEB9C2}" type="pres">
      <dgm:prSet presAssocID="{168AB2F3-FE69-474B-880F-E4D4E93E9F49}" presName="parSpace" presStyleCnt="0"/>
      <dgm:spPr/>
    </dgm:pt>
    <dgm:pt modelId="{BE8DD1D3-0CA9-4F01-86FB-1FBE83FD474F}" type="pres">
      <dgm:prSet presAssocID="{71A6E474-BB6A-4070-9CDE-80139A02F530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A7B5003-3219-447A-A07B-66F98DBA73BD}" type="presOf" srcId="{7CADF0BD-19FA-49CF-9043-E8C94D5A2245}" destId="{2741963D-A98D-4F0F-8948-E5F3935FF56C}" srcOrd="0" destOrd="0" presId="urn:microsoft.com/office/officeart/2005/8/layout/hChevron3"/>
    <dgm:cxn modelId="{715AB70D-D1BD-4C88-9CAF-04849671EFC7}" srcId="{5DF86E5D-A7AB-483A-ABAC-50BD224067E6}" destId="{90CAA070-AB5C-4522-962B-91C2DC6F8AEB}" srcOrd="1" destOrd="0" parTransId="{3EE40789-E74E-4160-82E9-D91FD7A1AF44}" sibTransId="{C896FB02-3FBA-4AF3-AFC7-DF42F6AE4CE7}"/>
    <dgm:cxn modelId="{EDCEDB5F-47E2-419C-B36F-9FF43F93E0E8}" type="presOf" srcId="{71A6E474-BB6A-4070-9CDE-80139A02F530}" destId="{BE8DD1D3-0CA9-4F01-86FB-1FBE83FD474F}" srcOrd="0" destOrd="0" presId="urn:microsoft.com/office/officeart/2005/8/layout/hChevron3"/>
    <dgm:cxn modelId="{49109D56-EE66-4318-871D-A5423AF65F35}" srcId="{5DF86E5D-A7AB-483A-ABAC-50BD224067E6}" destId="{7CADF0BD-19FA-49CF-9043-E8C94D5A2245}" srcOrd="2" destOrd="0" parTransId="{9B1430DD-0FD6-48DA-9EE7-DB9DE607F249}" sibTransId="{8AD1756C-C04B-4B84-952A-32AA3CD7C230}"/>
    <dgm:cxn modelId="{B0859381-F1F4-4B37-9B81-A4F566FD0FA6}" type="presOf" srcId="{5DF86E5D-A7AB-483A-ABAC-50BD224067E6}" destId="{07ECFC67-1B62-4769-9AB4-AF6730B7B251}" srcOrd="0" destOrd="0" presId="urn:microsoft.com/office/officeart/2005/8/layout/hChevron3"/>
    <dgm:cxn modelId="{59D59B8F-D2B3-4323-9E53-4EC0CB2ED28A}" srcId="{5DF86E5D-A7AB-483A-ABAC-50BD224067E6}" destId="{5A2E162F-DE5D-4C72-B52C-6D705FD220D7}" srcOrd="0" destOrd="0" parTransId="{85610C3B-0181-4546-BA19-FC0EF5E9B05F}" sibTransId="{FC58B304-DC1D-40F8-B927-678AED856497}"/>
    <dgm:cxn modelId="{960658C5-CBE7-4FD9-BFC1-57828CFCF785}" type="presOf" srcId="{90CAA070-AB5C-4522-962B-91C2DC6F8AEB}" destId="{77447575-0040-4114-8734-1E6FFBFB9955}" srcOrd="0" destOrd="0" presId="urn:microsoft.com/office/officeart/2005/8/layout/hChevron3"/>
    <dgm:cxn modelId="{66B6BEE5-A95C-41EC-9B18-6D74767D79C9}" type="presOf" srcId="{5A2E162F-DE5D-4C72-B52C-6D705FD220D7}" destId="{60DEBE36-D78A-4883-BE9C-3F259012E802}" srcOrd="0" destOrd="0" presId="urn:microsoft.com/office/officeart/2005/8/layout/hChevron3"/>
    <dgm:cxn modelId="{41596CE6-822C-42A4-89F0-F2FBEE1E5148}" srcId="{5DF86E5D-A7AB-483A-ABAC-50BD224067E6}" destId="{71A6E474-BB6A-4070-9CDE-80139A02F530}" srcOrd="4" destOrd="0" parTransId="{5F570E5D-BBA7-4D8E-B3F2-2F87D942FCC6}" sibTransId="{A6ABF412-495F-4C2F-AFF1-BFA373ED519C}"/>
    <dgm:cxn modelId="{5B27E7EC-8740-4DCF-9765-97B924D370BC}" type="presOf" srcId="{B251AD80-53F7-402C-88E7-E07398E2FA78}" destId="{C011AA4E-731F-462B-8CA9-C3BE66E01CF2}" srcOrd="0" destOrd="0" presId="urn:microsoft.com/office/officeart/2005/8/layout/hChevron3"/>
    <dgm:cxn modelId="{1C0296ED-CCF9-4E97-AD01-A3A474CF8C37}" srcId="{5DF86E5D-A7AB-483A-ABAC-50BD224067E6}" destId="{B251AD80-53F7-402C-88E7-E07398E2FA78}" srcOrd="3" destOrd="0" parTransId="{04E9D244-F8FD-485C-8650-A0D79D0481B0}" sibTransId="{168AB2F3-FE69-474B-880F-E4D4E93E9F49}"/>
    <dgm:cxn modelId="{7FE24EA7-9266-4E44-B82C-C90B6F442215}" type="presParOf" srcId="{07ECFC67-1B62-4769-9AB4-AF6730B7B251}" destId="{60DEBE36-D78A-4883-BE9C-3F259012E802}" srcOrd="0" destOrd="0" presId="urn:microsoft.com/office/officeart/2005/8/layout/hChevron3"/>
    <dgm:cxn modelId="{C694EB9F-D6CD-4E12-A3EA-A3C935CCDB8D}" type="presParOf" srcId="{07ECFC67-1B62-4769-9AB4-AF6730B7B251}" destId="{62CCF11F-B0BE-4726-B878-D469BEB73CFB}" srcOrd="1" destOrd="0" presId="urn:microsoft.com/office/officeart/2005/8/layout/hChevron3"/>
    <dgm:cxn modelId="{A41BF30F-95B6-4CF9-A723-703844489472}" type="presParOf" srcId="{07ECFC67-1B62-4769-9AB4-AF6730B7B251}" destId="{77447575-0040-4114-8734-1E6FFBFB9955}" srcOrd="2" destOrd="0" presId="urn:microsoft.com/office/officeart/2005/8/layout/hChevron3"/>
    <dgm:cxn modelId="{EB29D4D9-75A4-4EFB-B361-466A1AF74D02}" type="presParOf" srcId="{07ECFC67-1B62-4769-9AB4-AF6730B7B251}" destId="{C02CDC77-8815-40E5-9A79-01DB235891DC}" srcOrd="3" destOrd="0" presId="urn:microsoft.com/office/officeart/2005/8/layout/hChevron3"/>
    <dgm:cxn modelId="{CE7805D9-D601-40A1-97FF-3972A0A610C8}" type="presParOf" srcId="{07ECFC67-1B62-4769-9AB4-AF6730B7B251}" destId="{2741963D-A98D-4F0F-8948-E5F3935FF56C}" srcOrd="4" destOrd="0" presId="urn:microsoft.com/office/officeart/2005/8/layout/hChevron3"/>
    <dgm:cxn modelId="{285150BB-3F98-4169-BB68-12E2630E9D9B}" type="presParOf" srcId="{07ECFC67-1B62-4769-9AB4-AF6730B7B251}" destId="{A923614F-AE37-406F-A32B-5CBCCFF949DC}" srcOrd="5" destOrd="0" presId="urn:microsoft.com/office/officeart/2005/8/layout/hChevron3"/>
    <dgm:cxn modelId="{EA33EB27-B9FE-4DB5-AB40-C7A034176946}" type="presParOf" srcId="{07ECFC67-1B62-4769-9AB4-AF6730B7B251}" destId="{C011AA4E-731F-462B-8CA9-C3BE66E01CF2}" srcOrd="6" destOrd="0" presId="urn:microsoft.com/office/officeart/2005/8/layout/hChevron3"/>
    <dgm:cxn modelId="{8F265E3C-663D-4254-9BA3-47EF4412BC47}" type="presParOf" srcId="{07ECFC67-1B62-4769-9AB4-AF6730B7B251}" destId="{425175E2-7683-4DC8-A3C4-BC838FAEB9C2}" srcOrd="7" destOrd="0" presId="urn:microsoft.com/office/officeart/2005/8/layout/hChevron3"/>
    <dgm:cxn modelId="{A8593FBC-2B1B-4363-960A-DE2237F89CCC}" type="presParOf" srcId="{07ECFC67-1B62-4769-9AB4-AF6730B7B251}" destId="{BE8DD1D3-0CA9-4F01-86FB-1FBE83FD474F}" srcOrd="8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F86E5D-A7AB-483A-ABAC-50BD224067E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0CAA070-AB5C-4522-962B-91C2DC6F8AEB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900" dirty="0"/>
            <a:t>Solutions techniques</a:t>
          </a:r>
        </a:p>
      </dgm:t>
    </dgm:pt>
    <dgm:pt modelId="{3EE40789-E74E-4160-82E9-D91FD7A1AF44}" type="parTrans" cxnId="{715AB70D-D1BD-4C88-9CAF-04849671EFC7}">
      <dgm:prSet/>
      <dgm:spPr/>
      <dgm:t>
        <a:bodyPr/>
        <a:lstStyle/>
        <a:p>
          <a:endParaRPr lang="fr-FR" sz="900"/>
        </a:p>
      </dgm:t>
    </dgm:pt>
    <dgm:pt modelId="{C896FB02-3FBA-4AF3-AFC7-DF42F6AE4CE7}" type="sibTrans" cxnId="{715AB70D-D1BD-4C88-9CAF-04849671EFC7}">
      <dgm:prSet/>
      <dgm:spPr/>
      <dgm:t>
        <a:bodyPr/>
        <a:lstStyle/>
        <a:p>
          <a:endParaRPr lang="fr-FR" sz="900"/>
        </a:p>
      </dgm:t>
    </dgm:pt>
    <dgm:pt modelId="{5A2E162F-DE5D-4C72-B52C-6D705FD220D7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Objectif</a:t>
          </a:r>
        </a:p>
      </dgm:t>
    </dgm:pt>
    <dgm:pt modelId="{85610C3B-0181-4546-BA19-FC0EF5E9B05F}" type="parTrans" cxnId="{59D59B8F-D2B3-4323-9E53-4EC0CB2ED28A}">
      <dgm:prSet/>
      <dgm:spPr/>
      <dgm:t>
        <a:bodyPr/>
        <a:lstStyle/>
        <a:p>
          <a:endParaRPr lang="fr-FR" sz="900"/>
        </a:p>
      </dgm:t>
    </dgm:pt>
    <dgm:pt modelId="{FC58B304-DC1D-40F8-B927-678AED856497}" type="sibTrans" cxnId="{59D59B8F-D2B3-4323-9E53-4EC0CB2ED28A}">
      <dgm:prSet/>
      <dgm:spPr/>
      <dgm:t>
        <a:bodyPr/>
        <a:lstStyle/>
        <a:p>
          <a:endParaRPr lang="fr-FR" sz="900"/>
        </a:p>
      </dgm:t>
    </dgm:pt>
    <dgm:pt modelId="{7CADF0BD-19FA-49CF-9043-E8C94D5A2245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Réalisations en cours</a:t>
          </a:r>
        </a:p>
      </dgm:t>
    </dgm:pt>
    <dgm:pt modelId="{9B1430DD-0FD6-48DA-9EE7-DB9DE607F249}" type="parTrans" cxnId="{49109D56-EE66-4318-871D-A5423AF65F35}">
      <dgm:prSet/>
      <dgm:spPr/>
      <dgm:t>
        <a:bodyPr/>
        <a:lstStyle/>
        <a:p>
          <a:endParaRPr lang="fr-FR" sz="900"/>
        </a:p>
      </dgm:t>
    </dgm:pt>
    <dgm:pt modelId="{8AD1756C-C04B-4B84-952A-32AA3CD7C230}" type="sibTrans" cxnId="{49109D56-EE66-4318-871D-A5423AF65F35}">
      <dgm:prSet/>
      <dgm:spPr/>
      <dgm:t>
        <a:bodyPr/>
        <a:lstStyle/>
        <a:p>
          <a:endParaRPr lang="fr-FR" sz="900"/>
        </a:p>
      </dgm:t>
    </dgm:pt>
    <dgm:pt modelId="{B251AD80-53F7-402C-88E7-E07398E2FA78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Communication</a:t>
          </a:r>
        </a:p>
      </dgm:t>
    </dgm:pt>
    <dgm:pt modelId="{04E9D244-F8FD-485C-8650-A0D79D0481B0}" type="parTrans" cxnId="{1C0296ED-CCF9-4E97-AD01-A3A474CF8C37}">
      <dgm:prSet/>
      <dgm:spPr/>
      <dgm:t>
        <a:bodyPr/>
        <a:lstStyle/>
        <a:p>
          <a:endParaRPr lang="fr-FR" sz="900"/>
        </a:p>
      </dgm:t>
    </dgm:pt>
    <dgm:pt modelId="{168AB2F3-FE69-474B-880F-E4D4E93E9F49}" type="sibTrans" cxnId="{1C0296ED-CCF9-4E97-AD01-A3A474CF8C37}">
      <dgm:prSet/>
      <dgm:spPr/>
      <dgm:t>
        <a:bodyPr/>
        <a:lstStyle/>
        <a:p>
          <a:endParaRPr lang="fr-FR" sz="900"/>
        </a:p>
      </dgm:t>
    </dgm:pt>
    <dgm:pt modelId="{71A6E474-BB6A-4070-9CDE-80139A02F530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Appréciation qualitative</a:t>
          </a:r>
        </a:p>
      </dgm:t>
    </dgm:pt>
    <dgm:pt modelId="{5F570E5D-BBA7-4D8E-B3F2-2F87D942FCC6}" type="parTrans" cxnId="{41596CE6-822C-42A4-89F0-F2FBEE1E5148}">
      <dgm:prSet/>
      <dgm:spPr/>
      <dgm:t>
        <a:bodyPr/>
        <a:lstStyle/>
        <a:p>
          <a:endParaRPr lang="fr-FR" sz="900"/>
        </a:p>
      </dgm:t>
    </dgm:pt>
    <dgm:pt modelId="{A6ABF412-495F-4C2F-AFF1-BFA373ED519C}" type="sibTrans" cxnId="{41596CE6-822C-42A4-89F0-F2FBEE1E5148}">
      <dgm:prSet/>
      <dgm:spPr/>
      <dgm:t>
        <a:bodyPr/>
        <a:lstStyle/>
        <a:p>
          <a:endParaRPr lang="fr-FR" sz="900"/>
        </a:p>
      </dgm:t>
    </dgm:pt>
    <dgm:pt modelId="{07ECFC67-1B62-4769-9AB4-AF6730B7B251}" type="pres">
      <dgm:prSet presAssocID="{5DF86E5D-A7AB-483A-ABAC-50BD224067E6}" presName="Name0" presStyleCnt="0">
        <dgm:presLayoutVars>
          <dgm:dir/>
          <dgm:resizeHandles val="exact"/>
        </dgm:presLayoutVars>
      </dgm:prSet>
      <dgm:spPr/>
    </dgm:pt>
    <dgm:pt modelId="{60DEBE36-D78A-4883-BE9C-3F259012E802}" type="pres">
      <dgm:prSet presAssocID="{5A2E162F-DE5D-4C72-B52C-6D705FD220D7}" presName="parTxOnly" presStyleLbl="node1" presStyleIdx="0" presStyleCnt="5">
        <dgm:presLayoutVars>
          <dgm:bulletEnabled val="1"/>
        </dgm:presLayoutVars>
      </dgm:prSet>
      <dgm:spPr/>
    </dgm:pt>
    <dgm:pt modelId="{62CCF11F-B0BE-4726-B878-D469BEB73CFB}" type="pres">
      <dgm:prSet presAssocID="{FC58B304-DC1D-40F8-B927-678AED856497}" presName="parSpace" presStyleCnt="0"/>
      <dgm:spPr/>
    </dgm:pt>
    <dgm:pt modelId="{77447575-0040-4114-8734-1E6FFBFB9955}" type="pres">
      <dgm:prSet presAssocID="{90CAA070-AB5C-4522-962B-91C2DC6F8AEB}" presName="parTxOnly" presStyleLbl="node1" presStyleIdx="1" presStyleCnt="5">
        <dgm:presLayoutVars>
          <dgm:bulletEnabled val="1"/>
        </dgm:presLayoutVars>
      </dgm:prSet>
      <dgm:spPr/>
    </dgm:pt>
    <dgm:pt modelId="{C02CDC77-8815-40E5-9A79-01DB235891DC}" type="pres">
      <dgm:prSet presAssocID="{C896FB02-3FBA-4AF3-AFC7-DF42F6AE4CE7}" presName="parSpace" presStyleCnt="0"/>
      <dgm:spPr/>
    </dgm:pt>
    <dgm:pt modelId="{2741963D-A98D-4F0F-8948-E5F3935FF56C}" type="pres">
      <dgm:prSet presAssocID="{7CADF0BD-19FA-49CF-9043-E8C94D5A2245}" presName="parTxOnly" presStyleLbl="node1" presStyleIdx="2" presStyleCnt="5">
        <dgm:presLayoutVars>
          <dgm:bulletEnabled val="1"/>
        </dgm:presLayoutVars>
      </dgm:prSet>
      <dgm:spPr/>
    </dgm:pt>
    <dgm:pt modelId="{A923614F-AE37-406F-A32B-5CBCCFF949DC}" type="pres">
      <dgm:prSet presAssocID="{8AD1756C-C04B-4B84-952A-32AA3CD7C230}" presName="parSpace" presStyleCnt="0"/>
      <dgm:spPr/>
    </dgm:pt>
    <dgm:pt modelId="{C011AA4E-731F-462B-8CA9-C3BE66E01CF2}" type="pres">
      <dgm:prSet presAssocID="{B251AD80-53F7-402C-88E7-E07398E2FA78}" presName="parTxOnly" presStyleLbl="node1" presStyleIdx="3" presStyleCnt="5">
        <dgm:presLayoutVars>
          <dgm:bulletEnabled val="1"/>
        </dgm:presLayoutVars>
      </dgm:prSet>
      <dgm:spPr/>
    </dgm:pt>
    <dgm:pt modelId="{425175E2-7683-4DC8-A3C4-BC838FAEB9C2}" type="pres">
      <dgm:prSet presAssocID="{168AB2F3-FE69-474B-880F-E4D4E93E9F49}" presName="parSpace" presStyleCnt="0"/>
      <dgm:spPr/>
    </dgm:pt>
    <dgm:pt modelId="{BE8DD1D3-0CA9-4F01-86FB-1FBE83FD474F}" type="pres">
      <dgm:prSet presAssocID="{71A6E474-BB6A-4070-9CDE-80139A02F530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A7B5003-3219-447A-A07B-66F98DBA73BD}" type="presOf" srcId="{7CADF0BD-19FA-49CF-9043-E8C94D5A2245}" destId="{2741963D-A98D-4F0F-8948-E5F3935FF56C}" srcOrd="0" destOrd="0" presId="urn:microsoft.com/office/officeart/2005/8/layout/hChevron3"/>
    <dgm:cxn modelId="{715AB70D-D1BD-4C88-9CAF-04849671EFC7}" srcId="{5DF86E5D-A7AB-483A-ABAC-50BD224067E6}" destId="{90CAA070-AB5C-4522-962B-91C2DC6F8AEB}" srcOrd="1" destOrd="0" parTransId="{3EE40789-E74E-4160-82E9-D91FD7A1AF44}" sibTransId="{C896FB02-3FBA-4AF3-AFC7-DF42F6AE4CE7}"/>
    <dgm:cxn modelId="{EDCEDB5F-47E2-419C-B36F-9FF43F93E0E8}" type="presOf" srcId="{71A6E474-BB6A-4070-9CDE-80139A02F530}" destId="{BE8DD1D3-0CA9-4F01-86FB-1FBE83FD474F}" srcOrd="0" destOrd="0" presId="urn:microsoft.com/office/officeart/2005/8/layout/hChevron3"/>
    <dgm:cxn modelId="{49109D56-EE66-4318-871D-A5423AF65F35}" srcId="{5DF86E5D-A7AB-483A-ABAC-50BD224067E6}" destId="{7CADF0BD-19FA-49CF-9043-E8C94D5A2245}" srcOrd="2" destOrd="0" parTransId="{9B1430DD-0FD6-48DA-9EE7-DB9DE607F249}" sibTransId="{8AD1756C-C04B-4B84-952A-32AA3CD7C230}"/>
    <dgm:cxn modelId="{B0859381-F1F4-4B37-9B81-A4F566FD0FA6}" type="presOf" srcId="{5DF86E5D-A7AB-483A-ABAC-50BD224067E6}" destId="{07ECFC67-1B62-4769-9AB4-AF6730B7B251}" srcOrd="0" destOrd="0" presId="urn:microsoft.com/office/officeart/2005/8/layout/hChevron3"/>
    <dgm:cxn modelId="{59D59B8F-D2B3-4323-9E53-4EC0CB2ED28A}" srcId="{5DF86E5D-A7AB-483A-ABAC-50BD224067E6}" destId="{5A2E162F-DE5D-4C72-B52C-6D705FD220D7}" srcOrd="0" destOrd="0" parTransId="{85610C3B-0181-4546-BA19-FC0EF5E9B05F}" sibTransId="{FC58B304-DC1D-40F8-B927-678AED856497}"/>
    <dgm:cxn modelId="{960658C5-CBE7-4FD9-BFC1-57828CFCF785}" type="presOf" srcId="{90CAA070-AB5C-4522-962B-91C2DC6F8AEB}" destId="{77447575-0040-4114-8734-1E6FFBFB9955}" srcOrd="0" destOrd="0" presId="urn:microsoft.com/office/officeart/2005/8/layout/hChevron3"/>
    <dgm:cxn modelId="{66B6BEE5-A95C-41EC-9B18-6D74767D79C9}" type="presOf" srcId="{5A2E162F-DE5D-4C72-B52C-6D705FD220D7}" destId="{60DEBE36-D78A-4883-BE9C-3F259012E802}" srcOrd="0" destOrd="0" presId="urn:microsoft.com/office/officeart/2005/8/layout/hChevron3"/>
    <dgm:cxn modelId="{41596CE6-822C-42A4-89F0-F2FBEE1E5148}" srcId="{5DF86E5D-A7AB-483A-ABAC-50BD224067E6}" destId="{71A6E474-BB6A-4070-9CDE-80139A02F530}" srcOrd="4" destOrd="0" parTransId="{5F570E5D-BBA7-4D8E-B3F2-2F87D942FCC6}" sibTransId="{A6ABF412-495F-4C2F-AFF1-BFA373ED519C}"/>
    <dgm:cxn modelId="{5B27E7EC-8740-4DCF-9765-97B924D370BC}" type="presOf" srcId="{B251AD80-53F7-402C-88E7-E07398E2FA78}" destId="{C011AA4E-731F-462B-8CA9-C3BE66E01CF2}" srcOrd="0" destOrd="0" presId="urn:microsoft.com/office/officeart/2005/8/layout/hChevron3"/>
    <dgm:cxn modelId="{1C0296ED-CCF9-4E97-AD01-A3A474CF8C37}" srcId="{5DF86E5D-A7AB-483A-ABAC-50BD224067E6}" destId="{B251AD80-53F7-402C-88E7-E07398E2FA78}" srcOrd="3" destOrd="0" parTransId="{04E9D244-F8FD-485C-8650-A0D79D0481B0}" sibTransId="{168AB2F3-FE69-474B-880F-E4D4E93E9F49}"/>
    <dgm:cxn modelId="{7FE24EA7-9266-4E44-B82C-C90B6F442215}" type="presParOf" srcId="{07ECFC67-1B62-4769-9AB4-AF6730B7B251}" destId="{60DEBE36-D78A-4883-BE9C-3F259012E802}" srcOrd="0" destOrd="0" presId="urn:microsoft.com/office/officeart/2005/8/layout/hChevron3"/>
    <dgm:cxn modelId="{C694EB9F-D6CD-4E12-A3EA-A3C935CCDB8D}" type="presParOf" srcId="{07ECFC67-1B62-4769-9AB4-AF6730B7B251}" destId="{62CCF11F-B0BE-4726-B878-D469BEB73CFB}" srcOrd="1" destOrd="0" presId="urn:microsoft.com/office/officeart/2005/8/layout/hChevron3"/>
    <dgm:cxn modelId="{A41BF30F-95B6-4CF9-A723-703844489472}" type="presParOf" srcId="{07ECFC67-1B62-4769-9AB4-AF6730B7B251}" destId="{77447575-0040-4114-8734-1E6FFBFB9955}" srcOrd="2" destOrd="0" presId="urn:microsoft.com/office/officeart/2005/8/layout/hChevron3"/>
    <dgm:cxn modelId="{EB29D4D9-75A4-4EFB-B361-466A1AF74D02}" type="presParOf" srcId="{07ECFC67-1B62-4769-9AB4-AF6730B7B251}" destId="{C02CDC77-8815-40E5-9A79-01DB235891DC}" srcOrd="3" destOrd="0" presId="urn:microsoft.com/office/officeart/2005/8/layout/hChevron3"/>
    <dgm:cxn modelId="{CE7805D9-D601-40A1-97FF-3972A0A610C8}" type="presParOf" srcId="{07ECFC67-1B62-4769-9AB4-AF6730B7B251}" destId="{2741963D-A98D-4F0F-8948-E5F3935FF56C}" srcOrd="4" destOrd="0" presId="urn:microsoft.com/office/officeart/2005/8/layout/hChevron3"/>
    <dgm:cxn modelId="{285150BB-3F98-4169-BB68-12E2630E9D9B}" type="presParOf" srcId="{07ECFC67-1B62-4769-9AB4-AF6730B7B251}" destId="{A923614F-AE37-406F-A32B-5CBCCFF949DC}" srcOrd="5" destOrd="0" presId="urn:microsoft.com/office/officeart/2005/8/layout/hChevron3"/>
    <dgm:cxn modelId="{EA33EB27-B9FE-4DB5-AB40-C7A034176946}" type="presParOf" srcId="{07ECFC67-1B62-4769-9AB4-AF6730B7B251}" destId="{C011AA4E-731F-462B-8CA9-C3BE66E01CF2}" srcOrd="6" destOrd="0" presId="urn:microsoft.com/office/officeart/2005/8/layout/hChevron3"/>
    <dgm:cxn modelId="{8F265E3C-663D-4254-9BA3-47EF4412BC47}" type="presParOf" srcId="{07ECFC67-1B62-4769-9AB4-AF6730B7B251}" destId="{425175E2-7683-4DC8-A3C4-BC838FAEB9C2}" srcOrd="7" destOrd="0" presId="urn:microsoft.com/office/officeart/2005/8/layout/hChevron3"/>
    <dgm:cxn modelId="{A8593FBC-2B1B-4363-960A-DE2237F89CCC}" type="presParOf" srcId="{07ECFC67-1B62-4769-9AB4-AF6730B7B251}" destId="{BE8DD1D3-0CA9-4F01-86FB-1FBE83FD474F}" srcOrd="8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F86E5D-A7AB-483A-ABAC-50BD224067E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0CAA070-AB5C-4522-962B-91C2DC6F8AEB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Solutions techniques</a:t>
          </a:r>
        </a:p>
      </dgm:t>
    </dgm:pt>
    <dgm:pt modelId="{3EE40789-E74E-4160-82E9-D91FD7A1AF44}" type="parTrans" cxnId="{715AB70D-D1BD-4C88-9CAF-04849671EFC7}">
      <dgm:prSet/>
      <dgm:spPr/>
      <dgm:t>
        <a:bodyPr/>
        <a:lstStyle/>
        <a:p>
          <a:endParaRPr lang="fr-FR" sz="900"/>
        </a:p>
      </dgm:t>
    </dgm:pt>
    <dgm:pt modelId="{C896FB02-3FBA-4AF3-AFC7-DF42F6AE4CE7}" type="sibTrans" cxnId="{715AB70D-D1BD-4C88-9CAF-04849671EFC7}">
      <dgm:prSet/>
      <dgm:spPr/>
      <dgm:t>
        <a:bodyPr/>
        <a:lstStyle/>
        <a:p>
          <a:endParaRPr lang="fr-FR" sz="900"/>
        </a:p>
      </dgm:t>
    </dgm:pt>
    <dgm:pt modelId="{5A2E162F-DE5D-4C72-B52C-6D705FD220D7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Objectif</a:t>
          </a:r>
        </a:p>
      </dgm:t>
    </dgm:pt>
    <dgm:pt modelId="{85610C3B-0181-4546-BA19-FC0EF5E9B05F}" type="parTrans" cxnId="{59D59B8F-D2B3-4323-9E53-4EC0CB2ED28A}">
      <dgm:prSet/>
      <dgm:spPr/>
      <dgm:t>
        <a:bodyPr/>
        <a:lstStyle/>
        <a:p>
          <a:endParaRPr lang="fr-FR" sz="900"/>
        </a:p>
      </dgm:t>
    </dgm:pt>
    <dgm:pt modelId="{FC58B304-DC1D-40F8-B927-678AED856497}" type="sibTrans" cxnId="{59D59B8F-D2B3-4323-9E53-4EC0CB2ED28A}">
      <dgm:prSet/>
      <dgm:spPr/>
      <dgm:t>
        <a:bodyPr/>
        <a:lstStyle/>
        <a:p>
          <a:endParaRPr lang="fr-FR" sz="900"/>
        </a:p>
      </dgm:t>
    </dgm:pt>
    <dgm:pt modelId="{7CADF0BD-19FA-49CF-9043-E8C94D5A2245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900" dirty="0"/>
            <a:t>Réalisations en cours</a:t>
          </a:r>
        </a:p>
      </dgm:t>
    </dgm:pt>
    <dgm:pt modelId="{9B1430DD-0FD6-48DA-9EE7-DB9DE607F249}" type="parTrans" cxnId="{49109D56-EE66-4318-871D-A5423AF65F35}">
      <dgm:prSet/>
      <dgm:spPr/>
      <dgm:t>
        <a:bodyPr/>
        <a:lstStyle/>
        <a:p>
          <a:endParaRPr lang="fr-FR" sz="900"/>
        </a:p>
      </dgm:t>
    </dgm:pt>
    <dgm:pt modelId="{8AD1756C-C04B-4B84-952A-32AA3CD7C230}" type="sibTrans" cxnId="{49109D56-EE66-4318-871D-A5423AF65F35}">
      <dgm:prSet/>
      <dgm:spPr/>
      <dgm:t>
        <a:bodyPr/>
        <a:lstStyle/>
        <a:p>
          <a:endParaRPr lang="fr-FR" sz="900"/>
        </a:p>
      </dgm:t>
    </dgm:pt>
    <dgm:pt modelId="{B251AD80-53F7-402C-88E7-E07398E2FA78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Communication</a:t>
          </a:r>
        </a:p>
      </dgm:t>
    </dgm:pt>
    <dgm:pt modelId="{04E9D244-F8FD-485C-8650-A0D79D0481B0}" type="parTrans" cxnId="{1C0296ED-CCF9-4E97-AD01-A3A474CF8C37}">
      <dgm:prSet/>
      <dgm:spPr/>
      <dgm:t>
        <a:bodyPr/>
        <a:lstStyle/>
        <a:p>
          <a:endParaRPr lang="fr-FR" sz="900"/>
        </a:p>
      </dgm:t>
    </dgm:pt>
    <dgm:pt modelId="{168AB2F3-FE69-474B-880F-E4D4E93E9F49}" type="sibTrans" cxnId="{1C0296ED-CCF9-4E97-AD01-A3A474CF8C37}">
      <dgm:prSet/>
      <dgm:spPr/>
      <dgm:t>
        <a:bodyPr/>
        <a:lstStyle/>
        <a:p>
          <a:endParaRPr lang="fr-FR" sz="900"/>
        </a:p>
      </dgm:t>
    </dgm:pt>
    <dgm:pt modelId="{71A6E474-BB6A-4070-9CDE-80139A02F530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Appréciation qualitative</a:t>
          </a:r>
        </a:p>
      </dgm:t>
    </dgm:pt>
    <dgm:pt modelId="{5F570E5D-BBA7-4D8E-B3F2-2F87D942FCC6}" type="parTrans" cxnId="{41596CE6-822C-42A4-89F0-F2FBEE1E5148}">
      <dgm:prSet/>
      <dgm:spPr/>
      <dgm:t>
        <a:bodyPr/>
        <a:lstStyle/>
        <a:p>
          <a:endParaRPr lang="fr-FR" sz="900"/>
        </a:p>
      </dgm:t>
    </dgm:pt>
    <dgm:pt modelId="{A6ABF412-495F-4C2F-AFF1-BFA373ED519C}" type="sibTrans" cxnId="{41596CE6-822C-42A4-89F0-F2FBEE1E5148}">
      <dgm:prSet/>
      <dgm:spPr/>
      <dgm:t>
        <a:bodyPr/>
        <a:lstStyle/>
        <a:p>
          <a:endParaRPr lang="fr-FR" sz="900"/>
        </a:p>
      </dgm:t>
    </dgm:pt>
    <dgm:pt modelId="{07ECFC67-1B62-4769-9AB4-AF6730B7B251}" type="pres">
      <dgm:prSet presAssocID="{5DF86E5D-A7AB-483A-ABAC-50BD224067E6}" presName="Name0" presStyleCnt="0">
        <dgm:presLayoutVars>
          <dgm:dir/>
          <dgm:resizeHandles val="exact"/>
        </dgm:presLayoutVars>
      </dgm:prSet>
      <dgm:spPr/>
    </dgm:pt>
    <dgm:pt modelId="{60DEBE36-D78A-4883-BE9C-3F259012E802}" type="pres">
      <dgm:prSet presAssocID="{5A2E162F-DE5D-4C72-B52C-6D705FD220D7}" presName="parTxOnly" presStyleLbl="node1" presStyleIdx="0" presStyleCnt="5">
        <dgm:presLayoutVars>
          <dgm:bulletEnabled val="1"/>
        </dgm:presLayoutVars>
      </dgm:prSet>
      <dgm:spPr/>
    </dgm:pt>
    <dgm:pt modelId="{62CCF11F-B0BE-4726-B878-D469BEB73CFB}" type="pres">
      <dgm:prSet presAssocID="{FC58B304-DC1D-40F8-B927-678AED856497}" presName="parSpace" presStyleCnt="0"/>
      <dgm:spPr/>
    </dgm:pt>
    <dgm:pt modelId="{77447575-0040-4114-8734-1E6FFBFB9955}" type="pres">
      <dgm:prSet presAssocID="{90CAA070-AB5C-4522-962B-91C2DC6F8AEB}" presName="parTxOnly" presStyleLbl="node1" presStyleIdx="1" presStyleCnt="5">
        <dgm:presLayoutVars>
          <dgm:bulletEnabled val="1"/>
        </dgm:presLayoutVars>
      </dgm:prSet>
      <dgm:spPr/>
    </dgm:pt>
    <dgm:pt modelId="{C02CDC77-8815-40E5-9A79-01DB235891DC}" type="pres">
      <dgm:prSet presAssocID="{C896FB02-3FBA-4AF3-AFC7-DF42F6AE4CE7}" presName="parSpace" presStyleCnt="0"/>
      <dgm:spPr/>
    </dgm:pt>
    <dgm:pt modelId="{2741963D-A98D-4F0F-8948-E5F3935FF56C}" type="pres">
      <dgm:prSet presAssocID="{7CADF0BD-19FA-49CF-9043-E8C94D5A2245}" presName="parTxOnly" presStyleLbl="node1" presStyleIdx="2" presStyleCnt="5">
        <dgm:presLayoutVars>
          <dgm:bulletEnabled val="1"/>
        </dgm:presLayoutVars>
      </dgm:prSet>
      <dgm:spPr/>
    </dgm:pt>
    <dgm:pt modelId="{A923614F-AE37-406F-A32B-5CBCCFF949DC}" type="pres">
      <dgm:prSet presAssocID="{8AD1756C-C04B-4B84-952A-32AA3CD7C230}" presName="parSpace" presStyleCnt="0"/>
      <dgm:spPr/>
    </dgm:pt>
    <dgm:pt modelId="{C011AA4E-731F-462B-8CA9-C3BE66E01CF2}" type="pres">
      <dgm:prSet presAssocID="{B251AD80-53F7-402C-88E7-E07398E2FA78}" presName="parTxOnly" presStyleLbl="node1" presStyleIdx="3" presStyleCnt="5">
        <dgm:presLayoutVars>
          <dgm:bulletEnabled val="1"/>
        </dgm:presLayoutVars>
      </dgm:prSet>
      <dgm:spPr/>
    </dgm:pt>
    <dgm:pt modelId="{425175E2-7683-4DC8-A3C4-BC838FAEB9C2}" type="pres">
      <dgm:prSet presAssocID="{168AB2F3-FE69-474B-880F-E4D4E93E9F49}" presName="parSpace" presStyleCnt="0"/>
      <dgm:spPr/>
    </dgm:pt>
    <dgm:pt modelId="{BE8DD1D3-0CA9-4F01-86FB-1FBE83FD474F}" type="pres">
      <dgm:prSet presAssocID="{71A6E474-BB6A-4070-9CDE-80139A02F530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A7B5003-3219-447A-A07B-66F98DBA73BD}" type="presOf" srcId="{7CADF0BD-19FA-49CF-9043-E8C94D5A2245}" destId="{2741963D-A98D-4F0F-8948-E5F3935FF56C}" srcOrd="0" destOrd="0" presId="urn:microsoft.com/office/officeart/2005/8/layout/hChevron3"/>
    <dgm:cxn modelId="{715AB70D-D1BD-4C88-9CAF-04849671EFC7}" srcId="{5DF86E5D-A7AB-483A-ABAC-50BD224067E6}" destId="{90CAA070-AB5C-4522-962B-91C2DC6F8AEB}" srcOrd="1" destOrd="0" parTransId="{3EE40789-E74E-4160-82E9-D91FD7A1AF44}" sibTransId="{C896FB02-3FBA-4AF3-AFC7-DF42F6AE4CE7}"/>
    <dgm:cxn modelId="{EDCEDB5F-47E2-419C-B36F-9FF43F93E0E8}" type="presOf" srcId="{71A6E474-BB6A-4070-9CDE-80139A02F530}" destId="{BE8DD1D3-0CA9-4F01-86FB-1FBE83FD474F}" srcOrd="0" destOrd="0" presId="urn:microsoft.com/office/officeart/2005/8/layout/hChevron3"/>
    <dgm:cxn modelId="{49109D56-EE66-4318-871D-A5423AF65F35}" srcId="{5DF86E5D-A7AB-483A-ABAC-50BD224067E6}" destId="{7CADF0BD-19FA-49CF-9043-E8C94D5A2245}" srcOrd="2" destOrd="0" parTransId="{9B1430DD-0FD6-48DA-9EE7-DB9DE607F249}" sibTransId="{8AD1756C-C04B-4B84-952A-32AA3CD7C230}"/>
    <dgm:cxn modelId="{B0859381-F1F4-4B37-9B81-A4F566FD0FA6}" type="presOf" srcId="{5DF86E5D-A7AB-483A-ABAC-50BD224067E6}" destId="{07ECFC67-1B62-4769-9AB4-AF6730B7B251}" srcOrd="0" destOrd="0" presId="urn:microsoft.com/office/officeart/2005/8/layout/hChevron3"/>
    <dgm:cxn modelId="{59D59B8F-D2B3-4323-9E53-4EC0CB2ED28A}" srcId="{5DF86E5D-A7AB-483A-ABAC-50BD224067E6}" destId="{5A2E162F-DE5D-4C72-B52C-6D705FD220D7}" srcOrd="0" destOrd="0" parTransId="{85610C3B-0181-4546-BA19-FC0EF5E9B05F}" sibTransId="{FC58B304-DC1D-40F8-B927-678AED856497}"/>
    <dgm:cxn modelId="{960658C5-CBE7-4FD9-BFC1-57828CFCF785}" type="presOf" srcId="{90CAA070-AB5C-4522-962B-91C2DC6F8AEB}" destId="{77447575-0040-4114-8734-1E6FFBFB9955}" srcOrd="0" destOrd="0" presId="urn:microsoft.com/office/officeart/2005/8/layout/hChevron3"/>
    <dgm:cxn modelId="{66B6BEE5-A95C-41EC-9B18-6D74767D79C9}" type="presOf" srcId="{5A2E162F-DE5D-4C72-B52C-6D705FD220D7}" destId="{60DEBE36-D78A-4883-BE9C-3F259012E802}" srcOrd="0" destOrd="0" presId="urn:microsoft.com/office/officeart/2005/8/layout/hChevron3"/>
    <dgm:cxn modelId="{41596CE6-822C-42A4-89F0-F2FBEE1E5148}" srcId="{5DF86E5D-A7AB-483A-ABAC-50BD224067E6}" destId="{71A6E474-BB6A-4070-9CDE-80139A02F530}" srcOrd="4" destOrd="0" parTransId="{5F570E5D-BBA7-4D8E-B3F2-2F87D942FCC6}" sibTransId="{A6ABF412-495F-4C2F-AFF1-BFA373ED519C}"/>
    <dgm:cxn modelId="{5B27E7EC-8740-4DCF-9765-97B924D370BC}" type="presOf" srcId="{B251AD80-53F7-402C-88E7-E07398E2FA78}" destId="{C011AA4E-731F-462B-8CA9-C3BE66E01CF2}" srcOrd="0" destOrd="0" presId="urn:microsoft.com/office/officeart/2005/8/layout/hChevron3"/>
    <dgm:cxn modelId="{1C0296ED-CCF9-4E97-AD01-A3A474CF8C37}" srcId="{5DF86E5D-A7AB-483A-ABAC-50BD224067E6}" destId="{B251AD80-53F7-402C-88E7-E07398E2FA78}" srcOrd="3" destOrd="0" parTransId="{04E9D244-F8FD-485C-8650-A0D79D0481B0}" sibTransId="{168AB2F3-FE69-474B-880F-E4D4E93E9F49}"/>
    <dgm:cxn modelId="{7FE24EA7-9266-4E44-B82C-C90B6F442215}" type="presParOf" srcId="{07ECFC67-1B62-4769-9AB4-AF6730B7B251}" destId="{60DEBE36-D78A-4883-BE9C-3F259012E802}" srcOrd="0" destOrd="0" presId="urn:microsoft.com/office/officeart/2005/8/layout/hChevron3"/>
    <dgm:cxn modelId="{C694EB9F-D6CD-4E12-A3EA-A3C935CCDB8D}" type="presParOf" srcId="{07ECFC67-1B62-4769-9AB4-AF6730B7B251}" destId="{62CCF11F-B0BE-4726-B878-D469BEB73CFB}" srcOrd="1" destOrd="0" presId="urn:microsoft.com/office/officeart/2005/8/layout/hChevron3"/>
    <dgm:cxn modelId="{A41BF30F-95B6-4CF9-A723-703844489472}" type="presParOf" srcId="{07ECFC67-1B62-4769-9AB4-AF6730B7B251}" destId="{77447575-0040-4114-8734-1E6FFBFB9955}" srcOrd="2" destOrd="0" presId="urn:microsoft.com/office/officeart/2005/8/layout/hChevron3"/>
    <dgm:cxn modelId="{EB29D4D9-75A4-4EFB-B361-466A1AF74D02}" type="presParOf" srcId="{07ECFC67-1B62-4769-9AB4-AF6730B7B251}" destId="{C02CDC77-8815-40E5-9A79-01DB235891DC}" srcOrd="3" destOrd="0" presId="urn:microsoft.com/office/officeart/2005/8/layout/hChevron3"/>
    <dgm:cxn modelId="{CE7805D9-D601-40A1-97FF-3972A0A610C8}" type="presParOf" srcId="{07ECFC67-1B62-4769-9AB4-AF6730B7B251}" destId="{2741963D-A98D-4F0F-8948-E5F3935FF56C}" srcOrd="4" destOrd="0" presId="urn:microsoft.com/office/officeart/2005/8/layout/hChevron3"/>
    <dgm:cxn modelId="{285150BB-3F98-4169-BB68-12E2630E9D9B}" type="presParOf" srcId="{07ECFC67-1B62-4769-9AB4-AF6730B7B251}" destId="{A923614F-AE37-406F-A32B-5CBCCFF949DC}" srcOrd="5" destOrd="0" presId="urn:microsoft.com/office/officeart/2005/8/layout/hChevron3"/>
    <dgm:cxn modelId="{EA33EB27-B9FE-4DB5-AB40-C7A034176946}" type="presParOf" srcId="{07ECFC67-1B62-4769-9AB4-AF6730B7B251}" destId="{C011AA4E-731F-462B-8CA9-C3BE66E01CF2}" srcOrd="6" destOrd="0" presId="urn:microsoft.com/office/officeart/2005/8/layout/hChevron3"/>
    <dgm:cxn modelId="{8F265E3C-663D-4254-9BA3-47EF4412BC47}" type="presParOf" srcId="{07ECFC67-1B62-4769-9AB4-AF6730B7B251}" destId="{425175E2-7683-4DC8-A3C4-BC838FAEB9C2}" srcOrd="7" destOrd="0" presId="urn:microsoft.com/office/officeart/2005/8/layout/hChevron3"/>
    <dgm:cxn modelId="{A8593FBC-2B1B-4363-960A-DE2237F89CCC}" type="presParOf" srcId="{07ECFC67-1B62-4769-9AB4-AF6730B7B251}" destId="{BE8DD1D3-0CA9-4F01-86FB-1FBE83FD474F}" srcOrd="8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86E5D-A7AB-483A-ABAC-50BD224067E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0CAA070-AB5C-4522-962B-91C2DC6F8AEB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Solutions techniques</a:t>
          </a:r>
        </a:p>
      </dgm:t>
    </dgm:pt>
    <dgm:pt modelId="{3EE40789-E74E-4160-82E9-D91FD7A1AF44}" type="parTrans" cxnId="{715AB70D-D1BD-4C88-9CAF-04849671EFC7}">
      <dgm:prSet/>
      <dgm:spPr/>
      <dgm:t>
        <a:bodyPr/>
        <a:lstStyle/>
        <a:p>
          <a:endParaRPr lang="fr-FR" sz="900"/>
        </a:p>
      </dgm:t>
    </dgm:pt>
    <dgm:pt modelId="{C896FB02-3FBA-4AF3-AFC7-DF42F6AE4CE7}" type="sibTrans" cxnId="{715AB70D-D1BD-4C88-9CAF-04849671EFC7}">
      <dgm:prSet/>
      <dgm:spPr/>
      <dgm:t>
        <a:bodyPr/>
        <a:lstStyle/>
        <a:p>
          <a:endParaRPr lang="fr-FR" sz="900"/>
        </a:p>
      </dgm:t>
    </dgm:pt>
    <dgm:pt modelId="{5A2E162F-DE5D-4C72-B52C-6D705FD220D7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Objectif</a:t>
          </a:r>
        </a:p>
      </dgm:t>
    </dgm:pt>
    <dgm:pt modelId="{85610C3B-0181-4546-BA19-FC0EF5E9B05F}" type="parTrans" cxnId="{59D59B8F-D2B3-4323-9E53-4EC0CB2ED28A}">
      <dgm:prSet/>
      <dgm:spPr/>
      <dgm:t>
        <a:bodyPr/>
        <a:lstStyle/>
        <a:p>
          <a:endParaRPr lang="fr-FR" sz="900"/>
        </a:p>
      </dgm:t>
    </dgm:pt>
    <dgm:pt modelId="{FC58B304-DC1D-40F8-B927-678AED856497}" type="sibTrans" cxnId="{59D59B8F-D2B3-4323-9E53-4EC0CB2ED28A}">
      <dgm:prSet/>
      <dgm:spPr/>
      <dgm:t>
        <a:bodyPr/>
        <a:lstStyle/>
        <a:p>
          <a:endParaRPr lang="fr-FR" sz="900"/>
        </a:p>
      </dgm:t>
    </dgm:pt>
    <dgm:pt modelId="{7CADF0BD-19FA-49CF-9043-E8C94D5A2245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900" dirty="0"/>
            <a:t>Réalisations en cours</a:t>
          </a:r>
        </a:p>
      </dgm:t>
    </dgm:pt>
    <dgm:pt modelId="{9B1430DD-0FD6-48DA-9EE7-DB9DE607F249}" type="parTrans" cxnId="{49109D56-EE66-4318-871D-A5423AF65F35}">
      <dgm:prSet/>
      <dgm:spPr/>
      <dgm:t>
        <a:bodyPr/>
        <a:lstStyle/>
        <a:p>
          <a:endParaRPr lang="fr-FR" sz="900"/>
        </a:p>
      </dgm:t>
    </dgm:pt>
    <dgm:pt modelId="{8AD1756C-C04B-4B84-952A-32AA3CD7C230}" type="sibTrans" cxnId="{49109D56-EE66-4318-871D-A5423AF65F35}">
      <dgm:prSet/>
      <dgm:spPr/>
      <dgm:t>
        <a:bodyPr/>
        <a:lstStyle/>
        <a:p>
          <a:endParaRPr lang="fr-FR" sz="900"/>
        </a:p>
      </dgm:t>
    </dgm:pt>
    <dgm:pt modelId="{B251AD80-53F7-402C-88E7-E07398E2FA78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Communication</a:t>
          </a:r>
        </a:p>
      </dgm:t>
    </dgm:pt>
    <dgm:pt modelId="{04E9D244-F8FD-485C-8650-A0D79D0481B0}" type="parTrans" cxnId="{1C0296ED-CCF9-4E97-AD01-A3A474CF8C37}">
      <dgm:prSet/>
      <dgm:spPr/>
      <dgm:t>
        <a:bodyPr/>
        <a:lstStyle/>
        <a:p>
          <a:endParaRPr lang="fr-FR" sz="900"/>
        </a:p>
      </dgm:t>
    </dgm:pt>
    <dgm:pt modelId="{168AB2F3-FE69-474B-880F-E4D4E93E9F49}" type="sibTrans" cxnId="{1C0296ED-CCF9-4E97-AD01-A3A474CF8C37}">
      <dgm:prSet/>
      <dgm:spPr/>
      <dgm:t>
        <a:bodyPr/>
        <a:lstStyle/>
        <a:p>
          <a:endParaRPr lang="fr-FR" sz="900"/>
        </a:p>
      </dgm:t>
    </dgm:pt>
    <dgm:pt modelId="{71A6E474-BB6A-4070-9CDE-80139A02F530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Appréciation qualitative</a:t>
          </a:r>
        </a:p>
      </dgm:t>
    </dgm:pt>
    <dgm:pt modelId="{5F570E5D-BBA7-4D8E-B3F2-2F87D942FCC6}" type="parTrans" cxnId="{41596CE6-822C-42A4-89F0-F2FBEE1E5148}">
      <dgm:prSet/>
      <dgm:spPr/>
      <dgm:t>
        <a:bodyPr/>
        <a:lstStyle/>
        <a:p>
          <a:endParaRPr lang="fr-FR" sz="900"/>
        </a:p>
      </dgm:t>
    </dgm:pt>
    <dgm:pt modelId="{A6ABF412-495F-4C2F-AFF1-BFA373ED519C}" type="sibTrans" cxnId="{41596CE6-822C-42A4-89F0-F2FBEE1E5148}">
      <dgm:prSet/>
      <dgm:spPr/>
      <dgm:t>
        <a:bodyPr/>
        <a:lstStyle/>
        <a:p>
          <a:endParaRPr lang="fr-FR" sz="900"/>
        </a:p>
      </dgm:t>
    </dgm:pt>
    <dgm:pt modelId="{07ECFC67-1B62-4769-9AB4-AF6730B7B251}" type="pres">
      <dgm:prSet presAssocID="{5DF86E5D-A7AB-483A-ABAC-50BD224067E6}" presName="Name0" presStyleCnt="0">
        <dgm:presLayoutVars>
          <dgm:dir/>
          <dgm:resizeHandles val="exact"/>
        </dgm:presLayoutVars>
      </dgm:prSet>
      <dgm:spPr/>
    </dgm:pt>
    <dgm:pt modelId="{60DEBE36-D78A-4883-BE9C-3F259012E802}" type="pres">
      <dgm:prSet presAssocID="{5A2E162F-DE5D-4C72-B52C-6D705FD220D7}" presName="parTxOnly" presStyleLbl="node1" presStyleIdx="0" presStyleCnt="5">
        <dgm:presLayoutVars>
          <dgm:bulletEnabled val="1"/>
        </dgm:presLayoutVars>
      </dgm:prSet>
      <dgm:spPr/>
    </dgm:pt>
    <dgm:pt modelId="{62CCF11F-B0BE-4726-B878-D469BEB73CFB}" type="pres">
      <dgm:prSet presAssocID="{FC58B304-DC1D-40F8-B927-678AED856497}" presName="parSpace" presStyleCnt="0"/>
      <dgm:spPr/>
    </dgm:pt>
    <dgm:pt modelId="{77447575-0040-4114-8734-1E6FFBFB9955}" type="pres">
      <dgm:prSet presAssocID="{90CAA070-AB5C-4522-962B-91C2DC6F8AEB}" presName="parTxOnly" presStyleLbl="node1" presStyleIdx="1" presStyleCnt="5">
        <dgm:presLayoutVars>
          <dgm:bulletEnabled val="1"/>
        </dgm:presLayoutVars>
      </dgm:prSet>
      <dgm:spPr/>
    </dgm:pt>
    <dgm:pt modelId="{C02CDC77-8815-40E5-9A79-01DB235891DC}" type="pres">
      <dgm:prSet presAssocID="{C896FB02-3FBA-4AF3-AFC7-DF42F6AE4CE7}" presName="parSpace" presStyleCnt="0"/>
      <dgm:spPr/>
    </dgm:pt>
    <dgm:pt modelId="{2741963D-A98D-4F0F-8948-E5F3935FF56C}" type="pres">
      <dgm:prSet presAssocID="{7CADF0BD-19FA-49CF-9043-E8C94D5A2245}" presName="parTxOnly" presStyleLbl="node1" presStyleIdx="2" presStyleCnt="5">
        <dgm:presLayoutVars>
          <dgm:bulletEnabled val="1"/>
        </dgm:presLayoutVars>
      </dgm:prSet>
      <dgm:spPr/>
    </dgm:pt>
    <dgm:pt modelId="{A923614F-AE37-406F-A32B-5CBCCFF949DC}" type="pres">
      <dgm:prSet presAssocID="{8AD1756C-C04B-4B84-952A-32AA3CD7C230}" presName="parSpace" presStyleCnt="0"/>
      <dgm:spPr/>
    </dgm:pt>
    <dgm:pt modelId="{C011AA4E-731F-462B-8CA9-C3BE66E01CF2}" type="pres">
      <dgm:prSet presAssocID="{B251AD80-53F7-402C-88E7-E07398E2FA78}" presName="parTxOnly" presStyleLbl="node1" presStyleIdx="3" presStyleCnt="5">
        <dgm:presLayoutVars>
          <dgm:bulletEnabled val="1"/>
        </dgm:presLayoutVars>
      </dgm:prSet>
      <dgm:spPr/>
    </dgm:pt>
    <dgm:pt modelId="{425175E2-7683-4DC8-A3C4-BC838FAEB9C2}" type="pres">
      <dgm:prSet presAssocID="{168AB2F3-FE69-474B-880F-E4D4E93E9F49}" presName="parSpace" presStyleCnt="0"/>
      <dgm:spPr/>
    </dgm:pt>
    <dgm:pt modelId="{BE8DD1D3-0CA9-4F01-86FB-1FBE83FD474F}" type="pres">
      <dgm:prSet presAssocID="{71A6E474-BB6A-4070-9CDE-80139A02F530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A7B5003-3219-447A-A07B-66F98DBA73BD}" type="presOf" srcId="{7CADF0BD-19FA-49CF-9043-E8C94D5A2245}" destId="{2741963D-A98D-4F0F-8948-E5F3935FF56C}" srcOrd="0" destOrd="0" presId="urn:microsoft.com/office/officeart/2005/8/layout/hChevron3"/>
    <dgm:cxn modelId="{715AB70D-D1BD-4C88-9CAF-04849671EFC7}" srcId="{5DF86E5D-A7AB-483A-ABAC-50BD224067E6}" destId="{90CAA070-AB5C-4522-962B-91C2DC6F8AEB}" srcOrd="1" destOrd="0" parTransId="{3EE40789-E74E-4160-82E9-D91FD7A1AF44}" sibTransId="{C896FB02-3FBA-4AF3-AFC7-DF42F6AE4CE7}"/>
    <dgm:cxn modelId="{EDCEDB5F-47E2-419C-B36F-9FF43F93E0E8}" type="presOf" srcId="{71A6E474-BB6A-4070-9CDE-80139A02F530}" destId="{BE8DD1D3-0CA9-4F01-86FB-1FBE83FD474F}" srcOrd="0" destOrd="0" presId="urn:microsoft.com/office/officeart/2005/8/layout/hChevron3"/>
    <dgm:cxn modelId="{49109D56-EE66-4318-871D-A5423AF65F35}" srcId="{5DF86E5D-A7AB-483A-ABAC-50BD224067E6}" destId="{7CADF0BD-19FA-49CF-9043-E8C94D5A2245}" srcOrd="2" destOrd="0" parTransId="{9B1430DD-0FD6-48DA-9EE7-DB9DE607F249}" sibTransId="{8AD1756C-C04B-4B84-952A-32AA3CD7C230}"/>
    <dgm:cxn modelId="{B0859381-F1F4-4B37-9B81-A4F566FD0FA6}" type="presOf" srcId="{5DF86E5D-A7AB-483A-ABAC-50BD224067E6}" destId="{07ECFC67-1B62-4769-9AB4-AF6730B7B251}" srcOrd="0" destOrd="0" presId="urn:microsoft.com/office/officeart/2005/8/layout/hChevron3"/>
    <dgm:cxn modelId="{59D59B8F-D2B3-4323-9E53-4EC0CB2ED28A}" srcId="{5DF86E5D-A7AB-483A-ABAC-50BD224067E6}" destId="{5A2E162F-DE5D-4C72-B52C-6D705FD220D7}" srcOrd="0" destOrd="0" parTransId="{85610C3B-0181-4546-BA19-FC0EF5E9B05F}" sibTransId="{FC58B304-DC1D-40F8-B927-678AED856497}"/>
    <dgm:cxn modelId="{960658C5-CBE7-4FD9-BFC1-57828CFCF785}" type="presOf" srcId="{90CAA070-AB5C-4522-962B-91C2DC6F8AEB}" destId="{77447575-0040-4114-8734-1E6FFBFB9955}" srcOrd="0" destOrd="0" presId="urn:microsoft.com/office/officeart/2005/8/layout/hChevron3"/>
    <dgm:cxn modelId="{66B6BEE5-A95C-41EC-9B18-6D74767D79C9}" type="presOf" srcId="{5A2E162F-DE5D-4C72-B52C-6D705FD220D7}" destId="{60DEBE36-D78A-4883-BE9C-3F259012E802}" srcOrd="0" destOrd="0" presId="urn:microsoft.com/office/officeart/2005/8/layout/hChevron3"/>
    <dgm:cxn modelId="{41596CE6-822C-42A4-89F0-F2FBEE1E5148}" srcId="{5DF86E5D-A7AB-483A-ABAC-50BD224067E6}" destId="{71A6E474-BB6A-4070-9CDE-80139A02F530}" srcOrd="4" destOrd="0" parTransId="{5F570E5D-BBA7-4D8E-B3F2-2F87D942FCC6}" sibTransId="{A6ABF412-495F-4C2F-AFF1-BFA373ED519C}"/>
    <dgm:cxn modelId="{5B27E7EC-8740-4DCF-9765-97B924D370BC}" type="presOf" srcId="{B251AD80-53F7-402C-88E7-E07398E2FA78}" destId="{C011AA4E-731F-462B-8CA9-C3BE66E01CF2}" srcOrd="0" destOrd="0" presId="urn:microsoft.com/office/officeart/2005/8/layout/hChevron3"/>
    <dgm:cxn modelId="{1C0296ED-CCF9-4E97-AD01-A3A474CF8C37}" srcId="{5DF86E5D-A7AB-483A-ABAC-50BD224067E6}" destId="{B251AD80-53F7-402C-88E7-E07398E2FA78}" srcOrd="3" destOrd="0" parTransId="{04E9D244-F8FD-485C-8650-A0D79D0481B0}" sibTransId="{168AB2F3-FE69-474B-880F-E4D4E93E9F49}"/>
    <dgm:cxn modelId="{7FE24EA7-9266-4E44-B82C-C90B6F442215}" type="presParOf" srcId="{07ECFC67-1B62-4769-9AB4-AF6730B7B251}" destId="{60DEBE36-D78A-4883-BE9C-3F259012E802}" srcOrd="0" destOrd="0" presId="urn:microsoft.com/office/officeart/2005/8/layout/hChevron3"/>
    <dgm:cxn modelId="{C694EB9F-D6CD-4E12-A3EA-A3C935CCDB8D}" type="presParOf" srcId="{07ECFC67-1B62-4769-9AB4-AF6730B7B251}" destId="{62CCF11F-B0BE-4726-B878-D469BEB73CFB}" srcOrd="1" destOrd="0" presId="urn:microsoft.com/office/officeart/2005/8/layout/hChevron3"/>
    <dgm:cxn modelId="{A41BF30F-95B6-4CF9-A723-703844489472}" type="presParOf" srcId="{07ECFC67-1B62-4769-9AB4-AF6730B7B251}" destId="{77447575-0040-4114-8734-1E6FFBFB9955}" srcOrd="2" destOrd="0" presId="urn:microsoft.com/office/officeart/2005/8/layout/hChevron3"/>
    <dgm:cxn modelId="{EB29D4D9-75A4-4EFB-B361-466A1AF74D02}" type="presParOf" srcId="{07ECFC67-1B62-4769-9AB4-AF6730B7B251}" destId="{C02CDC77-8815-40E5-9A79-01DB235891DC}" srcOrd="3" destOrd="0" presId="urn:microsoft.com/office/officeart/2005/8/layout/hChevron3"/>
    <dgm:cxn modelId="{CE7805D9-D601-40A1-97FF-3972A0A610C8}" type="presParOf" srcId="{07ECFC67-1B62-4769-9AB4-AF6730B7B251}" destId="{2741963D-A98D-4F0F-8948-E5F3935FF56C}" srcOrd="4" destOrd="0" presId="urn:microsoft.com/office/officeart/2005/8/layout/hChevron3"/>
    <dgm:cxn modelId="{285150BB-3F98-4169-BB68-12E2630E9D9B}" type="presParOf" srcId="{07ECFC67-1B62-4769-9AB4-AF6730B7B251}" destId="{A923614F-AE37-406F-A32B-5CBCCFF949DC}" srcOrd="5" destOrd="0" presId="urn:microsoft.com/office/officeart/2005/8/layout/hChevron3"/>
    <dgm:cxn modelId="{EA33EB27-B9FE-4DB5-AB40-C7A034176946}" type="presParOf" srcId="{07ECFC67-1B62-4769-9AB4-AF6730B7B251}" destId="{C011AA4E-731F-462B-8CA9-C3BE66E01CF2}" srcOrd="6" destOrd="0" presId="urn:microsoft.com/office/officeart/2005/8/layout/hChevron3"/>
    <dgm:cxn modelId="{8F265E3C-663D-4254-9BA3-47EF4412BC47}" type="presParOf" srcId="{07ECFC67-1B62-4769-9AB4-AF6730B7B251}" destId="{425175E2-7683-4DC8-A3C4-BC838FAEB9C2}" srcOrd="7" destOrd="0" presId="urn:microsoft.com/office/officeart/2005/8/layout/hChevron3"/>
    <dgm:cxn modelId="{A8593FBC-2B1B-4363-960A-DE2237F89CCC}" type="presParOf" srcId="{07ECFC67-1B62-4769-9AB4-AF6730B7B251}" destId="{BE8DD1D3-0CA9-4F01-86FB-1FBE83FD474F}" srcOrd="8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F86E5D-A7AB-483A-ABAC-50BD224067E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0CAA070-AB5C-4522-962B-91C2DC6F8AEB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Solutions techniques</a:t>
          </a:r>
        </a:p>
      </dgm:t>
    </dgm:pt>
    <dgm:pt modelId="{3EE40789-E74E-4160-82E9-D91FD7A1AF44}" type="parTrans" cxnId="{715AB70D-D1BD-4C88-9CAF-04849671EFC7}">
      <dgm:prSet/>
      <dgm:spPr/>
      <dgm:t>
        <a:bodyPr/>
        <a:lstStyle/>
        <a:p>
          <a:endParaRPr lang="fr-FR" sz="900"/>
        </a:p>
      </dgm:t>
    </dgm:pt>
    <dgm:pt modelId="{C896FB02-3FBA-4AF3-AFC7-DF42F6AE4CE7}" type="sibTrans" cxnId="{715AB70D-D1BD-4C88-9CAF-04849671EFC7}">
      <dgm:prSet/>
      <dgm:spPr/>
      <dgm:t>
        <a:bodyPr/>
        <a:lstStyle/>
        <a:p>
          <a:endParaRPr lang="fr-FR" sz="900"/>
        </a:p>
      </dgm:t>
    </dgm:pt>
    <dgm:pt modelId="{5A2E162F-DE5D-4C72-B52C-6D705FD220D7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Objectif</a:t>
          </a:r>
        </a:p>
      </dgm:t>
    </dgm:pt>
    <dgm:pt modelId="{85610C3B-0181-4546-BA19-FC0EF5E9B05F}" type="parTrans" cxnId="{59D59B8F-D2B3-4323-9E53-4EC0CB2ED28A}">
      <dgm:prSet/>
      <dgm:spPr/>
      <dgm:t>
        <a:bodyPr/>
        <a:lstStyle/>
        <a:p>
          <a:endParaRPr lang="fr-FR" sz="900"/>
        </a:p>
      </dgm:t>
    </dgm:pt>
    <dgm:pt modelId="{FC58B304-DC1D-40F8-B927-678AED856497}" type="sibTrans" cxnId="{59D59B8F-D2B3-4323-9E53-4EC0CB2ED28A}">
      <dgm:prSet/>
      <dgm:spPr/>
      <dgm:t>
        <a:bodyPr/>
        <a:lstStyle/>
        <a:p>
          <a:endParaRPr lang="fr-FR" sz="900"/>
        </a:p>
      </dgm:t>
    </dgm:pt>
    <dgm:pt modelId="{7CADF0BD-19FA-49CF-9043-E8C94D5A2245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Réalisations en cours</a:t>
          </a:r>
        </a:p>
      </dgm:t>
    </dgm:pt>
    <dgm:pt modelId="{9B1430DD-0FD6-48DA-9EE7-DB9DE607F249}" type="parTrans" cxnId="{49109D56-EE66-4318-871D-A5423AF65F35}">
      <dgm:prSet/>
      <dgm:spPr/>
      <dgm:t>
        <a:bodyPr/>
        <a:lstStyle/>
        <a:p>
          <a:endParaRPr lang="fr-FR" sz="900"/>
        </a:p>
      </dgm:t>
    </dgm:pt>
    <dgm:pt modelId="{8AD1756C-C04B-4B84-952A-32AA3CD7C230}" type="sibTrans" cxnId="{49109D56-EE66-4318-871D-A5423AF65F35}">
      <dgm:prSet/>
      <dgm:spPr/>
      <dgm:t>
        <a:bodyPr/>
        <a:lstStyle/>
        <a:p>
          <a:endParaRPr lang="fr-FR" sz="900"/>
        </a:p>
      </dgm:t>
    </dgm:pt>
    <dgm:pt modelId="{B251AD80-53F7-402C-88E7-E07398E2FA7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900" dirty="0"/>
            <a:t>Communication</a:t>
          </a:r>
        </a:p>
      </dgm:t>
    </dgm:pt>
    <dgm:pt modelId="{04E9D244-F8FD-485C-8650-A0D79D0481B0}" type="parTrans" cxnId="{1C0296ED-CCF9-4E97-AD01-A3A474CF8C37}">
      <dgm:prSet/>
      <dgm:spPr/>
      <dgm:t>
        <a:bodyPr/>
        <a:lstStyle/>
        <a:p>
          <a:endParaRPr lang="fr-FR" sz="900"/>
        </a:p>
      </dgm:t>
    </dgm:pt>
    <dgm:pt modelId="{168AB2F3-FE69-474B-880F-E4D4E93E9F49}" type="sibTrans" cxnId="{1C0296ED-CCF9-4E97-AD01-A3A474CF8C37}">
      <dgm:prSet/>
      <dgm:spPr/>
      <dgm:t>
        <a:bodyPr/>
        <a:lstStyle/>
        <a:p>
          <a:endParaRPr lang="fr-FR" sz="900"/>
        </a:p>
      </dgm:t>
    </dgm:pt>
    <dgm:pt modelId="{71A6E474-BB6A-4070-9CDE-80139A02F530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Appréciation qualitative</a:t>
          </a:r>
        </a:p>
      </dgm:t>
    </dgm:pt>
    <dgm:pt modelId="{5F570E5D-BBA7-4D8E-B3F2-2F87D942FCC6}" type="parTrans" cxnId="{41596CE6-822C-42A4-89F0-F2FBEE1E5148}">
      <dgm:prSet/>
      <dgm:spPr/>
      <dgm:t>
        <a:bodyPr/>
        <a:lstStyle/>
        <a:p>
          <a:endParaRPr lang="fr-FR" sz="900"/>
        </a:p>
      </dgm:t>
    </dgm:pt>
    <dgm:pt modelId="{A6ABF412-495F-4C2F-AFF1-BFA373ED519C}" type="sibTrans" cxnId="{41596CE6-822C-42A4-89F0-F2FBEE1E5148}">
      <dgm:prSet/>
      <dgm:spPr/>
      <dgm:t>
        <a:bodyPr/>
        <a:lstStyle/>
        <a:p>
          <a:endParaRPr lang="fr-FR" sz="900"/>
        </a:p>
      </dgm:t>
    </dgm:pt>
    <dgm:pt modelId="{07ECFC67-1B62-4769-9AB4-AF6730B7B251}" type="pres">
      <dgm:prSet presAssocID="{5DF86E5D-A7AB-483A-ABAC-50BD224067E6}" presName="Name0" presStyleCnt="0">
        <dgm:presLayoutVars>
          <dgm:dir/>
          <dgm:resizeHandles val="exact"/>
        </dgm:presLayoutVars>
      </dgm:prSet>
      <dgm:spPr/>
    </dgm:pt>
    <dgm:pt modelId="{60DEBE36-D78A-4883-BE9C-3F259012E802}" type="pres">
      <dgm:prSet presAssocID="{5A2E162F-DE5D-4C72-B52C-6D705FD220D7}" presName="parTxOnly" presStyleLbl="node1" presStyleIdx="0" presStyleCnt="5">
        <dgm:presLayoutVars>
          <dgm:bulletEnabled val="1"/>
        </dgm:presLayoutVars>
      </dgm:prSet>
      <dgm:spPr/>
    </dgm:pt>
    <dgm:pt modelId="{62CCF11F-B0BE-4726-B878-D469BEB73CFB}" type="pres">
      <dgm:prSet presAssocID="{FC58B304-DC1D-40F8-B927-678AED856497}" presName="parSpace" presStyleCnt="0"/>
      <dgm:spPr/>
    </dgm:pt>
    <dgm:pt modelId="{77447575-0040-4114-8734-1E6FFBFB9955}" type="pres">
      <dgm:prSet presAssocID="{90CAA070-AB5C-4522-962B-91C2DC6F8AEB}" presName="parTxOnly" presStyleLbl="node1" presStyleIdx="1" presStyleCnt="5">
        <dgm:presLayoutVars>
          <dgm:bulletEnabled val="1"/>
        </dgm:presLayoutVars>
      </dgm:prSet>
      <dgm:spPr/>
    </dgm:pt>
    <dgm:pt modelId="{C02CDC77-8815-40E5-9A79-01DB235891DC}" type="pres">
      <dgm:prSet presAssocID="{C896FB02-3FBA-4AF3-AFC7-DF42F6AE4CE7}" presName="parSpace" presStyleCnt="0"/>
      <dgm:spPr/>
    </dgm:pt>
    <dgm:pt modelId="{2741963D-A98D-4F0F-8948-E5F3935FF56C}" type="pres">
      <dgm:prSet presAssocID="{7CADF0BD-19FA-49CF-9043-E8C94D5A2245}" presName="parTxOnly" presStyleLbl="node1" presStyleIdx="2" presStyleCnt="5">
        <dgm:presLayoutVars>
          <dgm:bulletEnabled val="1"/>
        </dgm:presLayoutVars>
      </dgm:prSet>
      <dgm:spPr/>
    </dgm:pt>
    <dgm:pt modelId="{A923614F-AE37-406F-A32B-5CBCCFF949DC}" type="pres">
      <dgm:prSet presAssocID="{8AD1756C-C04B-4B84-952A-32AA3CD7C230}" presName="parSpace" presStyleCnt="0"/>
      <dgm:spPr/>
    </dgm:pt>
    <dgm:pt modelId="{C011AA4E-731F-462B-8CA9-C3BE66E01CF2}" type="pres">
      <dgm:prSet presAssocID="{B251AD80-53F7-402C-88E7-E07398E2FA78}" presName="parTxOnly" presStyleLbl="node1" presStyleIdx="3" presStyleCnt="5">
        <dgm:presLayoutVars>
          <dgm:bulletEnabled val="1"/>
        </dgm:presLayoutVars>
      </dgm:prSet>
      <dgm:spPr/>
    </dgm:pt>
    <dgm:pt modelId="{425175E2-7683-4DC8-A3C4-BC838FAEB9C2}" type="pres">
      <dgm:prSet presAssocID="{168AB2F3-FE69-474B-880F-E4D4E93E9F49}" presName="parSpace" presStyleCnt="0"/>
      <dgm:spPr/>
    </dgm:pt>
    <dgm:pt modelId="{BE8DD1D3-0CA9-4F01-86FB-1FBE83FD474F}" type="pres">
      <dgm:prSet presAssocID="{71A6E474-BB6A-4070-9CDE-80139A02F530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A7B5003-3219-447A-A07B-66F98DBA73BD}" type="presOf" srcId="{7CADF0BD-19FA-49CF-9043-E8C94D5A2245}" destId="{2741963D-A98D-4F0F-8948-E5F3935FF56C}" srcOrd="0" destOrd="0" presId="urn:microsoft.com/office/officeart/2005/8/layout/hChevron3"/>
    <dgm:cxn modelId="{715AB70D-D1BD-4C88-9CAF-04849671EFC7}" srcId="{5DF86E5D-A7AB-483A-ABAC-50BD224067E6}" destId="{90CAA070-AB5C-4522-962B-91C2DC6F8AEB}" srcOrd="1" destOrd="0" parTransId="{3EE40789-E74E-4160-82E9-D91FD7A1AF44}" sibTransId="{C896FB02-3FBA-4AF3-AFC7-DF42F6AE4CE7}"/>
    <dgm:cxn modelId="{EDCEDB5F-47E2-419C-B36F-9FF43F93E0E8}" type="presOf" srcId="{71A6E474-BB6A-4070-9CDE-80139A02F530}" destId="{BE8DD1D3-0CA9-4F01-86FB-1FBE83FD474F}" srcOrd="0" destOrd="0" presId="urn:microsoft.com/office/officeart/2005/8/layout/hChevron3"/>
    <dgm:cxn modelId="{49109D56-EE66-4318-871D-A5423AF65F35}" srcId="{5DF86E5D-A7AB-483A-ABAC-50BD224067E6}" destId="{7CADF0BD-19FA-49CF-9043-E8C94D5A2245}" srcOrd="2" destOrd="0" parTransId="{9B1430DD-0FD6-48DA-9EE7-DB9DE607F249}" sibTransId="{8AD1756C-C04B-4B84-952A-32AA3CD7C230}"/>
    <dgm:cxn modelId="{B0859381-F1F4-4B37-9B81-A4F566FD0FA6}" type="presOf" srcId="{5DF86E5D-A7AB-483A-ABAC-50BD224067E6}" destId="{07ECFC67-1B62-4769-9AB4-AF6730B7B251}" srcOrd="0" destOrd="0" presId="urn:microsoft.com/office/officeart/2005/8/layout/hChevron3"/>
    <dgm:cxn modelId="{59D59B8F-D2B3-4323-9E53-4EC0CB2ED28A}" srcId="{5DF86E5D-A7AB-483A-ABAC-50BD224067E6}" destId="{5A2E162F-DE5D-4C72-B52C-6D705FD220D7}" srcOrd="0" destOrd="0" parTransId="{85610C3B-0181-4546-BA19-FC0EF5E9B05F}" sibTransId="{FC58B304-DC1D-40F8-B927-678AED856497}"/>
    <dgm:cxn modelId="{960658C5-CBE7-4FD9-BFC1-57828CFCF785}" type="presOf" srcId="{90CAA070-AB5C-4522-962B-91C2DC6F8AEB}" destId="{77447575-0040-4114-8734-1E6FFBFB9955}" srcOrd="0" destOrd="0" presId="urn:microsoft.com/office/officeart/2005/8/layout/hChevron3"/>
    <dgm:cxn modelId="{66B6BEE5-A95C-41EC-9B18-6D74767D79C9}" type="presOf" srcId="{5A2E162F-DE5D-4C72-B52C-6D705FD220D7}" destId="{60DEBE36-D78A-4883-BE9C-3F259012E802}" srcOrd="0" destOrd="0" presId="urn:microsoft.com/office/officeart/2005/8/layout/hChevron3"/>
    <dgm:cxn modelId="{41596CE6-822C-42A4-89F0-F2FBEE1E5148}" srcId="{5DF86E5D-A7AB-483A-ABAC-50BD224067E6}" destId="{71A6E474-BB6A-4070-9CDE-80139A02F530}" srcOrd="4" destOrd="0" parTransId="{5F570E5D-BBA7-4D8E-B3F2-2F87D942FCC6}" sibTransId="{A6ABF412-495F-4C2F-AFF1-BFA373ED519C}"/>
    <dgm:cxn modelId="{5B27E7EC-8740-4DCF-9765-97B924D370BC}" type="presOf" srcId="{B251AD80-53F7-402C-88E7-E07398E2FA78}" destId="{C011AA4E-731F-462B-8CA9-C3BE66E01CF2}" srcOrd="0" destOrd="0" presId="urn:microsoft.com/office/officeart/2005/8/layout/hChevron3"/>
    <dgm:cxn modelId="{1C0296ED-CCF9-4E97-AD01-A3A474CF8C37}" srcId="{5DF86E5D-A7AB-483A-ABAC-50BD224067E6}" destId="{B251AD80-53F7-402C-88E7-E07398E2FA78}" srcOrd="3" destOrd="0" parTransId="{04E9D244-F8FD-485C-8650-A0D79D0481B0}" sibTransId="{168AB2F3-FE69-474B-880F-E4D4E93E9F49}"/>
    <dgm:cxn modelId="{7FE24EA7-9266-4E44-B82C-C90B6F442215}" type="presParOf" srcId="{07ECFC67-1B62-4769-9AB4-AF6730B7B251}" destId="{60DEBE36-D78A-4883-BE9C-3F259012E802}" srcOrd="0" destOrd="0" presId="urn:microsoft.com/office/officeart/2005/8/layout/hChevron3"/>
    <dgm:cxn modelId="{C694EB9F-D6CD-4E12-A3EA-A3C935CCDB8D}" type="presParOf" srcId="{07ECFC67-1B62-4769-9AB4-AF6730B7B251}" destId="{62CCF11F-B0BE-4726-B878-D469BEB73CFB}" srcOrd="1" destOrd="0" presId="urn:microsoft.com/office/officeart/2005/8/layout/hChevron3"/>
    <dgm:cxn modelId="{A41BF30F-95B6-4CF9-A723-703844489472}" type="presParOf" srcId="{07ECFC67-1B62-4769-9AB4-AF6730B7B251}" destId="{77447575-0040-4114-8734-1E6FFBFB9955}" srcOrd="2" destOrd="0" presId="urn:microsoft.com/office/officeart/2005/8/layout/hChevron3"/>
    <dgm:cxn modelId="{EB29D4D9-75A4-4EFB-B361-466A1AF74D02}" type="presParOf" srcId="{07ECFC67-1B62-4769-9AB4-AF6730B7B251}" destId="{C02CDC77-8815-40E5-9A79-01DB235891DC}" srcOrd="3" destOrd="0" presId="urn:microsoft.com/office/officeart/2005/8/layout/hChevron3"/>
    <dgm:cxn modelId="{CE7805D9-D601-40A1-97FF-3972A0A610C8}" type="presParOf" srcId="{07ECFC67-1B62-4769-9AB4-AF6730B7B251}" destId="{2741963D-A98D-4F0F-8948-E5F3935FF56C}" srcOrd="4" destOrd="0" presId="urn:microsoft.com/office/officeart/2005/8/layout/hChevron3"/>
    <dgm:cxn modelId="{285150BB-3F98-4169-BB68-12E2630E9D9B}" type="presParOf" srcId="{07ECFC67-1B62-4769-9AB4-AF6730B7B251}" destId="{A923614F-AE37-406F-A32B-5CBCCFF949DC}" srcOrd="5" destOrd="0" presId="urn:microsoft.com/office/officeart/2005/8/layout/hChevron3"/>
    <dgm:cxn modelId="{EA33EB27-B9FE-4DB5-AB40-C7A034176946}" type="presParOf" srcId="{07ECFC67-1B62-4769-9AB4-AF6730B7B251}" destId="{C011AA4E-731F-462B-8CA9-C3BE66E01CF2}" srcOrd="6" destOrd="0" presId="urn:microsoft.com/office/officeart/2005/8/layout/hChevron3"/>
    <dgm:cxn modelId="{8F265E3C-663D-4254-9BA3-47EF4412BC47}" type="presParOf" srcId="{07ECFC67-1B62-4769-9AB4-AF6730B7B251}" destId="{425175E2-7683-4DC8-A3C4-BC838FAEB9C2}" srcOrd="7" destOrd="0" presId="urn:microsoft.com/office/officeart/2005/8/layout/hChevron3"/>
    <dgm:cxn modelId="{A8593FBC-2B1B-4363-960A-DE2237F89CCC}" type="presParOf" srcId="{07ECFC67-1B62-4769-9AB4-AF6730B7B251}" destId="{BE8DD1D3-0CA9-4F01-86FB-1FBE83FD474F}" srcOrd="8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F86E5D-A7AB-483A-ABAC-50BD224067E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951F7A0-6EDF-428B-8228-1B2605CA3E98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fr-FR" sz="900" dirty="0"/>
            <a:t>Objectif</a:t>
          </a:r>
        </a:p>
      </dgm:t>
    </dgm:pt>
    <dgm:pt modelId="{801448C2-9D4F-4A7C-9FB6-1CB5D007AFD5}" type="parTrans" cxnId="{F73B3A1E-B14F-4D0F-868B-DE597F2E252D}">
      <dgm:prSet/>
      <dgm:spPr/>
      <dgm:t>
        <a:bodyPr/>
        <a:lstStyle/>
        <a:p>
          <a:endParaRPr lang="fr-FR" sz="900"/>
        </a:p>
      </dgm:t>
    </dgm:pt>
    <dgm:pt modelId="{5F88D307-4A4F-4F56-8AE7-CF1F35749E70}" type="sibTrans" cxnId="{F73B3A1E-B14F-4D0F-868B-DE597F2E252D}">
      <dgm:prSet/>
      <dgm:spPr/>
      <dgm:t>
        <a:bodyPr/>
        <a:lstStyle/>
        <a:p>
          <a:endParaRPr lang="fr-FR" sz="900"/>
        </a:p>
      </dgm:t>
    </dgm:pt>
    <dgm:pt modelId="{90CAA070-AB5C-4522-962B-91C2DC6F8AEB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Solutions techniques</a:t>
          </a:r>
        </a:p>
      </dgm:t>
    </dgm:pt>
    <dgm:pt modelId="{3EE40789-E74E-4160-82E9-D91FD7A1AF44}" type="parTrans" cxnId="{715AB70D-D1BD-4C88-9CAF-04849671EFC7}">
      <dgm:prSet/>
      <dgm:spPr/>
      <dgm:t>
        <a:bodyPr/>
        <a:lstStyle/>
        <a:p>
          <a:endParaRPr lang="fr-FR" sz="900"/>
        </a:p>
      </dgm:t>
    </dgm:pt>
    <dgm:pt modelId="{C896FB02-3FBA-4AF3-AFC7-DF42F6AE4CE7}" type="sibTrans" cxnId="{715AB70D-D1BD-4C88-9CAF-04849671EFC7}">
      <dgm:prSet/>
      <dgm:spPr/>
      <dgm:t>
        <a:bodyPr/>
        <a:lstStyle/>
        <a:p>
          <a:endParaRPr lang="fr-FR" sz="900"/>
        </a:p>
      </dgm:t>
    </dgm:pt>
    <dgm:pt modelId="{7CADF0BD-19FA-49CF-9043-E8C94D5A2245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Réalisations en cours</a:t>
          </a:r>
        </a:p>
      </dgm:t>
    </dgm:pt>
    <dgm:pt modelId="{9B1430DD-0FD6-48DA-9EE7-DB9DE607F249}" type="parTrans" cxnId="{49109D56-EE66-4318-871D-A5423AF65F35}">
      <dgm:prSet/>
      <dgm:spPr/>
      <dgm:t>
        <a:bodyPr/>
        <a:lstStyle/>
        <a:p>
          <a:endParaRPr lang="fr-FR" sz="900"/>
        </a:p>
      </dgm:t>
    </dgm:pt>
    <dgm:pt modelId="{8AD1756C-C04B-4B84-952A-32AA3CD7C230}" type="sibTrans" cxnId="{49109D56-EE66-4318-871D-A5423AF65F35}">
      <dgm:prSet/>
      <dgm:spPr/>
      <dgm:t>
        <a:bodyPr/>
        <a:lstStyle/>
        <a:p>
          <a:endParaRPr lang="fr-FR" sz="900"/>
        </a:p>
      </dgm:t>
    </dgm:pt>
    <dgm:pt modelId="{B251AD80-53F7-402C-88E7-E07398E2FA78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900" dirty="0"/>
            <a:t>Communication</a:t>
          </a:r>
        </a:p>
      </dgm:t>
    </dgm:pt>
    <dgm:pt modelId="{04E9D244-F8FD-485C-8650-A0D79D0481B0}" type="parTrans" cxnId="{1C0296ED-CCF9-4E97-AD01-A3A474CF8C37}">
      <dgm:prSet/>
      <dgm:spPr/>
      <dgm:t>
        <a:bodyPr/>
        <a:lstStyle/>
        <a:p>
          <a:endParaRPr lang="fr-FR" sz="900"/>
        </a:p>
      </dgm:t>
    </dgm:pt>
    <dgm:pt modelId="{168AB2F3-FE69-474B-880F-E4D4E93E9F49}" type="sibTrans" cxnId="{1C0296ED-CCF9-4E97-AD01-A3A474CF8C37}">
      <dgm:prSet/>
      <dgm:spPr/>
      <dgm:t>
        <a:bodyPr/>
        <a:lstStyle/>
        <a:p>
          <a:endParaRPr lang="fr-FR" sz="900"/>
        </a:p>
      </dgm:t>
    </dgm:pt>
    <dgm:pt modelId="{71A6E474-BB6A-4070-9CDE-80139A02F530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900" dirty="0"/>
            <a:t>Appréciation qualitative</a:t>
          </a:r>
        </a:p>
      </dgm:t>
    </dgm:pt>
    <dgm:pt modelId="{5F570E5D-BBA7-4D8E-B3F2-2F87D942FCC6}" type="parTrans" cxnId="{41596CE6-822C-42A4-89F0-F2FBEE1E5148}">
      <dgm:prSet/>
      <dgm:spPr/>
      <dgm:t>
        <a:bodyPr/>
        <a:lstStyle/>
        <a:p>
          <a:endParaRPr lang="fr-FR" sz="900"/>
        </a:p>
      </dgm:t>
    </dgm:pt>
    <dgm:pt modelId="{A6ABF412-495F-4C2F-AFF1-BFA373ED519C}" type="sibTrans" cxnId="{41596CE6-822C-42A4-89F0-F2FBEE1E5148}">
      <dgm:prSet/>
      <dgm:spPr/>
      <dgm:t>
        <a:bodyPr/>
        <a:lstStyle/>
        <a:p>
          <a:endParaRPr lang="fr-FR" sz="900"/>
        </a:p>
      </dgm:t>
    </dgm:pt>
    <dgm:pt modelId="{07ECFC67-1B62-4769-9AB4-AF6730B7B251}" type="pres">
      <dgm:prSet presAssocID="{5DF86E5D-A7AB-483A-ABAC-50BD224067E6}" presName="Name0" presStyleCnt="0">
        <dgm:presLayoutVars>
          <dgm:dir/>
          <dgm:resizeHandles val="exact"/>
        </dgm:presLayoutVars>
      </dgm:prSet>
      <dgm:spPr/>
    </dgm:pt>
    <dgm:pt modelId="{447E91A2-9953-4D3B-A1CB-F801E1DAC9BC}" type="pres">
      <dgm:prSet presAssocID="{4951F7A0-6EDF-428B-8228-1B2605CA3E98}" presName="parTxOnly" presStyleLbl="node1" presStyleIdx="0" presStyleCnt="5" custScaleX="93021" custLinFactX="-1967" custLinFactNeighborX="-100000" custLinFactNeighborY="-45">
        <dgm:presLayoutVars>
          <dgm:bulletEnabled val="1"/>
        </dgm:presLayoutVars>
      </dgm:prSet>
      <dgm:spPr/>
    </dgm:pt>
    <dgm:pt modelId="{D96BF88D-A240-4135-B70E-76873FC1867A}" type="pres">
      <dgm:prSet presAssocID="{5F88D307-4A4F-4F56-8AE7-CF1F35749E70}" presName="parSpace" presStyleCnt="0"/>
      <dgm:spPr/>
    </dgm:pt>
    <dgm:pt modelId="{77447575-0040-4114-8734-1E6FFBFB9955}" type="pres">
      <dgm:prSet presAssocID="{90CAA070-AB5C-4522-962B-91C2DC6F8AEB}" presName="parTxOnly" presStyleLbl="node1" presStyleIdx="1" presStyleCnt="5">
        <dgm:presLayoutVars>
          <dgm:bulletEnabled val="1"/>
        </dgm:presLayoutVars>
      </dgm:prSet>
      <dgm:spPr/>
    </dgm:pt>
    <dgm:pt modelId="{C02CDC77-8815-40E5-9A79-01DB235891DC}" type="pres">
      <dgm:prSet presAssocID="{C896FB02-3FBA-4AF3-AFC7-DF42F6AE4CE7}" presName="parSpace" presStyleCnt="0"/>
      <dgm:spPr/>
    </dgm:pt>
    <dgm:pt modelId="{2741963D-A98D-4F0F-8948-E5F3935FF56C}" type="pres">
      <dgm:prSet presAssocID="{7CADF0BD-19FA-49CF-9043-E8C94D5A2245}" presName="parTxOnly" presStyleLbl="node1" presStyleIdx="2" presStyleCnt="5">
        <dgm:presLayoutVars>
          <dgm:bulletEnabled val="1"/>
        </dgm:presLayoutVars>
      </dgm:prSet>
      <dgm:spPr/>
    </dgm:pt>
    <dgm:pt modelId="{A923614F-AE37-406F-A32B-5CBCCFF949DC}" type="pres">
      <dgm:prSet presAssocID="{8AD1756C-C04B-4B84-952A-32AA3CD7C230}" presName="parSpace" presStyleCnt="0"/>
      <dgm:spPr/>
    </dgm:pt>
    <dgm:pt modelId="{C011AA4E-731F-462B-8CA9-C3BE66E01CF2}" type="pres">
      <dgm:prSet presAssocID="{B251AD80-53F7-402C-88E7-E07398E2FA78}" presName="parTxOnly" presStyleLbl="node1" presStyleIdx="3" presStyleCnt="5">
        <dgm:presLayoutVars>
          <dgm:bulletEnabled val="1"/>
        </dgm:presLayoutVars>
      </dgm:prSet>
      <dgm:spPr/>
    </dgm:pt>
    <dgm:pt modelId="{425175E2-7683-4DC8-A3C4-BC838FAEB9C2}" type="pres">
      <dgm:prSet presAssocID="{168AB2F3-FE69-474B-880F-E4D4E93E9F49}" presName="parSpace" presStyleCnt="0"/>
      <dgm:spPr/>
    </dgm:pt>
    <dgm:pt modelId="{BE8DD1D3-0CA9-4F01-86FB-1FBE83FD474F}" type="pres">
      <dgm:prSet presAssocID="{71A6E474-BB6A-4070-9CDE-80139A02F530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A7B5003-3219-447A-A07B-66F98DBA73BD}" type="presOf" srcId="{7CADF0BD-19FA-49CF-9043-E8C94D5A2245}" destId="{2741963D-A98D-4F0F-8948-E5F3935FF56C}" srcOrd="0" destOrd="0" presId="urn:microsoft.com/office/officeart/2005/8/layout/hChevron3"/>
    <dgm:cxn modelId="{715AB70D-D1BD-4C88-9CAF-04849671EFC7}" srcId="{5DF86E5D-A7AB-483A-ABAC-50BD224067E6}" destId="{90CAA070-AB5C-4522-962B-91C2DC6F8AEB}" srcOrd="1" destOrd="0" parTransId="{3EE40789-E74E-4160-82E9-D91FD7A1AF44}" sibTransId="{C896FB02-3FBA-4AF3-AFC7-DF42F6AE4CE7}"/>
    <dgm:cxn modelId="{F73B3A1E-B14F-4D0F-868B-DE597F2E252D}" srcId="{5DF86E5D-A7AB-483A-ABAC-50BD224067E6}" destId="{4951F7A0-6EDF-428B-8228-1B2605CA3E98}" srcOrd="0" destOrd="0" parTransId="{801448C2-9D4F-4A7C-9FB6-1CB5D007AFD5}" sibTransId="{5F88D307-4A4F-4F56-8AE7-CF1F35749E70}"/>
    <dgm:cxn modelId="{EDCEDB5F-47E2-419C-B36F-9FF43F93E0E8}" type="presOf" srcId="{71A6E474-BB6A-4070-9CDE-80139A02F530}" destId="{BE8DD1D3-0CA9-4F01-86FB-1FBE83FD474F}" srcOrd="0" destOrd="0" presId="urn:microsoft.com/office/officeart/2005/8/layout/hChevron3"/>
    <dgm:cxn modelId="{49109D56-EE66-4318-871D-A5423AF65F35}" srcId="{5DF86E5D-A7AB-483A-ABAC-50BD224067E6}" destId="{7CADF0BD-19FA-49CF-9043-E8C94D5A2245}" srcOrd="2" destOrd="0" parTransId="{9B1430DD-0FD6-48DA-9EE7-DB9DE607F249}" sibTransId="{8AD1756C-C04B-4B84-952A-32AA3CD7C230}"/>
    <dgm:cxn modelId="{CFD22C80-A5A2-4FE5-8A9F-9FC899CB20FD}" type="presOf" srcId="{4951F7A0-6EDF-428B-8228-1B2605CA3E98}" destId="{447E91A2-9953-4D3B-A1CB-F801E1DAC9BC}" srcOrd="0" destOrd="0" presId="urn:microsoft.com/office/officeart/2005/8/layout/hChevron3"/>
    <dgm:cxn modelId="{B0859381-F1F4-4B37-9B81-A4F566FD0FA6}" type="presOf" srcId="{5DF86E5D-A7AB-483A-ABAC-50BD224067E6}" destId="{07ECFC67-1B62-4769-9AB4-AF6730B7B251}" srcOrd="0" destOrd="0" presId="urn:microsoft.com/office/officeart/2005/8/layout/hChevron3"/>
    <dgm:cxn modelId="{960658C5-CBE7-4FD9-BFC1-57828CFCF785}" type="presOf" srcId="{90CAA070-AB5C-4522-962B-91C2DC6F8AEB}" destId="{77447575-0040-4114-8734-1E6FFBFB9955}" srcOrd="0" destOrd="0" presId="urn:microsoft.com/office/officeart/2005/8/layout/hChevron3"/>
    <dgm:cxn modelId="{41596CE6-822C-42A4-89F0-F2FBEE1E5148}" srcId="{5DF86E5D-A7AB-483A-ABAC-50BD224067E6}" destId="{71A6E474-BB6A-4070-9CDE-80139A02F530}" srcOrd="4" destOrd="0" parTransId="{5F570E5D-BBA7-4D8E-B3F2-2F87D942FCC6}" sibTransId="{A6ABF412-495F-4C2F-AFF1-BFA373ED519C}"/>
    <dgm:cxn modelId="{5B27E7EC-8740-4DCF-9765-97B924D370BC}" type="presOf" srcId="{B251AD80-53F7-402C-88E7-E07398E2FA78}" destId="{C011AA4E-731F-462B-8CA9-C3BE66E01CF2}" srcOrd="0" destOrd="0" presId="urn:microsoft.com/office/officeart/2005/8/layout/hChevron3"/>
    <dgm:cxn modelId="{1C0296ED-CCF9-4E97-AD01-A3A474CF8C37}" srcId="{5DF86E5D-A7AB-483A-ABAC-50BD224067E6}" destId="{B251AD80-53F7-402C-88E7-E07398E2FA78}" srcOrd="3" destOrd="0" parTransId="{04E9D244-F8FD-485C-8650-A0D79D0481B0}" sibTransId="{168AB2F3-FE69-474B-880F-E4D4E93E9F49}"/>
    <dgm:cxn modelId="{B3F864DE-E579-4FB1-B36E-F89B2D8A9C1E}" type="presParOf" srcId="{07ECFC67-1B62-4769-9AB4-AF6730B7B251}" destId="{447E91A2-9953-4D3B-A1CB-F801E1DAC9BC}" srcOrd="0" destOrd="0" presId="urn:microsoft.com/office/officeart/2005/8/layout/hChevron3"/>
    <dgm:cxn modelId="{E50E1039-7CD4-454E-8480-5D066355A8E6}" type="presParOf" srcId="{07ECFC67-1B62-4769-9AB4-AF6730B7B251}" destId="{D96BF88D-A240-4135-B70E-76873FC1867A}" srcOrd="1" destOrd="0" presId="urn:microsoft.com/office/officeart/2005/8/layout/hChevron3"/>
    <dgm:cxn modelId="{A41BF30F-95B6-4CF9-A723-703844489472}" type="presParOf" srcId="{07ECFC67-1B62-4769-9AB4-AF6730B7B251}" destId="{77447575-0040-4114-8734-1E6FFBFB9955}" srcOrd="2" destOrd="0" presId="urn:microsoft.com/office/officeart/2005/8/layout/hChevron3"/>
    <dgm:cxn modelId="{EB29D4D9-75A4-4EFB-B361-466A1AF74D02}" type="presParOf" srcId="{07ECFC67-1B62-4769-9AB4-AF6730B7B251}" destId="{C02CDC77-8815-40E5-9A79-01DB235891DC}" srcOrd="3" destOrd="0" presId="urn:microsoft.com/office/officeart/2005/8/layout/hChevron3"/>
    <dgm:cxn modelId="{CE7805D9-D601-40A1-97FF-3972A0A610C8}" type="presParOf" srcId="{07ECFC67-1B62-4769-9AB4-AF6730B7B251}" destId="{2741963D-A98D-4F0F-8948-E5F3935FF56C}" srcOrd="4" destOrd="0" presId="urn:microsoft.com/office/officeart/2005/8/layout/hChevron3"/>
    <dgm:cxn modelId="{285150BB-3F98-4169-BB68-12E2630E9D9B}" type="presParOf" srcId="{07ECFC67-1B62-4769-9AB4-AF6730B7B251}" destId="{A923614F-AE37-406F-A32B-5CBCCFF949DC}" srcOrd="5" destOrd="0" presId="urn:microsoft.com/office/officeart/2005/8/layout/hChevron3"/>
    <dgm:cxn modelId="{EA33EB27-B9FE-4DB5-AB40-C7A034176946}" type="presParOf" srcId="{07ECFC67-1B62-4769-9AB4-AF6730B7B251}" destId="{C011AA4E-731F-462B-8CA9-C3BE66E01CF2}" srcOrd="6" destOrd="0" presId="urn:microsoft.com/office/officeart/2005/8/layout/hChevron3"/>
    <dgm:cxn modelId="{8F265E3C-663D-4254-9BA3-47EF4412BC47}" type="presParOf" srcId="{07ECFC67-1B62-4769-9AB4-AF6730B7B251}" destId="{425175E2-7683-4DC8-A3C4-BC838FAEB9C2}" srcOrd="7" destOrd="0" presId="urn:microsoft.com/office/officeart/2005/8/layout/hChevron3"/>
    <dgm:cxn modelId="{A8593FBC-2B1B-4363-960A-DE2237F89CCC}" type="presParOf" srcId="{07ECFC67-1B62-4769-9AB4-AF6730B7B251}" destId="{BE8DD1D3-0CA9-4F01-86FB-1FBE83FD474F}" srcOrd="8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EBE36-D78A-4883-BE9C-3F259012E802}">
      <dsp:nvSpPr>
        <dsp:cNvPr id="0" name=""/>
        <dsp:cNvSpPr/>
      </dsp:nvSpPr>
      <dsp:spPr>
        <a:xfrm>
          <a:off x="1236" y="0"/>
          <a:ext cx="1455466" cy="447294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</a:t>
          </a:r>
        </a:p>
      </dsp:txBody>
      <dsp:txXfrm>
        <a:off x="1236" y="0"/>
        <a:ext cx="1343643" cy="447294"/>
      </dsp:txXfrm>
    </dsp:sp>
    <dsp:sp modelId="{77447575-0040-4114-8734-1E6FFBFB9955}">
      <dsp:nvSpPr>
        <dsp:cNvPr id="0" name=""/>
        <dsp:cNvSpPr/>
      </dsp:nvSpPr>
      <dsp:spPr>
        <a:xfrm>
          <a:off x="1165610" y="0"/>
          <a:ext cx="1455466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Solutions techniques</a:t>
          </a:r>
        </a:p>
      </dsp:txBody>
      <dsp:txXfrm>
        <a:off x="1389257" y="0"/>
        <a:ext cx="1008172" cy="447294"/>
      </dsp:txXfrm>
    </dsp:sp>
    <dsp:sp modelId="{2741963D-A98D-4F0F-8948-E5F3935FF56C}">
      <dsp:nvSpPr>
        <dsp:cNvPr id="0" name=""/>
        <dsp:cNvSpPr/>
      </dsp:nvSpPr>
      <dsp:spPr>
        <a:xfrm>
          <a:off x="2329984" y="0"/>
          <a:ext cx="1455466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Organisation du transfert et de la collecte</a:t>
          </a:r>
        </a:p>
      </dsp:txBody>
      <dsp:txXfrm>
        <a:off x="2553631" y="0"/>
        <a:ext cx="1008172" cy="447294"/>
      </dsp:txXfrm>
    </dsp:sp>
    <dsp:sp modelId="{C011AA4E-731F-462B-8CA9-C3BE66E01CF2}">
      <dsp:nvSpPr>
        <dsp:cNvPr id="0" name=""/>
        <dsp:cNvSpPr/>
      </dsp:nvSpPr>
      <dsp:spPr>
        <a:xfrm>
          <a:off x="3494357" y="0"/>
          <a:ext cx="1455466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Les sites tests</a:t>
          </a:r>
        </a:p>
      </dsp:txBody>
      <dsp:txXfrm>
        <a:off x="3718004" y="0"/>
        <a:ext cx="1008172" cy="447294"/>
      </dsp:txXfrm>
    </dsp:sp>
    <dsp:sp modelId="{BE8DD1D3-0CA9-4F01-86FB-1FBE83FD474F}">
      <dsp:nvSpPr>
        <dsp:cNvPr id="0" name=""/>
        <dsp:cNvSpPr/>
      </dsp:nvSpPr>
      <dsp:spPr>
        <a:xfrm>
          <a:off x="4658731" y="0"/>
          <a:ext cx="1455466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Evaluation  du dispositif</a:t>
          </a:r>
        </a:p>
      </dsp:txBody>
      <dsp:txXfrm>
        <a:off x="4882378" y="0"/>
        <a:ext cx="1008172" cy="447294"/>
      </dsp:txXfrm>
    </dsp:sp>
    <dsp:sp modelId="{0DE7E84B-852D-420B-8D21-FBB6A2076F28}">
      <dsp:nvSpPr>
        <dsp:cNvPr id="0" name=""/>
        <dsp:cNvSpPr/>
      </dsp:nvSpPr>
      <dsp:spPr>
        <a:xfrm>
          <a:off x="5823104" y="0"/>
          <a:ext cx="1455466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Communication</a:t>
          </a:r>
        </a:p>
      </dsp:txBody>
      <dsp:txXfrm>
        <a:off x="6046751" y="0"/>
        <a:ext cx="1008172" cy="447294"/>
      </dsp:txXfrm>
    </dsp:sp>
    <dsp:sp modelId="{2985ABBA-DAE0-4014-A670-75770E0597CB}">
      <dsp:nvSpPr>
        <dsp:cNvPr id="0" name=""/>
        <dsp:cNvSpPr/>
      </dsp:nvSpPr>
      <dsp:spPr>
        <a:xfrm>
          <a:off x="6987478" y="0"/>
          <a:ext cx="1455466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Planning prévisionnel</a:t>
          </a:r>
        </a:p>
      </dsp:txBody>
      <dsp:txXfrm>
        <a:off x="7211125" y="0"/>
        <a:ext cx="1008172" cy="447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EBE36-D78A-4883-BE9C-3F259012E802}">
      <dsp:nvSpPr>
        <dsp:cNvPr id="0" name=""/>
        <dsp:cNvSpPr/>
      </dsp:nvSpPr>
      <dsp:spPr>
        <a:xfrm>
          <a:off x="1030" y="0"/>
          <a:ext cx="2010028" cy="447294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</a:t>
          </a:r>
        </a:p>
      </dsp:txBody>
      <dsp:txXfrm>
        <a:off x="1030" y="0"/>
        <a:ext cx="1898205" cy="447294"/>
      </dsp:txXfrm>
    </dsp:sp>
    <dsp:sp modelId="{77447575-0040-4114-8734-1E6FFBFB9955}">
      <dsp:nvSpPr>
        <dsp:cNvPr id="0" name=""/>
        <dsp:cNvSpPr/>
      </dsp:nvSpPr>
      <dsp:spPr>
        <a:xfrm>
          <a:off x="1609053" y="0"/>
          <a:ext cx="2010028" cy="447294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Solutions techniques</a:t>
          </a:r>
        </a:p>
      </dsp:txBody>
      <dsp:txXfrm>
        <a:off x="1832700" y="0"/>
        <a:ext cx="1562734" cy="447294"/>
      </dsp:txXfrm>
    </dsp:sp>
    <dsp:sp modelId="{2741963D-A98D-4F0F-8948-E5F3935FF56C}">
      <dsp:nvSpPr>
        <dsp:cNvPr id="0" name=""/>
        <dsp:cNvSpPr/>
      </dsp:nvSpPr>
      <dsp:spPr>
        <a:xfrm>
          <a:off x="3217076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Réalisations en cours</a:t>
          </a:r>
        </a:p>
      </dsp:txBody>
      <dsp:txXfrm>
        <a:off x="3440723" y="0"/>
        <a:ext cx="1562734" cy="447294"/>
      </dsp:txXfrm>
    </dsp:sp>
    <dsp:sp modelId="{C011AA4E-731F-462B-8CA9-C3BE66E01CF2}">
      <dsp:nvSpPr>
        <dsp:cNvPr id="0" name=""/>
        <dsp:cNvSpPr/>
      </dsp:nvSpPr>
      <dsp:spPr>
        <a:xfrm>
          <a:off x="4825099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Communication</a:t>
          </a:r>
        </a:p>
      </dsp:txBody>
      <dsp:txXfrm>
        <a:off x="5048746" y="0"/>
        <a:ext cx="1562734" cy="447294"/>
      </dsp:txXfrm>
    </dsp:sp>
    <dsp:sp modelId="{BE8DD1D3-0CA9-4F01-86FB-1FBE83FD474F}">
      <dsp:nvSpPr>
        <dsp:cNvPr id="0" name=""/>
        <dsp:cNvSpPr/>
      </dsp:nvSpPr>
      <dsp:spPr>
        <a:xfrm>
          <a:off x="6433122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Appréciation qualitative</a:t>
          </a:r>
        </a:p>
      </dsp:txBody>
      <dsp:txXfrm>
        <a:off x="6656769" y="0"/>
        <a:ext cx="1562734" cy="447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EBE36-D78A-4883-BE9C-3F259012E802}">
      <dsp:nvSpPr>
        <dsp:cNvPr id="0" name=""/>
        <dsp:cNvSpPr/>
      </dsp:nvSpPr>
      <dsp:spPr>
        <a:xfrm>
          <a:off x="1030" y="0"/>
          <a:ext cx="2010028" cy="447294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</a:t>
          </a:r>
        </a:p>
      </dsp:txBody>
      <dsp:txXfrm>
        <a:off x="1030" y="0"/>
        <a:ext cx="1898205" cy="447294"/>
      </dsp:txXfrm>
    </dsp:sp>
    <dsp:sp modelId="{77447575-0040-4114-8734-1E6FFBFB9955}">
      <dsp:nvSpPr>
        <dsp:cNvPr id="0" name=""/>
        <dsp:cNvSpPr/>
      </dsp:nvSpPr>
      <dsp:spPr>
        <a:xfrm>
          <a:off x="1609053" y="0"/>
          <a:ext cx="2010028" cy="447294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Solutions techniques</a:t>
          </a:r>
        </a:p>
      </dsp:txBody>
      <dsp:txXfrm>
        <a:off x="1832700" y="0"/>
        <a:ext cx="1562734" cy="447294"/>
      </dsp:txXfrm>
    </dsp:sp>
    <dsp:sp modelId="{2741963D-A98D-4F0F-8948-E5F3935FF56C}">
      <dsp:nvSpPr>
        <dsp:cNvPr id="0" name=""/>
        <dsp:cNvSpPr/>
      </dsp:nvSpPr>
      <dsp:spPr>
        <a:xfrm>
          <a:off x="3217076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Réalisations en cours</a:t>
          </a:r>
        </a:p>
      </dsp:txBody>
      <dsp:txXfrm>
        <a:off x="3440723" y="0"/>
        <a:ext cx="1562734" cy="447294"/>
      </dsp:txXfrm>
    </dsp:sp>
    <dsp:sp modelId="{C011AA4E-731F-462B-8CA9-C3BE66E01CF2}">
      <dsp:nvSpPr>
        <dsp:cNvPr id="0" name=""/>
        <dsp:cNvSpPr/>
      </dsp:nvSpPr>
      <dsp:spPr>
        <a:xfrm>
          <a:off x="4825099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Communication</a:t>
          </a:r>
        </a:p>
      </dsp:txBody>
      <dsp:txXfrm>
        <a:off x="5048746" y="0"/>
        <a:ext cx="1562734" cy="447294"/>
      </dsp:txXfrm>
    </dsp:sp>
    <dsp:sp modelId="{BE8DD1D3-0CA9-4F01-86FB-1FBE83FD474F}">
      <dsp:nvSpPr>
        <dsp:cNvPr id="0" name=""/>
        <dsp:cNvSpPr/>
      </dsp:nvSpPr>
      <dsp:spPr>
        <a:xfrm>
          <a:off x="6433122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Appréciation qualitative</a:t>
          </a:r>
        </a:p>
      </dsp:txBody>
      <dsp:txXfrm>
        <a:off x="6656769" y="0"/>
        <a:ext cx="1562734" cy="447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EBE36-D78A-4883-BE9C-3F259012E802}">
      <dsp:nvSpPr>
        <dsp:cNvPr id="0" name=""/>
        <dsp:cNvSpPr/>
      </dsp:nvSpPr>
      <dsp:spPr>
        <a:xfrm>
          <a:off x="1030" y="0"/>
          <a:ext cx="2010028" cy="447294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</a:t>
          </a:r>
        </a:p>
      </dsp:txBody>
      <dsp:txXfrm>
        <a:off x="1030" y="0"/>
        <a:ext cx="1898205" cy="447294"/>
      </dsp:txXfrm>
    </dsp:sp>
    <dsp:sp modelId="{77447575-0040-4114-8734-1E6FFBFB9955}">
      <dsp:nvSpPr>
        <dsp:cNvPr id="0" name=""/>
        <dsp:cNvSpPr/>
      </dsp:nvSpPr>
      <dsp:spPr>
        <a:xfrm>
          <a:off x="1609053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Solutions techniques</a:t>
          </a:r>
        </a:p>
      </dsp:txBody>
      <dsp:txXfrm>
        <a:off x="1832700" y="0"/>
        <a:ext cx="1562734" cy="447294"/>
      </dsp:txXfrm>
    </dsp:sp>
    <dsp:sp modelId="{2741963D-A98D-4F0F-8948-E5F3935FF56C}">
      <dsp:nvSpPr>
        <dsp:cNvPr id="0" name=""/>
        <dsp:cNvSpPr/>
      </dsp:nvSpPr>
      <dsp:spPr>
        <a:xfrm>
          <a:off x="3217076" y="0"/>
          <a:ext cx="2010028" cy="447294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Réalisations en cours</a:t>
          </a:r>
        </a:p>
      </dsp:txBody>
      <dsp:txXfrm>
        <a:off x="3440723" y="0"/>
        <a:ext cx="1562734" cy="447294"/>
      </dsp:txXfrm>
    </dsp:sp>
    <dsp:sp modelId="{C011AA4E-731F-462B-8CA9-C3BE66E01CF2}">
      <dsp:nvSpPr>
        <dsp:cNvPr id="0" name=""/>
        <dsp:cNvSpPr/>
      </dsp:nvSpPr>
      <dsp:spPr>
        <a:xfrm>
          <a:off x="4825099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Communication</a:t>
          </a:r>
        </a:p>
      </dsp:txBody>
      <dsp:txXfrm>
        <a:off x="5048746" y="0"/>
        <a:ext cx="1562734" cy="447294"/>
      </dsp:txXfrm>
    </dsp:sp>
    <dsp:sp modelId="{BE8DD1D3-0CA9-4F01-86FB-1FBE83FD474F}">
      <dsp:nvSpPr>
        <dsp:cNvPr id="0" name=""/>
        <dsp:cNvSpPr/>
      </dsp:nvSpPr>
      <dsp:spPr>
        <a:xfrm>
          <a:off x="6433122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Appréciation qualitative</a:t>
          </a:r>
        </a:p>
      </dsp:txBody>
      <dsp:txXfrm>
        <a:off x="6656769" y="0"/>
        <a:ext cx="1562734" cy="447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EBE36-D78A-4883-BE9C-3F259012E802}">
      <dsp:nvSpPr>
        <dsp:cNvPr id="0" name=""/>
        <dsp:cNvSpPr/>
      </dsp:nvSpPr>
      <dsp:spPr>
        <a:xfrm>
          <a:off x="1030" y="0"/>
          <a:ext cx="2010028" cy="447294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</a:t>
          </a:r>
        </a:p>
      </dsp:txBody>
      <dsp:txXfrm>
        <a:off x="1030" y="0"/>
        <a:ext cx="1898205" cy="447294"/>
      </dsp:txXfrm>
    </dsp:sp>
    <dsp:sp modelId="{77447575-0040-4114-8734-1E6FFBFB9955}">
      <dsp:nvSpPr>
        <dsp:cNvPr id="0" name=""/>
        <dsp:cNvSpPr/>
      </dsp:nvSpPr>
      <dsp:spPr>
        <a:xfrm>
          <a:off x="1609053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Solutions techniques</a:t>
          </a:r>
        </a:p>
      </dsp:txBody>
      <dsp:txXfrm>
        <a:off x="1832700" y="0"/>
        <a:ext cx="1562734" cy="447294"/>
      </dsp:txXfrm>
    </dsp:sp>
    <dsp:sp modelId="{2741963D-A98D-4F0F-8948-E5F3935FF56C}">
      <dsp:nvSpPr>
        <dsp:cNvPr id="0" name=""/>
        <dsp:cNvSpPr/>
      </dsp:nvSpPr>
      <dsp:spPr>
        <a:xfrm>
          <a:off x="3217076" y="0"/>
          <a:ext cx="2010028" cy="447294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Réalisations en cours</a:t>
          </a:r>
        </a:p>
      </dsp:txBody>
      <dsp:txXfrm>
        <a:off x="3440723" y="0"/>
        <a:ext cx="1562734" cy="447294"/>
      </dsp:txXfrm>
    </dsp:sp>
    <dsp:sp modelId="{C011AA4E-731F-462B-8CA9-C3BE66E01CF2}">
      <dsp:nvSpPr>
        <dsp:cNvPr id="0" name=""/>
        <dsp:cNvSpPr/>
      </dsp:nvSpPr>
      <dsp:spPr>
        <a:xfrm>
          <a:off x="4825099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Communication</a:t>
          </a:r>
        </a:p>
      </dsp:txBody>
      <dsp:txXfrm>
        <a:off x="5048746" y="0"/>
        <a:ext cx="1562734" cy="447294"/>
      </dsp:txXfrm>
    </dsp:sp>
    <dsp:sp modelId="{BE8DD1D3-0CA9-4F01-86FB-1FBE83FD474F}">
      <dsp:nvSpPr>
        <dsp:cNvPr id="0" name=""/>
        <dsp:cNvSpPr/>
      </dsp:nvSpPr>
      <dsp:spPr>
        <a:xfrm>
          <a:off x="6433122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Appréciation qualitative</a:t>
          </a:r>
        </a:p>
      </dsp:txBody>
      <dsp:txXfrm>
        <a:off x="6656769" y="0"/>
        <a:ext cx="1562734" cy="4472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EBE36-D78A-4883-BE9C-3F259012E802}">
      <dsp:nvSpPr>
        <dsp:cNvPr id="0" name=""/>
        <dsp:cNvSpPr/>
      </dsp:nvSpPr>
      <dsp:spPr>
        <a:xfrm>
          <a:off x="1030" y="0"/>
          <a:ext cx="2010028" cy="447294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</a:t>
          </a:r>
        </a:p>
      </dsp:txBody>
      <dsp:txXfrm>
        <a:off x="1030" y="0"/>
        <a:ext cx="1898205" cy="447294"/>
      </dsp:txXfrm>
    </dsp:sp>
    <dsp:sp modelId="{77447575-0040-4114-8734-1E6FFBFB9955}">
      <dsp:nvSpPr>
        <dsp:cNvPr id="0" name=""/>
        <dsp:cNvSpPr/>
      </dsp:nvSpPr>
      <dsp:spPr>
        <a:xfrm>
          <a:off x="1609053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Solutions techniques</a:t>
          </a:r>
        </a:p>
      </dsp:txBody>
      <dsp:txXfrm>
        <a:off x="1832700" y="0"/>
        <a:ext cx="1562734" cy="447294"/>
      </dsp:txXfrm>
    </dsp:sp>
    <dsp:sp modelId="{2741963D-A98D-4F0F-8948-E5F3935FF56C}">
      <dsp:nvSpPr>
        <dsp:cNvPr id="0" name=""/>
        <dsp:cNvSpPr/>
      </dsp:nvSpPr>
      <dsp:spPr>
        <a:xfrm>
          <a:off x="3217076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Réalisations en cours</a:t>
          </a:r>
        </a:p>
      </dsp:txBody>
      <dsp:txXfrm>
        <a:off x="3440723" y="0"/>
        <a:ext cx="1562734" cy="447294"/>
      </dsp:txXfrm>
    </dsp:sp>
    <dsp:sp modelId="{C011AA4E-731F-462B-8CA9-C3BE66E01CF2}">
      <dsp:nvSpPr>
        <dsp:cNvPr id="0" name=""/>
        <dsp:cNvSpPr/>
      </dsp:nvSpPr>
      <dsp:spPr>
        <a:xfrm>
          <a:off x="4825099" y="0"/>
          <a:ext cx="2010028" cy="447294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Communication</a:t>
          </a:r>
        </a:p>
      </dsp:txBody>
      <dsp:txXfrm>
        <a:off x="5048746" y="0"/>
        <a:ext cx="1562734" cy="447294"/>
      </dsp:txXfrm>
    </dsp:sp>
    <dsp:sp modelId="{BE8DD1D3-0CA9-4F01-86FB-1FBE83FD474F}">
      <dsp:nvSpPr>
        <dsp:cNvPr id="0" name=""/>
        <dsp:cNvSpPr/>
      </dsp:nvSpPr>
      <dsp:spPr>
        <a:xfrm>
          <a:off x="6433122" y="0"/>
          <a:ext cx="2010028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Appréciation qualitative</a:t>
          </a:r>
        </a:p>
      </dsp:txBody>
      <dsp:txXfrm>
        <a:off x="6656769" y="0"/>
        <a:ext cx="1562734" cy="447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E91A2-9953-4D3B-A1CB-F801E1DAC9BC}">
      <dsp:nvSpPr>
        <dsp:cNvPr id="0" name=""/>
        <dsp:cNvSpPr/>
      </dsp:nvSpPr>
      <dsp:spPr>
        <a:xfrm>
          <a:off x="0" y="0"/>
          <a:ext cx="1900431" cy="447294"/>
        </a:xfrm>
        <a:prstGeom prst="homePlate">
          <a:avLst/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Objectif</a:t>
          </a:r>
        </a:p>
      </dsp:txBody>
      <dsp:txXfrm>
        <a:off x="0" y="0"/>
        <a:ext cx="1788608" cy="447294"/>
      </dsp:txXfrm>
    </dsp:sp>
    <dsp:sp modelId="{77447575-0040-4114-8734-1E6FFBFB9955}">
      <dsp:nvSpPr>
        <dsp:cNvPr id="0" name=""/>
        <dsp:cNvSpPr/>
      </dsp:nvSpPr>
      <dsp:spPr>
        <a:xfrm>
          <a:off x="1494882" y="0"/>
          <a:ext cx="2043013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Solutions techniques</a:t>
          </a:r>
        </a:p>
      </dsp:txBody>
      <dsp:txXfrm>
        <a:off x="1718529" y="0"/>
        <a:ext cx="1595719" cy="447294"/>
      </dsp:txXfrm>
    </dsp:sp>
    <dsp:sp modelId="{2741963D-A98D-4F0F-8948-E5F3935FF56C}">
      <dsp:nvSpPr>
        <dsp:cNvPr id="0" name=""/>
        <dsp:cNvSpPr/>
      </dsp:nvSpPr>
      <dsp:spPr>
        <a:xfrm>
          <a:off x="3129293" y="0"/>
          <a:ext cx="2043013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Réalisations en cours</a:t>
          </a:r>
        </a:p>
      </dsp:txBody>
      <dsp:txXfrm>
        <a:off x="3352940" y="0"/>
        <a:ext cx="1595719" cy="447294"/>
      </dsp:txXfrm>
    </dsp:sp>
    <dsp:sp modelId="{C011AA4E-731F-462B-8CA9-C3BE66E01CF2}">
      <dsp:nvSpPr>
        <dsp:cNvPr id="0" name=""/>
        <dsp:cNvSpPr/>
      </dsp:nvSpPr>
      <dsp:spPr>
        <a:xfrm>
          <a:off x="4763704" y="0"/>
          <a:ext cx="2043013" cy="447294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Communication</a:t>
          </a:r>
        </a:p>
      </dsp:txBody>
      <dsp:txXfrm>
        <a:off x="4987351" y="0"/>
        <a:ext cx="1595719" cy="447294"/>
      </dsp:txXfrm>
    </dsp:sp>
    <dsp:sp modelId="{BE8DD1D3-0CA9-4F01-86FB-1FBE83FD474F}">
      <dsp:nvSpPr>
        <dsp:cNvPr id="0" name=""/>
        <dsp:cNvSpPr/>
      </dsp:nvSpPr>
      <dsp:spPr>
        <a:xfrm>
          <a:off x="6398115" y="0"/>
          <a:ext cx="2043013" cy="447294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Appréciation qualitative</a:t>
          </a:r>
        </a:p>
      </dsp:txBody>
      <dsp:txXfrm>
        <a:off x="6621762" y="0"/>
        <a:ext cx="1595719" cy="44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3F1E6-99BC-463E-B398-799BAD3C51BA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DAFB-9F2C-4CF3-A201-AB9B74D1C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76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1392"/>
            <a:ext cx="7772400" cy="1174757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0622"/>
            <a:ext cx="6400800" cy="102817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fr-FR" dirty="0"/>
              <a:t>1. 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90939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2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1. 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1" r:id="rId3"/>
    <p:sldLayoutId id="2147493460" r:id="rId4"/>
    <p:sldLayoutId id="2147493463" r:id="rId5"/>
    <p:sldLayoutId id="2147493464" r:id="rId6"/>
    <p:sldLayoutId id="214749346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1.png"/><Relationship Id="rId7" Type="http://schemas.openxmlformats.org/officeDocument/2006/relationships/diagramData" Target="../diagrams/data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microsoft.com/office/2007/relationships/diagramDrawing" Target="../diagrams/drawing3.xml"/><Relationship Id="rId5" Type="http://schemas.openxmlformats.org/officeDocument/2006/relationships/image" Target="../media/image13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5.jpe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3338" y="2930872"/>
            <a:ext cx="6941962" cy="1174757"/>
          </a:xfrm>
        </p:spPr>
        <p:txBody>
          <a:bodyPr>
            <a:normAutofit/>
          </a:bodyPr>
          <a:lstStyle/>
          <a:p>
            <a:r>
              <a:rPr lang="fr-FR" b="0" dirty="0">
                <a:latin typeface="+mn-lt"/>
              </a:rPr>
              <a:t>Gestion des déchets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6358" y="4199290"/>
            <a:ext cx="8295922" cy="10281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800" dirty="0">
                <a:latin typeface="+mj-lt"/>
              </a:rPr>
              <a:t>Projet d’optimisation du système de collecte – </a:t>
            </a:r>
          </a:p>
          <a:p>
            <a:r>
              <a:rPr lang="fr-FR" sz="2800" dirty="0">
                <a:latin typeface="+mj-lt"/>
              </a:rPr>
              <a:t>mise en place 01/07/2023</a:t>
            </a:r>
            <a:endParaRPr lang="fr-FR" sz="2000" dirty="0">
              <a:latin typeface="+mj-lt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35FA768-23BE-AA62-3351-96339DD114C4}"/>
              </a:ext>
            </a:extLst>
          </p:cNvPr>
          <p:cNvCxnSpPr/>
          <p:nvPr/>
        </p:nvCxnSpPr>
        <p:spPr>
          <a:xfrm>
            <a:off x="1173338" y="4052710"/>
            <a:ext cx="69419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AB9EB5D-70BD-1FBA-41E1-D33E0E49E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508" y="5105602"/>
            <a:ext cx="2702814" cy="1069374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E0BBC588-C24A-58DA-67EE-86C71C968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358" y="5044778"/>
            <a:ext cx="1543050" cy="1104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B35948-3917-DFF2-4FAF-2FD44947C8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603" y="5071238"/>
            <a:ext cx="2165985" cy="11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AE058-610D-4252-9009-2F6647A9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7505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0" dirty="0">
                <a:ln w="0"/>
                <a:solidFill>
                  <a:schemeClr val="accent1"/>
                </a:solidFill>
                <a:latin typeface="+mn-lt"/>
              </a:rPr>
              <a:t>Objectifs du projet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E5CB14-0F63-4F59-BDFF-329BBF37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49" y="1710505"/>
            <a:ext cx="8143335" cy="2620488"/>
          </a:xfr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1400"/>
              </a:spcBef>
              <a:buNone/>
            </a:pPr>
            <a:r>
              <a:rPr lang="fr-FR" dirty="0">
                <a:ea typeface="+mn-lt"/>
                <a:cs typeface="+mn-lt"/>
              </a:rPr>
              <a:t>Réorganiser le système de collecte sur les sites du Syndicat de l’Orge pour intégrer le tri sélectif, simplifier les relevés et responsabiliser/sensibiliser le public.</a:t>
            </a:r>
            <a:endParaRPr lang="fr-FR" dirty="0">
              <a:cs typeface="Calibri"/>
            </a:endParaRPr>
          </a:p>
          <a:p>
            <a:pPr algn="ctr">
              <a:lnSpc>
                <a:spcPct val="150000"/>
              </a:lnSpc>
              <a:spcBef>
                <a:spcPts val="1400"/>
              </a:spcBef>
              <a:buNone/>
            </a:pPr>
            <a:r>
              <a:rPr lang="fr-FR" sz="2400" u="sng" dirty="0">
                <a:cs typeface="Calibri"/>
              </a:rPr>
              <a:t>2 sites pilotes</a:t>
            </a:r>
            <a:r>
              <a:rPr lang="fr-FR" sz="2400" dirty="0">
                <a:cs typeface="Calibri"/>
              </a:rPr>
              <a:t> : bassins de Saint-Michel (1 plateforme) et Carouge (Brétigny-sur-Orge ; 2 plateformes)</a:t>
            </a:r>
          </a:p>
          <a:p>
            <a:pPr marL="0" indent="0" algn="ctr">
              <a:buNone/>
            </a:pPr>
            <a:endParaRPr lang="fr-FR" dirty="0">
              <a:cs typeface="Calibri"/>
            </a:endParaRPr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365F25E4-973E-6C5A-D6BE-D47ABB18E7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205515"/>
              </p:ext>
            </p:extLst>
          </p:nvPr>
        </p:nvGraphicFramePr>
        <p:xfrm>
          <a:off x="414068" y="219456"/>
          <a:ext cx="8444182" cy="44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35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33C8B-9808-22C7-FE7D-C4FE09CD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18" y="40066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b="0" dirty="0">
                <a:ln w="0"/>
                <a:solidFill>
                  <a:schemeClr val="accent1"/>
                </a:solidFill>
                <a:latin typeface="+mn-lt"/>
              </a:rPr>
              <a:t>Solution retenue : Les conteneurs pour le tri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3C6DC2-A0D8-01D1-E883-8D54E4405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126" y="3821895"/>
            <a:ext cx="4437370" cy="227167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D41D6C-D51F-FE17-8321-D6409BD60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496" y="1460115"/>
            <a:ext cx="3669348" cy="19264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2BD5EA-9F8F-E04B-7C1E-8ECB5DC34D93}"/>
              </a:ext>
            </a:extLst>
          </p:cNvPr>
          <p:cNvSpPr txBox="1"/>
          <p:nvPr/>
        </p:nvSpPr>
        <p:spPr>
          <a:xfrm>
            <a:off x="532882" y="1420094"/>
            <a:ext cx="443484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Conteneurs mis à disposition par Cœur d’Essonne</a:t>
            </a:r>
          </a:p>
          <a:p>
            <a:endParaRPr lang="fr-FR" dirty="0"/>
          </a:p>
          <a:p>
            <a:r>
              <a:rPr lang="fr-FR" dirty="0"/>
              <a:t>Relevage effectué par le  prestataire de Cœur d’Essonne</a:t>
            </a:r>
          </a:p>
          <a:p>
            <a:endParaRPr lang="fr-FR" dirty="0"/>
          </a:p>
          <a:p>
            <a:r>
              <a:rPr lang="fr-FR" dirty="0"/>
              <a:t>Gestion sur les sites : les agents du Syndicat de l’Orge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F26B4E-B207-C2C1-917C-38FDBD65837A}"/>
              </a:ext>
            </a:extLst>
          </p:cNvPr>
          <p:cNvSpPr txBox="1"/>
          <p:nvPr/>
        </p:nvSpPr>
        <p:spPr>
          <a:xfrm>
            <a:off x="5589646" y="3821895"/>
            <a:ext cx="348126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Il est souhaité d’aller jusqu’au bout du Tri :</a:t>
            </a:r>
          </a:p>
          <a:p>
            <a:pPr marL="285750" indent="-285750">
              <a:buFontTx/>
              <a:buChar char="-"/>
            </a:pPr>
            <a:r>
              <a:rPr lang="fr-FR" dirty="0">
                <a:highlight>
                  <a:srgbClr val="C0C0C0"/>
                </a:highlight>
              </a:rPr>
              <a:t>OM</a:t>
            </a:r>
          </a:p>
          <a:p>
            <a:pPr marL="285750" indent="-285750">
              <a:buFontTx/>
              <a:buChar char="-"/>
            </a:pPr>
            <a:r>
              <a:rPr lang="fr-FR" dirty="0">
                <a:highlight>
                  <a:srgbClr val="FFFF00"/>
                </a:highlight>
              </a:rPr>
              <a:t>Emballage</a:t>
            </a:r>
          </a:p>
          <a:p>
            <a:pPr marL="285750" indent="-285750">
              <a:buFontTx/>
              <a:buChar char="-"/>
            </a:pPr>
            <a:r>
              <a:rPr lang="fr-FR" dirty="0">
                <a:highlight>
                  <a:srgbClr val="00FF00"/>
                </a:highlight>
              </a:rPr>
              <a:t>Verre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A042D1-4B5E-F38E-587C-EB4754918B62}"/>
              </a:ext>
            </a:extLst>
          </p:cNvPr>
          <p:cNvSpPr txBox="1"/>
          <p:nvPr/>
        </p:nvSpPr>
        <p:spPr>
          <a:xfrm>
            <a:off x="118084" y="6187047"/>
            <a:ext cx="861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latin typeface="Bahnschrift SemiBold"/>
              </a:rPr>
              <a:t>*Les articles L541 du code de l'environnement (AGEC) ne stipulent aucune obligation légale concernant le tri des biodéchets sur l'espace public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15" name="Espace réservé du contenu 3">
            <a:extLst>
              <a:ext uri="{FF2B5EF4-FFF2-40B4-BE49-F238E27FC236}">
                <a16:creationId xmlns:a16="http://schemas.microsoft.com/office/drawing/2014/main" id="{81F26C5D-EE1A-AC30-3F26-A98CFC160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586276"/>
              </p:ext>
            </p:extLst>
          </p:nvPr>
        </p:nvGraphicFramePr>
        <p:xfrm>
          <a:off x="414068" y="219456"/>
          <a:ext cx="8444182" cy="44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872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CF24C-8AB6-F1D3-162B-C3EF2A3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872" y="1143371"/>
            <a:ext cx="4023360" cy="7784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3200" b="0" dirty="0">
                <a:ln w="0"/>
                <a:solidFill>
                  <a:schemeClr val="accent1"/>
                </a:solidFill>
                <a:latin typeface="+mn-lt"/>
              </a:rPr>
              <a:t>Exemple Habillage bois des conteneurs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0A12B8-D95F-1007-0B57-E81C0756151E}"/>
              </a:ext>
            </a:extLst>
          </p:cNvPr>
          <p:cNvSpPr txBox="1"/>
          <p:nvPr/>
        </p:nvSpPr>
        <p:spPr>
          <a:xfrm>
            <a:off x="882689" y="3432414"/>
            <a:ext cx="340208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/>
              <a:t>Ajout de Sedum, facile d’entretien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19B513E-28F1-405F-8219-B7C10E78D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" y="984550"/>
            <a:ext cx="2865080" cy="1474615"/>
          </a:xfrm>
          <a:prstGeom prst="rect">
            <a:avLst/>
          </a:prstGeom>
        </p:spPr>
      </p:pic>
      <p:sp>
        <p:nvSpPr>
          <p:cNvPr id="3" name="Flèche : courbe vers la gauche 2">
            <a:extLst>
              <a:ext uri="{FF2B5EF4-FFF2-40B4-BE49-F238E27FC236}">
                <a16:creationId xmlns:a16="http://schemas.microsoft.com/office/drawing/2014/main" id="{721B58FB-0296-E7B0-EE34-AAFFB59E54D7}"/>
              </a:ext>
            </a:extLst>
          </p:cNvPr>
          <p:cNvSpPr/>
          <p:nvPr/>
        </p:nvSpPr>
        <p:spPr>
          <a:xfrm rot="15180000">
            <a:off x="3653428" y="1973297"/>
            <a:ext cx="472728" cy="180562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BE47B3A-5802-15C0-133E-1C08F9CF1C62}"/>
              </a:ext>
            </a:extLst>
          </p:cNvPr>
          <p:cNvGrpSpPr/>
          <p:nvPr/>
        </p:nvGrpSpPr>
        <p:grpSpPr>
          <a:xfrm>
            <a:off x="4284771" y="2876108"/>
            <a:ext cx="4771898" cy="3179507"/>
            <a:chOff x="4168603" y="3071665"/>
            <a:chExt cx="4771898" cy="3179507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5D166424-6195-0FBC-499A-698145FB7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8603" y="3071665"/>
              <a:ext cx="4771898" cy="317950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51EB0A6-B930-FA41-E19B-C0C94F169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97009">
              <a:off x="5648043" y="3479235"/>
              <a:ext cx="1327874" cy="644168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EBA7BA8-B4C4-991E-FEB7-A16B0E958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291630" flipH="1">
              <a:off x="6915345" y="3678292"/>
              <a:ext cx="1122977" cy="670714"/>
            </a:xfrm>
            <a:prstGeom prst="rtTriangle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42B9788-B948-2737-A483-BEE4566FD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930879" flipH="1">
              <a:off x="4492721" y="3202564"/>
              <a:ext cx="1206053" cy="603037"/>
            </a:xfrm>
            <a:prstGeom prst="rtTriangle">
              <a:avLst/>
            </a:prstGeom>
          </p:spPr>
        </p:pic>
      </p:grpSp>
      <p:graphicFrame>
        <p:nvGraphicFramePr>
          <p:cNvPr id="17" name="Espace réservé du contenu 3">
            <a:extLst>
              <a:ext uri="{FF2B5EF4-FFF2-40B4-BE49-F238E27FC236}">
                <a16:creationId xmlns:a16="http://schemas.microsoft.com/office/drawing/2014/main" id="{A994B18F-B587-D0C1-7761-2C0ADFC39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217765"/>
              </p:ext>
            </p:extLst>
          </p:nvPr>
        </p:nvGraphicFramePr>
        <p:xfrm>
          <a:off x="414068" y="219456"/>
          <a:ext cx="8444182" cy="44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7795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08AFE16-4512-D231-053E-9EC2A1F0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903" y="689890"/>
            <a:ext cx="2338578" cy="3119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Espace réservé du contenu 3">
            <a:extLst>
              <a:ext uri="{FF2B5EF4-FFF2-40B4-BE49-F238E27FC236}">
                <a16:creationId xmlns:a16="http://schemas.microsoft.com/office/drawing/2014/main" id="{A994B18F-B587-D0C1-7761-2C0ADFC39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936975"/>
              </p:ext>
            </p:extLst>
          </p:nvPr>
        </p:nvGraphicFramePr>
        <p:xfrm>
          <a:off x="414068" y="219456"/>
          <a:ext cx="8444182" cy="44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Média">
            <a:extLst>
              <a:ext uri="{FF2B5EF4-FFF2-40B4-BE49-F238E27FC236}">
                <a16:creationId xmlns:a16="http://schemas.microsoft.com/office/drawing/2014/main" id="{F8E9C305-866C-3F49-D830-3869EC8FC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296" y="2040779"/>
            <a:ext cx="2338578" cy="311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7430F9CF-DFAD-1144-BB14-05FCFE985758}"/>
              </a:ext>
            </a:extLst>
          </p:cNvPr>
          <p:cNvGrpSpPr/>
          <p:nvPr/>
        </p:nvGrpSpPr>
        <p:grpSpPr>
          <a:xfrm>
            <a:off x="540150" y="751394"/>
            <a:ext cx="2449938" cy="3119066"/>
            <a:chOff x="660546" y="1128574"/>
            <a:chExt cx="3600148" cy="4801680"/>
          </a:xfrm>
        </p:grpSpPr>
        <p:pic>
          <p:nvPicPr>
            <p:cNvPr id="1028" name="Picture 4" descr="Média">
              <a:extLst>
                <a:ext uri="{FF2B5EF4-FFF2-40B4-BE49-F238E27FC236}">
                  <a16:creationId xmlns:a16="http://schemas.microsoft.com/office/drawing/2014/main" id="{A751B95F-F2F4-A6E4-8302-83450F03F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6" y="1128574"/>
              <a:ext cx="3600148" cy="4801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B4F93F-C327-B9A3-A7F6-84DE16A2EE0B}"/>
                </a:ext>
              </a:extLst>
            </p:cNvPr>
            <p:cNvSpPr/>
            <p:nvPr/>
          </p:nvSpPr>
          <p:spPr>
            <a:xfrm>
              <a:off x="3044952" y="3145536"/>
              <a:ext cx="164592" cy="2103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56DE44-E625-96D6-731D-6986314DD86E}"/>
                </a:ext>
              </a:extLst>
            </p:cNvPr>
            <p:cNvSpPr/>
            <p:nvPr/>
          </p:nvSpPr>
          <p:spPr>
            <a:xfrm>
              <a:off x="1261872" y="2953512"/>
              <a:ext cx="100584" cy="2103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7C84F5-7D76-995C-03B2-1E3E596827BC}"/>
                </a:ext>
              </a:extLst>
            </p:cNvPr>
            <p:cNvSpPr/>
            <p:nvPr/>
          </p:nvSpPr>
          <p:spPr>
            <a:xfrm>
              <a:off x="3209544" y="2953512"/>
              <a:ext cx="246888" cy="2103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16DDD1-E80F-4C7E-8EE0-6868A3E6ED16}"/>
                </a:ext>
              </a:extLst>
            </p:cNvPr>
            <p:cNvSpPr/>
            <p:nvPr/>
          </p:nvSpPr>
          <p:spPr>
            <a:xfrm>
              <a:off x="3621024" y="2953512"/>
              <a:ext cx="246888" cy="32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36D93FA1-9C3C-43FC-360D-82BBD530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300" y="3109875"/>
            <a:ext cx="2512016" cy="334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5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Espace réservé du contenu 3">
            <a:extLst>
              <a:ext uri="{FF2B5EF4-FFF2-40B4-BE49-F238E27FC236}">
                <a16:creationId xmlns:a16="http://schemas.microsoft.com/office/drawing/2014/main" id="{A994B18F-B587-D0C1-7761-2C0ADFC391D0}"/>
              </a:ext>
            </a:extLst>
          </p:cNvPr>
          <p:cNvGraphicFramePr>
            <a:graphicFrameLocks/>
          </p:cNvGraphicFramePr>
          <p:nvPr/>
        </p:nvGraphicFramePr>
        <p:xfrm>
          <a:off x="414068" y="219456"/>
          <a:ext cx="8444182" cy="44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ACB7A97E-9C4B-A116-7F9F-3C7CD0237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867" y="805416"/>
            <a:ext cx="5526377" cy="417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9" descr="Plateforme de tri au Bassin de Saint-Michel-sur-Orge réalisée par les équipe mobilier du service GEAP">
            <a:extLst>
              <a:ext uri="{FF2B5EF4-FFF2-40B4-BE49-F238E27FC236}">
                <a16:creationId xmlns:a16="http://schemas.microsoft.com/office/drawing/2014/main" id="{8FC351C0-A73B-2968-644E-DEDAD94613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756" y="3628840"/>
            <a:ext cx="3998244" cy="27021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3BB9578-42DF-7AD2-8B12-4A646A777A2E}"/>
              </a:ext>
            </a:extLst>
          </p:cNvPr>
          <p:cNvSpPr txBox="1"/>
          <p:nvPr/>
        </p:nvSpPr>
        <p:spPr>
          <a:xfrm>
            <a:off x="5440681" y="4855464"/>
            <a:ext cx="33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Facebook du Syndicat de l’Orge</a:t>
            </a:r>
          </a:p>
        </p:txBody>
      </p:sp>
    </p:spTree>
    <p:extLst>
      <p:ext uri="{BB962C8B-B14F-4D97-AF65-F5344CB8AC3E}">
        <p14:creationId xmlns:p14="http://schemas.microsoft.com/office/powerpoint/2010/main" val="395767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Espace réservé du contenu 3">
            <a:extLst>
              <a:ext uri="{FF2B5EF4-FFF2-40B4-BE49-F238E27FC236}">
                <a16:creationId xmlns:a16="http://schemas.microsoft.com/office/drawing/2014/main" id="{A994B18F-B587-D0C1-7761-2C0ADFC39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054470"/>
              </p:ext>
            </p:extLst>
          </p:nvPr>
        </p:nvGraphicFramePr>
        <p:xfrm>
          <a:off x="414068" y="219456"/>
          <a:ext cx="8444182" cy="44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1CE5F2CB-6F4E-64E0-214C-52D872D6B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59677"/>
            <a:ext cx="9070848" cy="31575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B7E3E7-DF11-F42C-BD6D-28560F645B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521" y="4629103"/>
            <a:ext cx="4366638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0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10B7F-486B-910C-59C9-D378B479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92" y="975935"/>
            <a:ext cx="6919137" cy="335888"/>
          </a:xfrm>
        </p:spPr>
        <p:txBody>
          <a:bodyPr>
            <a:noAutofit/>
          </a:bodyPr>
          <a:lstStyle/>
          <a:p>
            <a:r>
              <a:rPr lang="fr-FR" sz="3200" b="0" dirty="0">
                <a:ln w="0"/>
                <a:solidFill>
                  <a:schemeClr val="accent1"/>
                </a:solidFill>
                <a:latin typeface="+mn-lt"/>
              </a:rPr>
              <a:t>Appréciation qualitative du type de déchets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E9C815-081C-456F-C177-5ED31D7ACE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56" y="4019460"/>
            <a:ext cx="3593805" cy="24532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38C8C7-034B-0A58-E74B-264E2A6BA4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10594" y="4042305"/>
            <a:ext cx="2479132" cy="23816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C3B983-A473-7E9E-F668-2751E8167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08992" y="3960158"/>
            <a:ext cx="2487326" cy="2537793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0A93F22-F33C-669C-B341-80D1ED8C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638496"/>
            <a:ext cx="8229600" cy="261029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fr-FR" sz="1600" dirty="0">
                <a:latin typeface="Bahnschrift Light"/>
              </a:rPr>
              <a:t>On peut observer une </a:t>
            </a:r>
            <a:r>
              <a:rPr lang="fr-FR" sz="1600" u="sng" dirty="0">
                <a:latin typeface="Bahnschrift Light"/>
              </a:rPr>
              <a:t>large majorité de déchets d’emballages</a:t>
            </a:r>
            <a:r>
              <a:rPr lang="fr-FR" sz="1600" dirty="0">
                <a:latin typeface="Bahnschrift Light"/>
              </a:rPr>
              <a:t>. L’usage de </a:t>
            </a:r>
            <a:r>
              <a:rPr lang="fr-FR" sz="1600" u="sng" dirty="0">
                <a:latin typeface="Bahnschrift Light"/>
              </a:rPr>
              <a:t>boissons et de collations</a:t>
            </a:r>
            <a:r>
              <a:rPr lang="fr-FR" sz="1600" dirty="0">
                <a:latin typeface="Bahnschrift Light"/>
              </a:rPr>
              <a:t> est très marqué.</a:t>
            </a:r>
          </a:p>
          <a:p>
            <a:pPr marL="0" indent="0">
              <a:buNone/>
            </a:pPr>
            <a:endParaRPr lang="fr-FR" sz="1000" dirty="0">
              <a:latin typeface="Bahnschrift Light"/>
            </a:endParaRPr>
          </a:p>
          <a:p>
            <a:pPr marL="0" indent="0">
              <a:buNone/>
            </a:pPr>
            <a:r>
              <a:rPr lang="fr-FR" sz="1800" u="sng" dirty="0">
                <a:latin typeface="Bahnschrift Light"/>
              </a:rPr>
              <a:t>Estimations des proportions (en volume) :</a:t>
            </a:r>
            <a:r>
              <a:rPr lang="fr-FR" sz="1600" dirty="0">
                <a:latin typeface="Bahnschrift Light"/>
              </a:rPr>
              <a:t> </a:t>
            </a:r>
          </a:p>
          <a:p>
            <a:pPr marL="0" indent="0">
              <a:buNone/>
            </a:pPr>
            <a:endParaRPr lang="fr-FR" sz="1600" dirty="0">
              <a:latin typeface="Bahnschrift Light"/>
            </a:endParaRPr>
          </a:p>
          <a:p>
            <a:pPr>
              <a:buFontTx/>
              <a:buChar char="-"/>
            </a:pPr>
            <a:r>
              <a:rPr lang="fr-FR" sz="1600" dirty="0">
                <a:highlight>
                  <a:srgbClr val="FFFF00"/>
                </a:highlight>
                <a:latin typeface="Bahnschrift SemiBold" panose="020B0502040204020203" pitchFamily="34" charset="0"/>
              </a:rPr>
              <a:t>70%</a:t>
            </a:r>
            <a:r>
              <a:rPr lang="fr-FR" sz="1600" dirty="0">
                <a:latin typeface="Bahnschrift SemiBold" panose="020B0502040204020203" pitchFamily="34" charset="0"/>
              </a:rPr>
              <a:t> Emballages</a:t>
            </a:r>
          </a:p>
          <a:p>
            <a:pPr marL="0" indent="0">
              <a:buNone/>
            </a:pPr>
            <a:endParaRPr lang="fr-FR" sz="1600" dirty="0">
              <a:latin typeface="Bahnschrift SemiBold" panose="020B0502040204020203" pitchFamily="34" charset="0"/>
            </a:endParaRPr>
          </a:p>
          <a:p>
            <a:pPr>
              <a:buFontTx/>
              <a:buChar char="-"/>
            </a:pPr>
            <a:r>
              <a:rPr lang="fr-FR" sz="1600" dirty="0">
                <a:highlight>
                  <a:srgbClr val="00FF00"/>
                </a:highlight>
                <a:latin typeface="Bahnschrift SemiBold" panose="020B0502040204020203" pitchFamily="34" charset="0"/>
              </a:rPr>
              <a:t>15%</a:t>
            </a:r>
            <a:r>
              <a:rPr lang="fr-FR" sz="1600" dirty="0">
                <a:latin typeface="Bahnschrift SemiBold" panose="020B0502040204020203" pitchFamily="34" charset="0"/>
              </a:rPr>
              <a:t> Verre</a:t>
            </a:r>
          </a:p>
          <a:p>
            <a:pPr>
              <a:buFontTx/>
              <a:buChar char="-"/>
            </a:pPr>
            <a:endParaRPr lang="fr-FR" sz="1600" dirty="0">
              <a:latin typeface="Bahnschrift SemiBold" panose="020B0502040204020203" pitchFamily="34" charset="0"/>
            </a:endParaRPr>
          </a:p>
          <a:p>
            <a:pPr>
              <a:buFontTx/>
              <a:buChar char="-"/>
            </a:pPr>
            <a:r>
              <a:rPr lang="fr-FR" sz="1600" dirty="0">
                <a:highlight>
                  <a:srgbClr val="C0C0C0"/>
                </a:highlight>
                <a:latin typeface="Bahnschrift SemiBold" panose="020B0502040204020203" pitchFamily="34" charset="0"/>
              </a:rPr>
              <a:t>15%</a:t>
            </a:r>
            <a:r>
              <a:rPr lang="fr-FR" sz="1600" dirty="0">
                <a:latin typeface="Bahnschrift SemiBold" panose="020B0502040204020203" pitchFamily="34" charset="0"/>
              </a:rPr>
              <a:t> Ordures ménagères</a:t>
            </a:r>
          </a:p>
          <a:p>
            <a:pPr marL="0" indent="0">
              <a:buNone/>
            </a:pPr>
            <a:endParaRPr lang="fr-FR" sz="1600" dirty="0">
              <a:latin typeface="Bahnschrift Light"/>
            </a:endParaRPr>
          </a:p>
          <a:p>
            <a:pPr>
              <a:buFontTx/>
              <a:buChar char="-"/>
            </a:pPr>
            <a:r>
              <a:rPr lang="fr-FR" sz="1600" dirty="0">
                <a:latin typeface="Bahnschrift Light"/>
              </a:rPr>
              <a:t>Proportion de </a:t>
            </a:r>
            <a:r>
              <a:rPr lang="fr-FR" sz="1600" dirty="0">
                <a:latin typeface="Bahnschrift SemiBold" panose="020B0502040204020203" pitchFamily="34" charset="0"/>
              </a:rPr>
              <a:t>biodéchets négligeable</a:t>
            </a:r>
          </a:p>
          <a:p>
            <a:pPr marL="0" indent="0">
              <a:buNone/>
            </a:pPr>
            <a:endParaRPr lang="fr-FR" sz="1600" dirty="0">
              <a:latin typeface="Bahnschrift Light"/>
            </a:endParaRPr>
          </a:p>
          <a:p>
            <a:pPr marL="0" indent="0">
              <a:buNone/>
            </a:pPr>
            <a:r>
              <a:rPr lang="fr-FR" sz="1600" dirty="0">
                <a:latin typeface="Bahnschrift Light"/>
              </a:rPr>
              <a:t>Les </a:t>
            </a:r>
            <a:r>
              <a:rPr lang="fr-FR" sz="1600" dirty="0">
                <a:latin typeface="Bahnschrift SemiBold" panose="020B0502040204020203" pitchFamily="34" charset="0"/>
              </a:rPr>
              <a:t>encombrants ne sont pas pris en compte</a:t>
            </a:r>
            <a:r>
              <a:rPr lang="fr-FR" sz="1600" b="1" dirty="0">
                <a:latin typeface="Bahnschrift Light"/>
              </a:rPr>
              <a:t> </a:t>
            </a:r>
            <a:r>
              <a:rPr lang="fr-FR" sz="1600" dirty="0">
                <a:latin typeface="Bahnschrift Light"/>
              </a:rPr>
              <a:t>mais ils représentent également une </a:t>
            </a:r>
            <a:r>
              <a:rPr lang="fr-FR" sz="1600" b="1" dirty="0">
                <a:latin typeface="Bahnschrift SemiBold" panose="020B0502040204020203" pitchFamily="34" charset="0"/>
              </a:rPr>
              <a:t>quantité significative</a:t>
            </a:r>
            <a:r>
              <a:rPr lang="fr-FR" sz="1600" dirty="0">
                <a:latin typeface="Bahnschrift Light"/>
              </a:rPr>
              <a:t> des déchets collectés sur les sites (souvent issus de décharge sauvage). Le tonnage va être délivré dans les deux semaines qui arrivent</a:t>
            </a:r>
          </a:p>
        </p:txBody>
      </p:sp>
      <p:graphicFrame>
        <p:nvGraphicFramePr>
          <p:cNvPr id="3" name="Espace réservé du contenu 3">
            <a:extLst>
              <a:ext uri="{FF2B5EF4-FFF2-40B4-BE49-F238E27FC236}">
                <a16:creationId xmlns:a16="http://schemas.microsoft.com/office/drawing/2014/main" id="{3692D48D-3978-25A5-C7B9-6B94FDA00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143968"/>
              </p:ext>
            </p:extLst>
          </p:nvPr>
        </p:nvGraphicFramePr>
        <p:xfrm>
          <a:off x="414068" y="219456"/>
          <a:ext cx="8444182" cy="44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022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01603-238A-3456-D8DC-2D51FE9E0567}"/>
              </a:ext>
            </a:extLst>
          </p:cNvPr>
          <p:cNvSpPr txBox="1">
            <a:spLocks/>
          </p:cNvSpPr>
          <p:nvPr/>
        </p:nvSpPr>
        <p:spPr>
          <a:xfrm>
            <a:off x="1685925" y="1120458"/>
            <a:ext cx="5772150" cy="719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Bahnschrift SemiBold" panose="020B0502040204020203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6565188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Syndicat Turquoise">
  <a:themeElements>
    <a:clrScheme name="Syndicat de l'Org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008992"/>
      </a:accent1>
      <a:accent2>
        <a:srgbClr val="3C1E14"/>
      </a:accent2>
      <a:accent3>
        <a:srgbClr val="E24307"/>
      </a:accent3>
      <a:accent4>
        <a:srgbClr val="D7D800"/>
      </a:accent4>
      <a:accent5>
        <a:srgbClr val="8D0F3B"/>
      </a:accent5>
      <a:accent6>
        <a:srgbClr val="DCC882"/>
      </a:accent6>
      <a:hlink>
        <a:srgbClr val="0F711D"/>
      </a:hlink>
      <a:folHlink>
        <a:srgbClr val="0054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FB3CE4B0BC44D8C1C522C1BA4416D" ma:contentTypeVersion="4" ma:contentTypeDescription="Crée un document." ma:contentTypeScope="" ma:versionID="e698afbee47f5b55874b27bcdeba60c0">
  <xsd:schema xmlns:xsd="http://www.w3.org/2001/XMLSchema" xmlns:xs="http://www.w3.org/2001/XMLSchema" xmlns:p="http://schemas.microsoft.com/office/2006/metadata/properties" xmlns:ns2="dbf5d338-264c-436d-92a6-7e6ae614d528" xmlns:ns3="d8d88587-76ba-4334-b882-582deb8ef688" targetNamespace="http://schemas.microsoft.com/office/2006/metadata/properties" ma:root="true" ma:fieldsID="fb78da58ec6788f48d794e78bc95cf9c" ns2:_="" ns3:_="">
    <xsd:import namespace="dbf5d338-264c-436d-92a6-7e6ae614d528"/>
    <xsd:import namespace="d8d88587-76ba-4334-b882-582deb8ef6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5d338-264c-436d-92a6-7e6ae614d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88587-76ba-4334-b882-582deb8ef6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d88587-76ba-4334-b882-582deb8ef688">
      <UserInfo>
        <DisplayName>Alexis Chancerel</DisplayName>
        <AccountId>18827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17275B3-89FC-4A98-86C9-3D72056CC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f5d338-264c-436d-92a6-7e6ae614d528"/>
    <ds:schemaRef ds:uri="d8d88587-76ba-4334-b882-582deb8ef6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6E09FE-C05D-4B4F-A561-32B64CFF45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301C40-9AC1-4B7E-A995-6340554B93FA}">
  <ds:schemaRefs>
    <ds:schemaRef ds:uri="http://purl.org/dc/dcmitype/"/>
    <ds:schemaRef ds:uri="aa8d5e0f-c058-44ec-ba82-5e7c995c5e3b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8d88587-76ba-4334-b882-582deb8ef688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4438</TotalTime>
  <Words>314</Words>
  <Application>Microsoft Office PowerPoint</Application>
  <PresentationFormat>Affichage à l'écran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Bahnschrift Light</vt:lpstr>
      <vt:lpstr>Bahnschrift SemiBold</vt:lpstr>
      <vt:lpstr>Calibri</vt:lpstr>
      <vt:lpstr>Thème Syndicat Turquoise</vt:lpstr>
      <vt:lpstr>Gestion des déchets</vt:lpstr>
      <vt:lpstr>Objectifs du projet </vt:lpstr>
      <vt:lpstr>Solution retenue : Les conteneurs pour le tri</vt:lpstr>
      <vt:lpstr>Exemple Habillage bois des conteneurs</vt:lpstr>
      <vt:lpstr>Présentation PowerPoint</vt:lpstr>
      <vt:lpstr>Présentation PowerPoint</vt:lpstr>
      <vt:lpstr>Présentation PowerPoint</vt:lpstr>
      <vt:lpstr>Appréciation qualitative du type de déchets</vt:lpstr>
      <vt:lpstr>Présentation PowerPoint</vt:lpstr>
    </vt:vector>
  </TitlesOfParts>
  <Company>Eden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Poste 01</dc:creator>
  <cp:lastModifiedBy>Valérie Grondin</cp:lastModifiedBy>
  <cp:revision>668</cp:revision>
  <dcterms:created xsi:type="dcterms:W3CDTF">2013-02-05T09:28:01Z</dcterms:created>
  <dcterms:modified xsi:type="dcterms:W3CDTF">2023-07-13T11:59:16Z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0x0101000D2FB3CE4B0BC44D8C1C522C1BA4416D</vt:lpwstr>
  </property>
  <property fmtid="{D5CDD505-2E9C-101B-9397-08002B2CF9AE}" pid="3" name="MediaServiceImageTags">
    <vt:lpwstr/>
  </property>
</Properties>
</file>