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1"/>
  </p:sldMasterIdLst>
  <p:notesMasterIdLst>
    <p:notesMasterId r:id="rId14"/>
  </p:notesMasterIdLst>
  <p:handoutMasterIdLst>
    <p:handoutMasterId r:id="rId15"/>
  </p:handoutMasterIdLst>
  <p:sldIdLst>
    <p:sldId id="256" r:id="rId2"/>
    <p:sldId id="271" r:id="rId3"/>
    <p:sldId id="272" r:id="rId4"/>
    <p:sldId id="273" r:id="rId5"/>
    <p:sldId id="274" r:id="rId6"/>
    <p:sldId id="275" r:id="rId7"/>
    <p:sldId id="276" r:id="rId8"/>
    <p:sldId id="277" r:id="rId9"/>
    <p:sldId id="278" r:id="rId10"/>
    <p:sldId id="279" r:id="rId11"/>
    <p:sldId id="280" r:id="rId12"/>
    <p:sldId id="268" r:id="rId13"/>
  </p:sldIdLst>
  <p:sldSz cx="12192000" cy="6858000"/>
  <p:notesSz cx="6797675"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C4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52" autoAdjust="0"/>
    <p:restoredTop sz="94660"/>
  </p:normalViewPr>
  <p:slideViewPr>
    <p:cSldViewPr snapToGrid="0">
      <p:cViewPr varScale="1">
        <p:scale>
          <a:sx n="106" d="100"/>
          <a:sy n="106" d="100"/>
        </p:scale>
        <p:origin x="111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B3FCC37-BEEF-BE89-57C2-CA87BACACDAE}"/>
              </a:ext>
            </a:extLst>
          </p:cNvPr>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24294A6F-A4B4-8AA1-9C83-E7818D31AF3B}"/>
              </a:ext>
            </a:extLst>
          </p:cNvPr>
          <p:cNvSpPr>
            <a:spLocks noGrp="1"/>
          </p:cNvSpPr>
          <p:nvPr>
            <p:ph type="dt" sz="quarter" idx="1"/>
          </p:nvPr>
        </p:nvSpPr>
        <p:spPr>
          <a:xfrm>
            <a:off x="3849688" y="0"/>
            <a:ext cx="2946400" cy="495300"/>
          </a:xfrm>
          <a:prstGeom prst="rect">
            <a:avLst/>
          </a:prstGeom>
        </p:spPr>
        <p:txBody>
          <a:bodyPr vert="horz" lIns="91440" tIns="45720" rIns="91440" bIns="45720" rtlCol="0"/>
          <a:lstStyle>
            <a:lvl1pPr algn="r">
              <a:defRPr sz="1200"/>
            </a:lvl1pPr>
          </a:lstStyle>
          <a:p>
            <a:fld id="{B560B0D9-7BB8-4801-8366-45769D41E94C}" type="datetimeFigureOut">
              <a:rPr lang="fr-FR" smtClean="0"/>
              <a:t>10/09/2024</a:t>
            </a:fld>
            <a:endParaRPr lang="fr-FR"/>
          </a:p>
        </p:txBody>
      </p:sp>
      <p:sp>
        <p:nvSpPr>
          <p:cNvPr id="4" name="Espace réservé du pied de page 3">
            <a:extLst>
              <a:ext uri="{FF2B5EF4-FFF2-40B4-BE49-F238E27FC236}">
                <a16:creationId xmlns:a16="http://schemas.microsoft.com/office/drawing/2014/main" id="{E5F0E120-3713-9EAE-CC06-D54D24FFD93A}"/>
              </a:ext>
            </a:extLst>
          </p:cNvPr>
          <p:cNvSpPr>
            <a:spLocks noGrp="1"/>
          </p:cNvSpPr>
          <p:nvPr>
            <p:ph type="ftr" sz="quarter" idx="2"/>
          </p:nvPr>
        </p:nvSpPr>
        <p:spPr>
          <a:xfrm>
            <a:off x="0" y="9377363"/>
            <a:ext cx="2946400" cy="4953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738AF77D-4201-8990-6D40-611E84E50A79}"/>
              </a:ext>
            </a:extLst>
          </p:cNvPr>
          <p:cNvSpPr>
            <a:spLocks noGrp="1"/>
          </p:cNvSpPr>
          <p:nvPr>
            <p:ph type="sldNum" sz="quarter" idx="3"/>
          </p:nvPr>
        </p:nvSpPr>
        <p:spPr>
          <a:xfrm>
            <a:off x="3849688" y="9377363"/>
            <a:ext cx="2946400" cy="495300"/>
          </a:xfrm>
          <a:prstGeom prst="rect">
            <a:avLst/>
          </a:prstGeom>
        </p:spPr>
        <p:txBody>
          <a:bodyPr vert="horz" lIns="91440" tIns="45720" rIns="91440" bIns="45720" rtlCol="0" anchor="b"/>
          <a:lstStyle>
            <a:lvl1pPr algn="r">
              <a:defRPr sz="1200"/>
            </a:lvl1pPr>
          </a:lstStyle>
          <a:p>
            <a:fld id="{E006AB0F-6B41-434B-A300-8CD356D4F7B2}" type="slidenum">
              <a:rPr lang="fr-FR" smtClean="0"/>
              <a:t>‹N°›</a:t>
            </a:fld>
            <a:endParaRPr lang="fr-FR"/>
          </a:p>
        </p:txBody>
      </p:sp>
    </p:spTree>
    <p:extLst>
      <p:ext uri="{BB962C8B-B14F-4D97-AF65-F5344CB8AC3E}">
        <p14:creationId xmlns:p14="http://schemas.microsoft.com/office/powerpoint/2010/main" val="42075015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6D3C92B3-AAC5-45B2-A925-44B8D200FD98}" type="datetimeFigureOut">
              <a:rPr lang="fr-FR" smtClean="0"/>
              <a:t>10/09/2024</a:t>
            </a:fld>
            <a:endParaRPr lang="fr-FR"/>
          </a:p>
        </p:txBody>
      </p:sp>
      <p:sp>
        <p:nvSpPr>
          <p:cNvPr id="4" name="Espace réservé de l'image des diapositives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1FD9F649-63D5-4A41-B5B5-E10157096720}" type="slidenum">
              <a:rPr lang="fr-FR" smtClean="0"/>
              <a:t>‹N°›</a:t>
            </a:fld>
            <a:endParaRPr lang="fr-FR"/>
          </a:p>
        </p:txBody>
      </p:sp>
    </p:spTree>
    <p:extLst>
      <p:ext uri="{BB962C8B-B14F-4D97-AF65-F5344CB8AC3E}">
        <p14:creationId xmlns:p14="http://schemas.microsoft.com/office/powerpoint/2010/main" val="7462737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FD9F649-63D5-4A41-B5B5-E10157096720}" type="slidenum">
              <a:rPr lang="fr-FR" smtClean="0"/>
              <a:t>1</a:t>
            </a:fld>
            <a:endParaRPr lang="fr-FR"/>
          </a:p>
        </p:txBody>
      </p:sp>
    </p:spTree>
    <p:extLst>
      <p:ext uri="{BB962C8B-B14F-4D97-AF65-F5344CB8AC3E}">
        <p14:creationId xmlns:p14="http://schemas.microsoft.com/office/powerpoint/2010/main" val="18833665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FD9F649-63D5-4A41-B5B5-E10157096720}" type="slidenum">
              <a:rPr lang="fr-FR" smtClean="0"/>
              <a:t>10</a:t>
            </a:fld>
            <a:endParaRPr lang="fr-FR"/>
          </a:p>
        </p:txBody>
      </p:sp>
    </p:spTree>
    <p:extLst>
      <p:ext uri="{BB962C8B-B14F-4D97-AF65-F5344CB8AC3E}">
        <p14:creationId xmlns:p14="http://schemas.microsoft.com/office/powerpoint/2010/main" val="2684408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FD9F649-63D5-4A41-B5B5-E10157096720}" type="slidenum">
              <a:rPr lang="fr-FR" smtClean="0"/>
              <a:t>11</a:t>
            </a:fld>
            <a:endParaRPr lang="fr-FR"/>
          </a:p>
        </p:txBody>
      </p:sp>
    </p:spTree>
    <p:extLst>
      <p:ext uri="{BB962C8B-B14F-4D97-AF65-F5344CB8AC3E}">
        <p14:creationId xmlns:p14="http://schemas.microsoft.com/office/powerpoint/2010/main" val="306146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FD9F649-63D5-4A41-B5B5-E10157096720}" type="slidenum">
              <a:rPr lang="fr-FR" smtClean="0"/>
              <a:t>12</a:t>
            </a:fld>
            <a:endParaRPr lang="fr-FR"/>
          </a:p>
        </p:txBody>
      </p:sp>
    </p:spTree>
    <p:extLst>
      <p:ext uri="{BB962C8B-B14F-4D97-AF65-F5344CB8AC3E}">
        <p14:creationId xmlns:p14="http://schemas.microsoft.com/office/powerpoint/2010/main" val="2028820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FD9F649-63D5-4A41-B5B5-E10157096720}" type="slidenum">
              <a:rPr lang="fr-FR" smtClean="0"/>
              <a:t>2</a:t>
            </a:fld>
            <a:endParaRPr lang="fr-FR"/>
          </a:p>
        </p:txBody>
      </p:sp>
    </p:spTree>
    <p:extLst>
      <p:ext uri="{BB962C8B-B14F-4D97-AF65-F5344CB8AC3E}">
        <p14:creationId xmlns:p14="http://schemas.microsoft.com/office/powerpoint/2010/main" val="1652848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FD9F649-63D5-4A41-B5B5-E10157096720}" type="slidenum">
              <a:rPr lang="fr-FR" smtClean="0"/>
              <a:t>3</a:t>
            </a:fld>
            <a:endParaRPr lang="fr-FR"/>
          </a:p>
        </p:txBody>
      </p:sp>
    </p:spTree>
    <p:extLst>
      <p:ext uri="{BB962C8B-B14F-4D97-AF65-F5344CB8AC3E}">
        <p14:creationId xmlns:p14="http://schemas.microsoft.com/office/powerpoint/2010/main" val="1081396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FD9F649-63D5-4A41-B5B5-E10157096720}" type="slidenum">
              <a:rPr lang="fr-FR" smtClean="0"/>
              <a:t>4</a:t>
            </a:fld>
            <a:endParaRPr lang="fr-FR"/>
          </a:p>
        </p:txBody>
      </p:sp>
    </p:spTree>
    <p:extLst>
      <p:ext uri="{BB962C8B-B14F-4D97-AF65-F5344CB8AC3E}">
        <p14:creationId xmlns:p14="http://schemas.microsoft.com/office/powerpoint/2010/main" val="2870399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FD9F649-63D5-4A41-B5B5-E10157096720}" type="slidenum">
              <a:rPr lang="fr-FR" smtClean="0"/>
              <a:t>5</a:t>
            </a:fld>
            <a:endParaRPr lang="fr-FR"/>
          </a:p>
        </p:txBody>
      </p:sp>
    </p:spTree>
    <p:extLst>
      <p:ext uri="{BB962C8B-B14F-4D97-AF65-F5344CB8AC3E}">
        <p14:creationId xmlns:p14="http://schemas.microsoft.com/office/powerpoint/2010/main" val="1905784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FD9F649-63D5-4A41-B5B5-E10157096720}" type="slidenum">
              <a:rPr lang="fr-FR" smtClean="0"/>
              <a:t>6</a:t>
            </a:fld>
            <a:endParaRPr lang="fr-FR"/>
          </a:p>
        </p:txBody>
      </p:sp>
    </p:spTree>
    <p:extLst>
      <p:ext uri="{BB962C8B-B14F-4D97-AF65-F5344CB8AC3E}">
        <p14:creationId xmlns:p14="http://schemas.microsoft.com/office/powerpoint/2010/main" val="3339777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FD9F649-63D5-4A41-B5B5-E10157096720}" type="slidenum">
              <a:rPr lang="fr-FR" smtClean="0"/>
              <a:t>7</a:t>
            </a:fld>
            <a:endParaRPr lang="fr-FR"/>
          </a:p>
        </p:txBody>
      </p:sp>
    </p:spTree>
    <p:extLst>
      <p:ext uri="{BB962C8B-B14F-4D97-AF65-F5344CB8AC3E}">
        <p14:creationId xmlns:p14="http://schemas.microsoft.com/office/powerpoint/2010/main" val="3224165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FD9F649-63D5-4A41-B5B5-E10157096720}" type="slidenum">
              <a:rPr lang="fr-FR" smtClean="0"/>
              <a:t>8</a:t>
            </a:fld>
            <a:endParaRPr lang="fr-FR"/>
          </a:p>
        </p:txBody>
      </p:sp>
    </p:spTree>
    <p:extLst>
      <p:ext uri="{BB962C8B-B14F-4D97-AF65-F5344CB8AC3E}">
        <p14:creationId xmlns:p14="http://schemas.microsoft.com/office/powerpoint/2010/main" val="3185412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FD9F649-63D5-4A41-B5B5-E10157096720}" type="slidenum">
              <a:rPr lang="fr-FR" smtClean="0"/>
              <a:t>9</a:t>
            </a:fld>
            <a:endParaRPr lang="fr-FR"/>
          </a:p>
        </p:txBody>
      </p:sp>
    </p:spTree>
    <p:extLst>
      <p:ext uri="{BB962C8B-B14F-4D97-AF65-F5344CB8AC3E}">
        <p14:creationId xmlns:p14="http://schemas.microsoft.com/office/powerpoint/2010/main" val="4142270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D129-A8C2-419E-B641-6CC90F50732D}"/>
              </a:ext>
            </a:extLst>
          </p:cNvPr>
          <p:cNvSpPr>
            <a:spLocks noGrp="1"/>
          </p:cNvSpPr>
          <p:nvPr>
            <p:ph type="ctrTitle"/>
          </p:nvPr>
        </p:nvSpPr>
        <p:spPr>
          <a:xfrm>
            <a:off x="762000" y="1524000"/>
            <a:ext cx="10668000" cy="22860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B33C04-8A23-4499-A6EF-1D190F0FB38E}"/>
              </a:ext>
            </a:extLst>
          </p:cNvPr>
          <p:cNvSpPr>
            <a:spLocks noGrp="1"/>
          </p:cNvSpPr>
          <p:nvPr>
            <p:ph type="subTitle" idx="1"/>
          </p:nvPr>
        </p:nvSpPr>
        <p:spPr>
          <a:xfrm>
            <a:off x="762000" y="4571999"/>
            <a:ext cx="10668000" cy="15240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FA99FB-5674-4BC5-949F-8D45EC167511}"/>
              </a:ext>
            </a:extLst>
          </p:cNvPr>
          <p:cNvSpPr>
            <a:spLocks noGrp="1"/>
          </p:cNvSpPr>
          <p:nvPr>
            <p:ph type="dt" sz="half" idx="10"/>
          </p:nvPr>
        </p:nvSpPr>
        <p:spPr/>
        <p:txBody>
          <a:bodyPr/>
          <a:lstStyle/>
          <a:p>
            <a:fld id="{3EB9B739-3622-4120-B02D-56F5673A2696}" type="datetime1">
              <a:rPr lang="en-US" smtClean="0"/>
              <a:t>9/10/2024</a:t>
            </a:fld>
            <a:endParaRPr lang="en-US"/>
          </a:p>
        </p:txBody>
      </p:sp>
      <p:sp>
        <p:nvSpPr>
          <p:cNvPr id="5" name="Footer Placeholder 4">
            <a:extLst>
              <a:ext uri="{FF2B5EF4-FFF2-40B4-BE49-F238E27FC236}">
                <a16:creationId xmlns:a16="http://schemas.microsoft.com/office/drawing/2014/main" id="{0763CF93-DD67-4FE2-8083-864693FE8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05E934-32B6-44B1-9622-67F30BDA3F3A}"/>
              </a:ext>
            </a:extLst>
          </p:cNvPr>
          <p:cNvSpPr>
            <a:spLocks noGrp="1"/>
          </p:cNvSpPr>
          <p:nvPr>
            <p:ph type="sldNum" sz="quarter" idx="12"/>
          </p:nvPr>
        </p:nvSpPr>
        <p:spPr/>
        <p:txBody>
          <a:bodyPr/>
          <a:lstStyle/>
          <a:p>
            <a:fld id="{07CE569E-9B7C-4CB9-AB80-C0841F922CFF}" type="slidenum">
              <a:rPr lang="en-US" smtClean="0"/>
              <a:t>‹N°›</a:t>
            </a:fld>
            <a:endParaRPr lang="en-US"/>
          </a:p>
        </p:txBody>
      </p:sp>
    </p:spTree>
    <p:extLst>
      <p:ext uri="{BB962C8B-B14F-4D97-AF65-F5344CB8AC3E}">
        <p14:creationId xmlns:p14="http://schemas.microsoft.com/office/powerpoint/2010/main" val="1759418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A5B09-FC60-445F-8A12-79869BEC60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A219F7-87F2-409F-BB0B-8FE9270C9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C2BB8-59E0-4EB2-B3BE-59D8641EE133}"/>
              </a:ext>
            </a:extLst>
          </p:cNvPr>
          <p:cNvSpPr>
            <a:spLocks noGrp="1"/>
          </p:cNvSpPr>
          <p:nvPr>
            <p:ph type="dt" sz="half" idx="10"/>
          </p:nvPr>
        </p:nvSpPr>
        <p:spPr/>
        <p:txBody>
          <a:bodyPr/>
          <a:lstStyle/>
          <a:p>
            <a:fld id="{29A1A03E-4837-4BCF-8C3B-D442A7860953}" type="datetime1">
              <a:rPr lang="en-US" smtClean="0"/>
              <a:t>9/10/2024</a:t>
            </a:fld>
            <a:endParaRPr lang="en-US"/>
          </a:p>
        </p:txBody>
      </p:sp>
      <p:sp>
        <p:nvSpPr>
          <p:cNvPr id="5" name="Footer Placeholder 4">
            <a:extLst>
              <a:ext uri="{FF2B5EF4-FFF2-40B4-BE49-F238E27FC236}">
                <a16:creationId xmlns:a16="http://schemas.microsoft.com/office/drawing/2014/main" id="{2D56984E-C0DE-461B-8011-8FC31B0EE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E7C03-68D3-445E-A5A2-8A935CFC977E}"/>
              </a:ext>
            </a:extLst>
          </p:cNvPr>
          <p:cNvSpPr>
            <a:spLocks noGrp="1"/>
          </p:cNvSpPr>
          <p:nvPr>
            <p:ph type="sldNum" sz="quarter" idx="12"/>
          </p:nvPr>
        </p:nvSpPr>
        <p:spPr/>
        <p:txBody>
          <a:bodyPr/>
          <a:lstStyle/>
          <a:p>
            <a:fld id="{07CE569E-9B7C-4CB9-AB80-C0841F922CFF}" type="slidenum">
              <a:rPr lang="en-US" smtClean="0"/>
              <a:t>‹N°›</a:t>
            </a:fld>
            <a:endParaRPr lang="en-US"/>
          </a:p>
        </p:txBody>
      </p:sp>
    </p:spTree>
    <p:extLst>
      <p:ext uri="{BB962C8B-B14F-4D97-AF65-F5344CB8AC3E}">
        <p14:creationId xmlns:p14="http://schemas.microsoft.com/office/powerpoint/2010/main" val="3220441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21F0D7-112D-48B1-B32B-170B1AA2B51E}"/>
              </a:ext>
            </a:extLst>
          </p:cNvPr>
          <p:cNvSpPr>
            <a:spLocks noGrp="1"/>
          </p:cNvSpPr>
          <p:nvPr>
            <p:ph type="title" orient="vert"/>
          </p:nvPr>
        </p:nvSpPr>
        <p:spPr>
          <a:xfrm>
            <a:off x="9143998" y="761999"/>
            <a:ext cx="2286000" cy="5334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7A7C1-8E5B-41DA-9802-F242D382B66B}"/>
              </a:ext>
            </a:extLst>
          </p:cNvPr>
          <p:cNvSpPr>
            <a:spLocks noGrp="1"/>
          </p:cNvSpPr>
          <p:nvPr>
            <p:ph type="body" orient="vert" idx="1"/>
          </p:nvPr>
        </p:nvSpPr>
        <p:spPr>
          <a:xfrm>
            <a:off x="762001" y="761999"/>
            <a:ext cx="7619999" cy="5334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961CC7-F5B1-464A-8127-60645FB21081}"/>
              </a:ext>
            </a:extLst>
          </p:cNvPr>
          <p:cNvSpPr>
            <a:spLocks noGrp="1"/>
          </p:cNvSpPr>
          <p:nvPr>
            <p:ph type="dt" sz="half" idx="10"/>
          </p:nvPr>
        </p:nvSpPr>
        <p:spPr/>
        <p:txBody>
          <a:bodyPr/>
          <a:lstStyle/>
          <a:p>
            <a:fld id="{D909AA4E-67FF-4E6A-B949-F1EE80CAF663}" type="datetime1">
              <a:rPr lang="en-US" smtClean="0"/>
              <a:t>9/10/2024</a:t>
            </a:fld>
            <a:endParaRPr lang="en-US"/>
          </a:p>
        </p:txBody>
      </p:sp>
      <p:sp>
        <p:nvSpPr>
          <p:cNvPr id="5" name="Footer Placeholder 4">
            <a:extLst>
              <a:ext uri="{FF2B5EF4-FFF2-40B4-BE49-F238E27FC236}">
                <a16:creationId xmlns:a16="http://schemas.microsoft.com/office/drawing/2014/main" id="{53B94302-B381-4F37-A9FF-5CC551917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707151-541F-4104-B989-83A9DCA6E616}"/>
              </a:ext>
            </a:extLst>
          </p:cNvPr>
          <p:cNvSpPr>
            <a:spLocks noGrp="1"/>
          </p:cNvSpPr>
          <p:nvPr>
            <p:ph type="sldNum" sz="quarter" idx="12"/>
          </p:nvPr>
        </p:nvSpPr>
        <p:spPr/>
        <p:txBody>
          <a:bodyPr/>
          <a:lstStyle/>
          <a:p>
            <a:fld id="{07CE569E-9B7C-4CB9-AB80-C0841F922CFF}" type="slidenum">
              <a:rPr lang="en-US" smtClean="0"/>
              <a:t>‹N°›</a:t>
            </a:fld>
            <a:endParaRPr lang="en-US"/>
          </a:p>
        </p:txBody>
      </p:sp>
    </p:spTree>
    <p:extLst>
      <p:ext uri="{BB962C8B-B14F-4D97-AF65-F5344CB8AC3E}">
        <p14:creationId xmlns:p14="http://schemas.microsoft.com/office/powerpoint/2010/main" val="3553244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AF011-A499-4054-89BF-A4800A68F60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66FB6E8-D956-45B5-9B4A-9D31DF466B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DB9DB-9E62-4292-915C-1DD4134740DB}"/>
              </a:ext>
            </a:extLst>
          </p:cNvPr>
          <p:cNvSpPr>
            <a:spLocks noGrp="1"/>
          </p:cNvSpPr>
          <p:nvPr>
            <p:ph type="dt" sz="half" idx="10"/>
          </p:nvPr>
        </p:nvSpPr>
        <p:spPr/>
        <p:txBody>
          <a:bodyPr/>
          <a:lstStyle/>
          <a:p>
            <a:fld id="{C6451E2E-CE24-4BF6-BA1B-8076383562DB}" type="datetime1">
              <a:rPr lang="en-US" smtClean="0"/>
              <a:t>9/10/2024</a:t>
            </a:fld>
            <a:endParaRPr lang="en-US"/>
          </a:p>
        </p:txBody>
      </p:sp>
      <p:sp>
        <p:nvSpPr>
          <p:cNvPr id="5" name="Footer Placeholder 4">
            <a:extLst>
              <a:ext uri="{FF2B5EF4-FFF2-40B4-BE49-F238E27FC236}">
                <a16:creationId xmlns:a16="http://schemas.microsoft.com/office/drawing/2014/main" id="{2BD462F1-BC30-4172-8353-363123A1D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2EE8A-96DF-4D7D-B434-778324756D04}"/>
              </a:ext>
            </a:extLst>
          </p:cNvPr>
          <p:cNvSpPr>
            <a:spLocks noGrp="1"/>
          </p:cNvSpPr>
          <p:nvPr>
            <p:ph type="sldNum" sz="quarter" idx="12"/>
          </p:nvPr>
        </p:nvSpPr>
        <p:spPr/>
        <p:txBody>
          <a:bodyPr/>
          <a:lstStyle/>
          <a:p>
            <a:fld id="{07CE569E-9B7C-4CB9-AB80-C0841F922CFF}" type="slidenum">
              <a:rPr lang="en-US" smtClean="0"/>
              <a:t>‹N°›</a:t>
            </a:fld>
            <a:endParaRPr lang="en-US"/>
          </a:p>
        </p:txBody>
      </p:sp>
    </p:spTree>
    <p:extLst>
      <p:ext uri="{BB962C8B-B14F-4D97-AF65-F5344CB8AC3E}">
        <p14:creationId xmlns:p14="http://schemas.microsoft.com/office/powerpoint/2010/main" val="2773340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8453A-F2B4-4EDB-B8FA-150267BC1A9A}"/>
              </a:ext>
            </a:extLst>
          </p:cNvPr>
          <p:cNvSpPr>
            <a:spLocks noGrp="1"/>
          </p:cNvSpPr>
          <p:nvPr>
            <p:ph type="title"/>
          </p:nvPr>
        </p:nvSpPr>
        <p:spPr>
          <a:xfrm>
            <a:off x="762000" y="1524000"/>
            <a:ext cx="10668000" cy="3038475"/>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C46C51-ADF1-48FC-A4D9-38C369E78304}"/>
              </a:ext>
            </a:extLst>
          </p:cNvPr>
          <p:cNvSpPr>
            <a:spLocks noGrp="1"/>
          </p:cNvSpPr>
          <p:nvPr>
            <p:ph type="body" idx="1"/>
          </p:nvPr>
        </p:nvSpPr>
        <p:spPr>
          <a:xfrm>
            <a:off x="762000" y="4589463"/>
            <a:ext cx="10668000" cy="15065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C43B56-4DC7-490B-AEFD-55ED1ECFF82E}"/>
              </a:ext>
            </a:extLst>
          </p:cNvPr>
          <p:cNvSpPr>
            <a:spLocks noGrp="1"/>
          </p:cNvSpPr>
          <p:nvPr>
            <p:ph type="dt" sz="half" idx="10"/>
          </p:nvPr>
        </p:nvSpPr>
        <p:spPr/>
        <p:txBody>
          <a:bodyPr/>
          <a:lstStyle/>
          <a:p>
            <a:fld id="{C7B78A7D-D20C-4829-9B58-3B1B0DB2FB66}" type="datetime1">
              <a:rPr lang="en-US" smtClean="0"/>
              <a:t>9/10/2024</a:t>
            </a:fld>
            <a:endParaRPr lang="en-US"/>
          </a:p>
        </p:txBody>
      </p:sp>
      <p:sp>
        <p:nvSpPr>
          <p:cNvPr id="5" name="Footer Placeholder 4">
            <a:extLst>
              <a:ext uri="{FF2B5EF4-FFF2-40B4-BE49-F238E27FC236}">
                <a16:creationId xmlns:a16="http://schemas.microsoft.com/office/drawing/2014/main" id="{454738F8-C4B2-41D8-B627-A6DDB24B2D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43D49-23F8-4C4B-9C30-EDC030EE6F7E}"/>
              </a:ext>
            </a:extLst>
          </p:cNvPr>
          <p:cNvSpPr>
            <a:spLocks noGrp="1"/>
          </p:cNvSpPr>
          <p:nvPr>
            <p:ph type="sldNum" sz="quarter" idx="12"/>
          </p:nvPr>
        </p:nvSpPr>
        <p:spPr/>
        <p:txBody>
          <a:bodyPr/>
          <a:lstStyle/>
          <a:p>
            <a:fld id="{07CE569E-9B7C-4CB9-AB80-C0841F922CFF}" type="slidenum">
              <a:rPr lang="en-US" smtClean="0"/>
              <a:t>‹N°›</a:t>
            </a:fld>
            <a:endParaRPr lang="en-US"/>
          </a:p>
        </p:txBody>
      </p:sp>
    </p:spTree>
    <p:extLst>
      <p:ext uri="{BB962C8B-B14F-4D97-AF65-F5344CB8AC3E}">
        <p14:creationId xmlns:p14="http://schemas.microsoft.com/office/powerpoint/2010/main" val="3542888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5556D-6916-42E6-8820-8A0D328A50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2747A5-C962-477F-89AA-A32385D57996}"/>
              </a:ext>
            </a:extLst>
          </p:cNvPr>
          <p:cNvSpPr>
            <a:spLocks noGrp="1"/>
          </p:cNvSpPr>
          <p:nvPr>
            <p:ph sz="half" idx="1"/>
          </p:nvPr>
        </p:nvSpPr>
        <p:spPr>
          <a:xfrm>
            <a:off x="762000" y="2285999"/>
            <a:ext cx="5151119"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D08312-30FC-44D8-B2A9-B5CAAD9F066F}"/>
              </a:ext>
            </a:extLst>
          </p:cNvPr>
          <p:cNvSpPr>
            <a:spLocks noGrp="1"/>
          </p:cNvSpPr>
          <p:nvPr>
            <p:ph sz="half" idx="2"/>
          </p:nvPr>
        </p:nvSpPr>
        <p:spPr>
          <a:xfrm>
            <a:off x="6278879" y="2285999"/>
            <a:ext cx="5151121"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ED84EB-AF90-4F19-A376-0FE5E50F9EA5}"/>
              </a:ext>
            </a:extLst>
          </p:cNvPr>
          <p:cNvSpPr>
            <a:spLocks noGrp="1"/>
          </p:cNvSpPr>
          <p:nvPr>
            <p:ph type="dt" sz="half" idx="10"/>
          </p:nvPr>
        </p:nvSpPr>
        <p:spPr/>
        <p:txBody>
          <a:bodyPr/>
          <a:lstStyle/>
          <a:p>
            <a:fld id="{9B35D3DF-781D-4AF5-9562-0307EDA8CCE0}" type="datetime1">
              <a:rPr lang="en-US" smtClean="0"/>
              <a:t>9/10/2024</a:t>
            </a:fld>
            <a:endParaRPr lang="en-US"/>
          </a:p>
        </p:txBody>
      </p:sp>
      <p:sp>
        <p:nvSpPr>
          <p:cNvPr id="6" name="Footer Placeholder 5">
            <a:extLst>
              <a:ext uri="{FF2B5EF4-FFF2-40B4-BE49-F238E27FC236}">
                <a16:creationId xmlns:a16="http://schemas.microsoft.com/office/drawing/2014/main" id="{7B838ED0-2789-41E4-A36E-83F92CA2E8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21A83-6D60-45F0-9173-5F6D2438BC36}"/>
              </a:ext>
            </a:extLst>
          </p:cNvPr>
          <p:cNvSpPr>
            <a:spLocks noGrp="1"/>
          </p:cNvSpPr>
          <p:nvPr>
            <p:ph type="sldNum" sz="quarter" idx="12"/>
          </p:nvPr>
        </p:nvSpPr>
        <p:spPr/>
        <p:txBody>
          <a:bodyPr/>
          <a:lstStyle/>
          <a:p>
            <a:fld id="{07CE569E-9B7C-4CB9-AB80-C0841F922CFF}" type="slidenum">
              <a:rPr lang="en-US" smtClean="0"/>
              <a:t>‹N°›</a:t>
            </a:fld>
            <a:endParaRPr lang="en-US"/>
          </a:p>
        </p:txBody>
      </p:sp>
    </p:spTree>
    <p:extLst>
      <p:ext uri="{BB962C8B-B14F-4D97-AF65-F5344CB8AC3E}">
        <p14:creationId xmlns:p14="http://schemas.microsoft.com/office/powerpoint/2010/main" val="4250091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FFAE2-03F4-4A94-86C4-9305B237CA89}"/>
              </a:ext>
            </a:extLst>
          </p:cNvPr>
          <p:cNvSpPr>
            <a:spLocks noGrp="1"/>
          </p:cNvSpPr>
          <p:nvPr>
            <p:ph type="title"/>
          </p:nvPr>
        </p:nvSpPr>
        <p:spPr>
          <a:xfrm>
            <a:off x="762000" y="762000"/>
            <a:ext cx="10668000" cy="1524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BAC5A5-E184-46B6-8AB5-C8E132D3624B}"/>
              </a:ext>
            </a:extLst>
          </p:cNvPr>
          <p:cNvSpPr>
            <a:spLocks noGrp="1"/>
          </p:cNvSpPr>
          <p:nvPr>
            <p:ph type="body" idx="1"/>
          </p:nvPr>
        </p:nvSpPr>
        <p:spPr>
          <a:xfrm>
            <a:off x="762000" y="2285999"/>
            <a:ext cx="5151119"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DCFE87-5D80-45CB-9D13-DFC9AFCEC7F9}"/>
              </a:ext>
            </a:extLst>
          </p:cNvPr>
          <p:cNvSpPr>
            <a:spLocks noGrp="1"/>
          </p:cNvSpPr>
          <p:nvPr>
            <p:ph sz="half" idx="2"/>
          </p:nvPr>
        </p:nvSpPr>
        <p:spPr>
          <a:xfrm>
            <a:off x="762000" y="3048000"/>
            <a:ext cx="5151119"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AC1E5A-8423-4749-8EDA-E13425F69658}"/>
              </a:ext>
            </a:extLst>
          </p:cNvPr>
          <p:cNvSpPr>
            <a:spLocks noGrp="1"/>
          </p:cNvSpPr>
          <p:nvPr>
            <p:ph type="body" sz="quarter" idx="3"/>
          </p:nvPr>
        </p:nvSpPr>
        <p:spPr>
          <a:xfrm>
            <a:off x="6278878" y="2286000"/>
            <a:ext cx="5151122"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832AAA-4BB8-4A3D-9C79-516F82F8001D}"/>
              </a:ext>
            </a:extLst>
          </p:cNvPr>
          <p:cNvSpPr>
            <a:spLocks noGrp="1"/>
          </p:cNvSpPr>
          <p:nvPr>
            <p:ph sz="quarter" idx="4"/>
          </p:nvPr>
        </p:nvSpPr>
        <p:spPr>
          <a:xfrm>
            <a:off x="6278878" y="3048000"/>
            <a:ext cx="5151122"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0BEC63-51D3-4C70-B804-BE9EF765AD21}"/>
              </a:ext>
            </a:extLst>
          </p:cNvPr>
          <p:cNvSpPr>
            <a:spLocks noGrp="1"/>
          </p:cNvSpPr>
          <p:nvPr>
            <p:ph type="dt" sz="half" idx="10"/>
          </p:nvPr>
        </p:nvSpPr>
        <p:spPr/>
        <p:txBody>
          <a:bodyPr/>
          <a:lstStyle/>
          <a:p>
            <a:fld id="{AD96DD4B-8062-4C5B-81DF-32904551BA0A}" type="datetime1">
              <a:rPr lang="en-US" smtClean="0"/>
              <a:t>9/10/2024</a:t>
            </a:fld>
            <a:endParaRPr lang="en-US"/>
          </a:p>
        </p:txBody>
      </p:sp>
      <p:sp>
        <p:nvSpPr>
          <p:cNvPr id="8" name="Footer Placeholder 7">
            <a:extLst>
              <a:ext uri="{FF2B5EF4-FFF2-40B4-BE49-F238E27FC236}">
                <a16:creationId xmlns:a16="http://schemas.microsoft.com/office/drawing/2014/main" id="{735CA295-8563-402F-92C3-1F20C977C1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FA5918-109D-4342-84C0-9774A52C9E78}"/>
              </a:ext>
            </a:extLst>
          </p:cNvPr>
          <p:cNvSpPr>
            <a:spLocks noGrp="1"/>
          </p:cNvSpPr>
          <p:nvPr>
            <p:ph type="sldNum" sz="quarter" idx="12"/>
          </p:nvPr>
        </p:nvSpPr>
        <p:spPr/>
        <p:txBody>
          <a:bodyPr/>
          <a:lstStyle/>
          <a:p>
            <a:fld id="{07CE569E-9B7C-4CB9-AB80-C0841F922CFF}" type="slidenum">
              <a:rPr lang="en-US" smtClean="0"/>
              <a:t>‹N°›</a:t>
            </a:fld>
            <a:endParaRPr lang="en-US"/>
          </a:p>
        </p:txBody>
      </p:sp>
    </p:spTree>
    <p:extLst>
      <p:ext uri="{BB962C8B-B14F-4D97-AF65-F5344CB8AC3E}">
        <p14:creationId xmlns:p14="http://schemas.microsoft.com/office/powerpoint/2010/main" val="4139853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F2662-CBD1-4498-9B6E-2961F5EF1B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F739AE-8101-4C18-8CF3-911BDF3978A8}"/>
              </a:ext>
            </a:extLst>
          </p:cNvPr>
          <p:cNvSpPr>
            <a:spLocks noGrp="1"/>
          </p:cNvSpPr>
          <p:nvPr>
            <p:ph type="dt" sz="half" idx="10"/>
          </p:nvPr>
        </p:nvSpPr>
        <p:spPr/>
        <p:txBody>
          <a:bodyPr/>
          <a:lstStyle/>
          <a:p>
            <a:fld id="{A960C51E-21BF-4F00-AE5A-F46D250D6106}" type="datetime1">
              <a:rPr lang="en-US" smtClean="0"/>
              <a:t>9/10/2024</a:t>
            </a:fld>
            <a:endParaRPr lang="en-US"/>
          </a:p>
        </p:txBody>
      </p:sp>
      <p:sp>
        <p:nvSpPr>
          <p:cNvPr id="4" name="Footer Placeholder 3">
            <a:extLst>
              <a:ext uri="{FF2B5EF4-FFF2-40B4-BE49-F238E27FC236}">
                <a16:creationId xmlns:a16="http://schemas.microsoft.com/office/drawing/2014/main" id="{66EB1C88-D181-449C-9BE1-E85068C188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38A2C9-E93B-4F0A-A021-9E3AEBC3FA88}"/>
              </a:ext>
            </a:extLst>
          </p:cNvPr>
          <p:cNvSpPr>
            <a:spLocks noGrp="1"/>
          </p:cNvSpPr>
          <p:nvPr>
            <p:ph type="sldNum" sz="quarter" idx="12"/>
          </p:nvPr>
        </p:nvSpPr>
        <p:spPr/>
        <p:txBody>
          <a:bodyPr/>
          <a:lstStyle/>
          <a:p>
            <a:fld id="{07CE569E-9B7C-4CB9-AB80-C0841F922CFF}" type="slidenum">
              <a:rPr lang="en-US" smtClean="0"/>
              <a:t>‹N°›</a:t>
            </a:fld>
            <a:endParaRPr lang="en-US"/>
          </a:p>
        </p:txBody>
      </p:sp>
    </p:spTree>
    <p:extLst>
      <p:ext uri="{BB962C8B-B14F-4D97-AF65-F5344CB8AC3E}">
        <p14:creationId xmlns:p14="http://schemas.microsoft.com/office/powerpoint/2010/main" val="1699107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0AE8D9-9B42-438E-ADA6-CCFE45788460}"/>
              </a:ext>
            </a:extLst>
          </p:cNvPr>
          <p:cNvSpPr>
            <a:spLocks noGrp="1"/>
          </p:cNvSpPr>
          <p:nvPr>
            <p:ph type="dt" sz="half" idx="10"/>
          </p:nvPr>
        </p:nvSpPr>
        <p:spPr/>
        <p:txBody>
          <a:bodyPr/>
          <a:lstStyle/>
          <a:p>
            <a:fld id="{E153CEB0-3BDE-4335-9A32-CC3BE5C8853B}" type="datetime1">
              <a:rPr lang="en-US" smtClean="0"/>
              <a:t>9/10/2024</a:t>
            </a:fld>
            <a:endParaRPr lang="en-US"/>
          </a:p>
        </p:txBody>
      </p:sp>
      <p:sp>
        <p:nvSpPr>
          <p:cNvPr id="3" name="Footer Placeholder 2">
            <a:extLst>
              <a:ext uri="{FF2B5EF4-FFF2-40B4-BE49-F238E27FC236}">
                <a16:creationId xmlns:a16="http://schemas.microsoft.com/office/drawing/2014/main" id="{C4F792B9-A8AF-4E13-8A25-741E89691E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3A2CF6-DBC5-4491-B213-B3CD09D3130C}"/>
              </a:ext>
            </a:extLst>
          </p:cNvPr>
          <p:cNvSpPr>
            <a:spLocks noGrp="1"/>
          </p:cNvSpPr>
          <p:nvPr>
            <p:ph type="sldNum" sz="quarter" idx="12"/>
          </p:nvPr>
        </p:nvSpPr>
        <p:spPr/>
        <p:txBody>
          <a:bodyPr/>
          <a:lstStyle/>
          <a:p>
            <a:fld id="{07CE569E-9B7C-4CB9-AB80-C0841F922CFF}" type="slidenum">
              <a:rPr lang="en-US" smtClean="0"/>
              <a:t>‹N°›</a:t>
            </a:fld>
            <a:endParaRPr lang="en-US"/>
          </a:p>
        </p:txBody>
      </p:sp>
    </p:spTree>
    <p:extLst>
      <p:ext uri="{BB962C8B-B14F-4D97-AF65-F5344CB8AC3E}">
        <p14:creationId xmlns:p14="http://schemas.microsoft.com/office/powerpoint/2010/main" val="1730931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27076-58C8-494C-B6B1-DC86F62DDC24}"/>
              </a:ext>
            </a:extLst>
          </p:cNvPr>
          <p:cNvSpPr>
            <a:spLocks noGrp="1"/>
          </p:cNvSpPr>
          <p:nvPr>
            <p:ph type="title"/>
          </p:nvPr>
        </p:nvSpPr>
        <p:spPr>
          <a:xfrm>
            <a:off x="762000" y="761998"/>
            <a:ext cx="3810000" cy="1524002"/>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F29E36-0340-452F-8D0A-1BC3F3A388CF}"/>
              </a:ext>
            </a:extLst>
          </p:cNvPr>
          <p:cNvSpPr>
            <a:spLocks noGrp="1"/>
          </p:cNvSpPr>
          <p:nvPr>
            <p:ph idx="1"/>
          </p:nvPr>
        </p:nvSpPr>
        <p:spPr>
          <a:xfrm>
            <a:off x="5334000" y="762001"/>
            <a:ext cx="609600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051C2E-E587-45E8-BDB1-DFF2F2791BF6}"/>
              </a:ext>
            </a:extLst>
          </p:cNvPr>
          <p:cNvSpPr>
            <a:spLocks noGrp="1"/>
          </p:cNvSpPr>
          <p:nvPr>
            <p:ph type="body" sz="half" idx="2"/>
          </p:nvPr>
        </p:nvSpPr>
        <p:spPr>
          <a:xfrm>
            <a:off x="762000" y="2286000"/>
            <a:ext cx="3810000" cy="38100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21D993-DEDD-470E-B48B-CB053A55A119}"/>
              </a:ext>
            </a:extLst>
          </p:cNvPr>
          <p:cNvSpPr>
            <a:spLocks noGrp="1"/>
          </p:cNvSpPr>
          <p:nvPr>
            <p:ph type="dt" sz="half" idx="10"/>
          </p:nvPr>
        </p:nvSpPr>
        <p:spPr/>
        <p:txBody>
          <a:bodyPr/>
          <a:lstStyle/>
          <a:p>
            <a:fld id="{5882C98F-88F3-414D-BF18-5A05F7F53FB0}" type="datetime1">
              <a:rPr lang="en-US" smtClean="0"/>
              <a:t>9/10/2024</a:t>
            </a:fld>
            <a:endParaRPr lang="en-US"/>
          </a:p>
        </p:txBody>
      </p:sp>
      <p:sp>
        <p:nvSpPr>
          <p:cNvPr id="6" name="Footer Placeholder 5">
            <a:extLst>
              <a:ext uri="{FF2B5EF4-FFF2-40B4-BE49-F238E27FC236}">
                <a16:creationId xmlns:a16="http://schemas.microsoft.com/office/drawing/2014/main" id="{67926C64-7401-4CA4-859F-74472AF869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108F41-F1F6-431C-9B45-8A447F188CB8}"/>
              </a:ext>
            </a:extLst>
          </p:cNvPr>
          <p:cNvSpPr>
            <a:spLocks noGrp="1"/>
          </p:cNvSpPr>
          <p:nvPr>
            <p:ph type="sldNum" sz="quarter" idx="12"/>
          </p:nvPr>
        </p:nvSpPr>
        <p:spPr/>
        <p:txBody>
          <a:bodyPr/>
          <a:lstStyle/>
          <a:p>
            <a:fld id="{07CE569E-9B7C-4CB9-AB80-C0841F922CFF}" type="slidenum">
              <a:rPr lang="en-US" smtClean="0"/>
              <a:t>‹N°›</a:t>
            </a:fld>
            <a:endParaRPr lang="en-US"/>
          </a:p>
        </p:txBody>
      </p:sp>
    </p:spTree>
    <p:extLst>
      <p:ext uri="{BB962C8B-B14F-4D97-AF65-F5344CB8AC3E}">
        <p14:creationId xmlns:p14="http://schemas.microsoft.com/office/powerpoint/2010/main" val="2281461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04FB-422C-4023-9381-EB12F1582D44}"/>
              </a:ext>
            </a:extLst>
          </p:cNvPr>
          <p:cNvSpPr>
            <a:spLocks noGrp="1"/>
          </p:cNvSpPr>
          <p:nvPr>
            <p:ph type="title"/>
          </p:nvPr>
        </p:nvSpPr>
        <p:spPr>
          <a:xfrm>
            <a:off x="762001" y="762000"/>
            <a:ext cx="3809999" cy="1524000"/>
          </a:xfrm>
        </p:spPr>
        <p:txBody>
          <a:bodyPr anchor="t" anchorCtr="0"/>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DBA3AA-DE44-4B1F-91D1-09F67B89B941}"/>
              </a:ext>
            </a:extLst>
          </p:cNvPr>
          <p:cNvSpPr>
            <a:spLocks noGrp="1"/>
          </p:cNvSpPr>
          <p:nvPr>
            <p:ph type="pic" idx="1"/>
          </p:nvPr>
        </p:nvSpPr>
        <p:spPr>
          <a:xfrm>
            <a:off x="5334000" y="762001"/>
            <a:ext cx="6021388" cy="533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A27B131-5117-4106-80DB-2AB208C4C953}"/>
              </a:ext>
            </a:extLst>
          </p:cNvPr>
          <p:cNvSpPr>
            <a:spLocks noGrp="1"/>
          </p:cNvSpPr>
          <p:nvPr>
            <p:ph type="body" sz="half" idx="2"/>
          </p:nvPr>
        </p:nvSpPr>
        <p:spPr>
          <a:xfrm>
            <a:off x="762001" y="2286000"/>
            <a:ext cx="3809999" cy="3810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13918A-7F23-4C72-8E80-591324A3046C}"/>
              </a:ext>
            </a:extLst>
          </p:cNvPr>
          <p:cNvSpPr>
            <a:spLocks noGrp="1"/>
          </p:cNvSpPr>
          <p:nvPr>
            <p:ph type="dt" sz="half" idx="10"/>
          </p:nvPr>
        </p:nvSpPr>
        <p:spPr/>
        <p:txBody>
          <a:bodyPr/>
          <a:lstStyle/>
          <a:p>
            <a:fld id="{E23560FB-28CC-46EE-8C33-0639A610D113}" type="datetime1">
              <a:rPr lang="en-US" smtClean="0"/>
              <a:t>9/10/2024</a:t>
            </a:fld>
            <a:endParaRPr lang="en-US"/>
          </a:p>
        </p:txBody>
      </p:sp>
      <p:sp>
        <p:nvSpPr>
          <p:cNvPr id="6" name="Footer Placeholder 5">
            <a:extLst>
              <a:ext uri="{FF2B5EF4-FFF2-40B4-BE49-F238E27FC236}">
                <a16:creationId xmlns:a16="http://schemas.microsoft.com/office/drawing/2014/main" id="{181071C8-76FE-4B83-8317-BD53C7C844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23681A-6F29-48FC-9409-319ED3E96635}"/>
              </a:ext>
            </a:extLst>
          </p:cNvPr>
          <p:cNvSpPr>
            <a:spLocks noGrp="1"/>
          </p:cNvSpPr>
          <p:nvPr>
            <p:ph type="sldNum" sz="quarter" idx="12"/>
          </p:nvPr>
        </p:nvSpPr>
        <p:spPr/>
        <p:txBody>
          <a:bodyPr/>
          <a:lstStyle/>
          <a:p>
            <a:fld id="{07CE569E-9B7C-4CB9-AB80-C0841F922CFF}" type="slidenum">
              <a:rPr lang="en-US" smtClean="0"/>
              <a:t>‹N°›</a:t>
            </a:fld>
            <a:endParaRPr lang="en-US"/>
          </a:p>
        </p:txBody>
      </p:sp>
    </p:spTree>
    <p:extLst>
      <p:ext uri="{BB962C8B-B14F-4D97-AF65-F5344CB8AC3E}">
        <p14:creationId xmlns:p14="http://schemas.microsoft.com/office/powerpoint/2010/main" val="836881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6EF5A53-0A64-4CA5-B9C7-1CB97CB5CF1C}"/>
              </a:ext>
            </a:extLst>
          </p:cNvPr>
          <p:cNvSpPr/>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11" name="Freeform: Shape 10">
            <a:extLst>
              <a:ext uri="{FF2B5EF4-FFF2-40B4-BE49-F238E27FC236}">
                <a16:creationId xmlns:a16="http://schemas.microsoft.com/office/drawing/2014/main" id="{34ABFBEA-4EB0-4D02-A2C0-1733CD3D6F12}"/>
              </a:ext>
            </a:extLst>
          </p:cNvPr>
          <p:cNvSpPr/>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12" name="Freeform: Shape 11">
            <a:extLst>
              <a:ext uri="{FF2B5EF4-FFF2-40B4-BE49-F238E27FC236}">
                <a16:creationId xmlns:a16="http://schemas.microsoft.com/office/drawing/2014/main" id="{19E083F6-57F4-487B-A766-EA0462B1EED8}"/>
              </a:ext>
            </a:extLst>
          </p:cNvPr>
          <p:cNvSpPr/>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Placeholder 1">
            <a:extLst>
              <a:ext uri="{FF2B5EF4-FFF2-40B4-BE49-F238E27FC236}">
                <a16:creationId xmlns:a16="http://schemas.microsoft.com/office/drawing/2014/main" id="{A3A2F988-7148-4375-83D8-12EE5EBC7BE0}"/>
              </a:ext>
            </a:extLst>
          </p:cNvPr>
          <p:cNvSpPr>
            <a:spLocks noGrp="1"/>
          </p:cNvSpPr>
          <p:nvPr>
            <p:ph type="title"/>
          </p:nvPr>
        </p:nvSpPr>
        <p:spPr>
          <a:xfrm>
            <a:off x="762000" y="762000"/>
            <a:ext cx="106680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896238-C5B3-4F3C-97FA-890E1A51A203}"/>
              </a:ext>
            </a:extLst>
          </p:cNvPr>
          <p:cNvSpPr>
            <a:spLocks noGrp="1"/>
          </p:cNvSpPr>
          <p:nvPr>
            <p:ph type="body" idx="1"/>
          </p:nvPr>
        </p:nvSpPr>
        <p:spPr>
          <a:xfrm>
            <a:off x="762000" y="2286000"/>
            <a:ext cx="10668000" cy="3818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D6E4474-0442-4E4B-9E5B-CA7B3951C1DA}"/>
              </a:ext>
            </a:extLst>
          </p:cNvPr>
          <p:cNvSpPr>
            <a:spLocks noGrp="1"/>
          </p:cNvSpPr>
          <p:nvPr>
            <p:ph type="dt" sz="half" idx="2"/>
          </p:nvPr>
        </p:nvSpPr>
        <p:spPr>
          <a:xfrm>
            <a:off x="9389165" y="194320"/>
            <a:ext cx="2040835"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50A66039-3CFC-43CF-899E-ECEC9B76CCD3}" type="datetime1">
              <a:rPr lang="en-US" smtClean="0"/>
              <a:t>9/10/2024</a:t>
            </a:fld>
            <a:endParaRPr lang="en-US"/>
          </a:p>
        </p:txBody>
      </p:sp>
      <p:sp>
        <p:nvSpPr>
          <p:cNvPr id="5" name="Footer Placeholder 4">
            <a:extLst>
              <a:ext uri="{FF2B5EF4-FFF2-40B4-BE49-F238E27FC236}">
                <a16:creationId xmlns:a16="http://schemas.microsoft.com/office/drawing/2014/main" id="{E0626A98-F887-40E1-B9BA-9D93DE90E022}"/>
              </a:ext>
            </a:extLst>
          </p:cNvPr>
          <p:cNvSpPr>
            <a:spLocks noGrp="1"/>
          </p:cNvSpPr>
          <p:nvPr>
            <p:ph type="ftr" sz="quarter" idx="3"/>
          </p:nvPr>
        </p:nvSpPr>
        <p:spPr>
          <a:xfrm>
            <a:off x="761999" y="6356350"/>
            <a:ext cx="6612835" cy="365125"/>
          </a:xfrm>
          <a:prstGeom prst="rect">
            <a:avLst/>
          </a:prstGeom>
        </p:spPr>
        <p:txBody>
          <a:bodyPr vert="horz" lIns="91440" tIns="45720" rIns="91440" bIns="45720" rtlCol="0" anchor="ctr"/>
          <a:lstStyle>
            <a:lvl1pPr algn="l">
              <a:defRPr sz="1200">
                <a:solidFill>
                  <a:schemeClr val="tx1">
                    <a:tint val="75000"/>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482C8119-73F6-4713-9AD3-3628DCDFB8F2}"/>
              </a:ext>
            </a:extLst>
          </p:cNvPr>
          <p:cNvSpPr>
            <a:spLocks noGrp="1"/>
          </p:cNvSpPr>
          <p:nvPr>
            <p:ph type="sldNum" sz="quarter" idx="4"/>
          </p:nvPr>
        </p:nvSpPr>
        <p:spPr>
          <a:xfrm>
            <a:off x="9906000" y="6356350"/>
            <a:ext cx="1524000"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07CE569E-9B7C-4CB9-AB80-C0841F922CFF}" type="slidenum">
              <a:rPr lang="en-US" smtClean="0"/>
              <a:pPr/>
              <a:t>‹N°›</a:t>
            </a:fld>
            <a:endParaRPr lang="en-US"/>
          </a:p>
        </p:txBody>
      </p:sp>
    </p:spTree>
    <p:extLst>
      <p:ext uri="{BB962C8B-B14F-4D97-AF65-F5344CB8AC3E}">
        <p14:creationId xmlns:p14="http://schemas.microsoft.com/office/powerpoint/2010/main" val="3849267756"/>
      </p:ext>
    </p:extLst>
  </p:cSld>
  <p:clrMap bg1="dk1" tx1="lt1" bg2="dk2" tx2="lt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0" r:id="rId6"/>
    <p:sldLayoutId id="2147483736" r:id="rId7"/>
    <p:sldLayoutId id="2147483737" r:id="rId8"/>
    <p:sldLayoutId id="2147483738" r:id="rId9"/>
    <p:sldLayoutId id="2147483739" r:id="rId10"/>
    <p:sldLayoutId id="214748374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sz="2800" kern="1200">
          <a:solidFill>
            <a:schemeClr val="tx1">
              <a:alpha val="70000"/>
            </a:schemeClr>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a:solidFill>
            <a:schemeClr val="tx1">
              <a:alpha val="70000"/>
            </a:schemeClr>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a:solidFill>
            <a:schemeClr val="tx1">
              <a:alpha val="70000"/>
            </a:schemeClr>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pxhere.com/fr/photo/1024841"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pxhere.com/fr/photo/1024841"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pxhere.com/fr/photo/1024841"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mailto:nherault@3sourcescvb.fr" TargetMode="External"/><Relationship Id="rId4" Type="http://schemas.openxmlformats.org/officeDocument/2006/relationships/hyperlink" Target="https://pxhere.com/fr/photo/1024841"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pxhere.com/fr/photo/1024841"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pxhere.com/fr/photo/1024841"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pxhere.com/fr/photo/1024841"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pxhere.com/fr/photo/1024841"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pxhere.com/fr/photo/1024841"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pxhere.com/fr/photo/1024841"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pxhere.com/fr/photo/1024841"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pxhere.com/fr/photo/102484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7A18C9FB-EC4C-4DAE-8F7D-C6E5AF607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6" name="Image 5" descr="Une image contenant rocher, plein air, torrent, nature&#10;&#10;Description générée automatiquement">
            <a:extLst>
              <a:ext uri="{FF2B5EF4-FFF2-40B4-BE49-F238E27FC236}">
                <a16:creationId xmlns:a16="http://schemas.microsoft.com/office/drawing/2014/main" id="{531BB91F-281B-F97A-4AF5-2463038F93EF}"/>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r="13262" b="-1"/>
          <a:stretch/>
        </p:blipFill>
        <p:spPr>
          <a:xfrm>
            <a:off x="5264728" y="2"/>
            <a:ext cx="6927272" cy="5330949"/>
          </a:xfrm>
          <a:custGeom>
            <a:avLst/>
            <a:gdLst/>
            <a:ahLst/>
            <a:cxnLst/>
            <a:rect l="l" t="t" r="r" b="b"/>
            <a:pathLst>
              <a:path w="6927272" h="5330949">
                <a:moveTo>
                  <a:pt x="0" y="0"/>
                </a:moveTo>
                <a:lnTo>
                  <a:pt x="6927272" y="0"/>
                </a:lnTo>
                <a:lnTo>
                  <a:pt x="6927272" y="3912793"/>
                </a:lnTo>
                <a:lnTo>
                  <a:pt x="6884989" y="4002742"/>
                </a:lnTo>
                <a:cubicBezTo>
                  <a:pt x="6799406" y="4174873"/>
                  <a:pt x="6702812" y="4339578"/>
                  <a:pt x="6592028" y="4494163"/>
                </a:cubicBezTo>
                <a:cubicBezTo>
                  <a:pt x="5802121" y="5596640"/>
                  <a:pt x="4821632" y="5380883"/>
                  <a:pt x="3742808" y="5122218"/>
                </a:cubicBezTo>
                <a:cubicBezTo>
                  <a:pt x="2131653" y="4735722"/>
                  <a:pt x="759367" y="4191689"/>
                  <a:pt x="326623" y="2148182"/>
                </a:cubicBezTo>
                <a:cubicBezTo>
                  <a:pt x="186907" y="1488770"/>
                  <a:pt x="67840" y="834043"/>
                  <a:pt x="13721" y="201231"/>
                </a:cubicBezTo>
                <a:close/>
              </a:path>
            </a:pathLst>
          </a:custGeom>
        </p:spPr>
      </p:pic>
      <p:sp>
        <p:nvSpPr>
          <p:cNvPr id="27" name="Freeform: Shape 26">
            <a:extLst>
              <a:ext uri="{FF2B5EF4-FFF2-40B4-BE49-F238E27FC236}">
                <a16:creationId xmlns:a16="http://schemas.microsoft.com/office/drawing/2014/main" id="{A9896C11-F8DF-437A-B349-8AFD602DC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791199" y="-1219198"/>
            <a:ext cx="5181601" cy="7620000"/>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re 1">
            <a:extLst>
              <a:ext uri="{FF2B5EF4-FFF2-40B4-BE49-F238E27FC236}">
                <a16:creationId xmlns:a16="http://schemas.microsoft.com/office/drawing/2014/main" id="{30469D12-4C63-18FD-84FF-35FEFBB7AA9F}"/>
              </a:ext>
            </a:extLst>
          </p:cNvPr>
          <p:cNvSpPr>
            <a:spLocks noGrp="1"/>
          </p:cNvSpPr>
          <p:nvPr>
            <p:ph type="ctrTitle"/>
          </p:nvPr>
        </p:nvSpPr>
        <p:spPr>
          <a:xfrm>
            <a:off x="762000" y="271604"/>
            <a:ext cx="4572000" cy="2399168"/>
          </a:xfrm>
        </p:spPr>
        <p:txBody>
          <a:bodyPr>
            <a:normAutofit fontScale="90000"/>
          </a:bodyPr>
          <a:lstStyle/>
          <a:p>
            <a:pPr algn="l"/>
            <a:r>
              <a:rPr lang="fr-FR" sz="4400" dirty="0"/>
              <a:t>Rétrocéder des Installations Assainissement Non Collectif</a:t>
            </a:r>
          </a:p>
        </p:txBody>
      </p:sp>
      <p:sp>
        <p:nvSpPr>
          <p:cNvPr id="3" name="Sous-titre 2">
            <a:extLst>
              <a:ext uri="{FF2B5EF4-FFF2-40B4-BE49-F238E27FC236}">
                <a16:creationId xmlns:a16="http://schemas.microsoft.com/office/drawing/2014/main" id="{3F248F22-09CF-9097-40F3-1A8F4FCC8F9C}"/>
              </a:ext>
            </a:extLst>
          </p:cNvPr>
          <p:cNvSpPr>
            <a:spLocks noGrp="1"/>
          </p:cNvSpPr>
          <p:nvPr>
            <p:ph type="subTitle" idx="1"/>
          </p:nvPr>
        </p:nvSpPr>
        <p:spPr>
          <a:xfrm>
            <a:off x="762000" y="3069125"/>
            <a:ext cx="4572000" cy="1955548"/>
          </a:xfrm>
        </p:spPr>
        <p:txBody>
          <a:bodyPr>
            <a:noAutofit/>
          </a:bodyPr>
          <a:lstStyle/>
          <a:p>
            <a:pPr algn="l">
              <a:lnSpc>
                <a:spcPct val="115000"/>
              </a:lnSpc>
            </a:pPr>
            <a:r>
              <a:rPr lang="fr-FR" sz="2000" b="1" dirty="0"/>
              <a:t>Au nombre de 236</a:t>
            </a:r>
          </a:p>
          <a:p>
            <a:pPr algn="l">
              <a:lnSpc>
                <a:spcPct val="115000"/>
              </a:lnSpc>
            </a:pPr>
            <a:r>
              <a:rPr lang="fr-FR" sz="2000" b="1" dirty="0"/>
              <a:t>Sous Conventions de Travaux et d’Entretien</a:t>
            </a:r>
          </a:p>
        </p:txBody>
      </p:sp>
    </p:spTree>
    <p:extLst>
      <p:ext uri="{BB962C8B-B14F-4D97-AF65-F5344CB8AC3E}">
        <p14:creationId xmlns:p14="http://schemas.microsoft.com/office/powerpoint/2010/main" val="10668017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7A18C9FB-EC4C-4DAE-8F7D-C6E5AF607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6" name="Image 5" descr="Une image contenant rocher, plein air, torrent, nature&#10;&#10;Description générée automatiquement">
            <a:extLst>
              <a:ext uri="{FF2B5EF4-FFF2-40B4-BE49-F238E27FC236}">
                <a16:creationId xmlns:a16="http://schemas.microsoft.com/office/drawing/2014/main" id="{531BB91F-281B-F97A-4AF5-2463038F93EF}"/>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5327" r="18706" b="2"/>
          <a:stretch/>
        </p:blipFill>
        <p:spPr>
          <a:xfrm>
            <a:off x="5091546" y="619123"/>
            <a:ext cx="7100454" cy="6238874"/>
          </a:xfrm>
          <a:custGeom>
            <a:avLst/>
            <a:gdLst/>
            <a:ahLst/>
            <a:cxnLst/>
            <a:rect l="l" t="t" r="r" b="b"/>
            <a:pathLst>
              <a:path w="7100454" h="6238874">
                <a:moveTo>
                  <a:pt x="5221938" y="783"/>
                </a:moveTo>
                <a:cubicBezTo>
                  <a:pt x="5784158" y="15914"/>
                  <a:pt x="6301398" y="253541"/>
                  <a:pt x="6756828" y="979302"/>
                </a:cubicBezTo>
                <a:cubicBezTo>
                  <a:pt x="6870382" y="1160214"/>
                  <a:pt x="6969391" y="1352970"/>
                  <a:pt x="7057114" y="1554417"/>
                </a:cubicBezTo>
                <a:lnTo>
                  <a:pt x="7100454" y="1659685"/>
                </a:lnTo>
                <a:lnTo>
                  <a:pt x="7100454" y="6238874"/>
                </a:lnTo>
                <a:lnTo>
                  <a:pt x="0" y="6238874"/>
                </a:lnTo>
                <a:lnTo>
                  <a:pt x="14064" y="6003370"/>
                </a:lnTo>
                <a:cubicBezTo>
                  <a:pt x="69537" y="5262783"/>
                  <a:pt x="191580" y="4496548"/>
                  <a:pt x="334789" y="3724830"/>
                </a:cubicBezTo>
                <a:cubicBezTo>
                  <a:pt x="778352" y="1333290"/>
                  <a:pt x="2184944" y="696602"/>
                  <a:pt x="3836378" y="244282"/>
                </a:cubicBezTo>
                <a:cubicBezTo>
                  <a:pt x="4320163" y="111842"/>
                  <a:pt x="4784656" y="-10986"/>
                  <a:pt x="5221938" y="783"/>
                </a:cubicBezTo>
                <a:close/>
              </a:path>
            </a:pathLst>
          </a:custGeom>
        </p:spPr>
      </p:pic>
      <p:sp>
        <p:nvSpPr>
          <p:cNvPr id="20" name="Freeform: Shape 12">
            <a:extLst>
              <a:ext uri="{FF2B5EF4-FFF2-40B4-BE49-F238E27FC236}">
                <a16:creationId xmlns:a16="http://schemas.microsoft.com/office/drawing/2014/main" id="{1A0F8916-44ED-4BA2-B4A8-BFF92E4B4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flipV="1">
            <a:off x="5254705" y="-79298"/>
            <a:ext cx="6064089" cy="7810500"/>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re 1">
            <a:extLst>
              <a:ext uri="{FF2B5EF4-FFF2-40B4-BE49-F238E27FC236}">
                <a16:creationId xmlns:a16="http://schemas.microsoft.com/office/drawing/2014/main" id="{30469D12-4C63-18FD-84FF-35FEFBB7AA9F}"/>
              </a:ext>
            </a:extLst>
          </p:cNvPr>
          <p:cNvSpPr>
            <a:spLocks noGrp="1"/>
          </p:cNvSpPr>
          <p:nvPr>
            <p:ph type="ctrTitle"/>
          </p:nvPr>
        </p:nvSpPr>
        <p:spPr>
          <a:xfrm>
            <a:off x="762000" y="964194"/>
            <a:ext cx="4572000" cy="819340"/>
          </a:xfrm>
        </p:spPr>
        <p:txBody>
          <a:bodyPr>
            <a:normAutofit fontScale="90000"/>
          </a:bodyPr>
          <a:lstStyle/>
          <a:p>
            <a:pPr algn="l"/>
            <a:br>
              <a:rPr lang="fr-FR" sz="3100" dirty="0"/>
            </a:br>
            <a:br>
              <a:rPr lang="fr-FR" sz="3100" dirty="0"/>
            </a:br>
            <a:r>
              <a:rPr lang="fr-FR" sz="3200" dirty="0"/>
              <a:t>JUIN 2024</a:t>
            </a:r>
            <a:br>
              <a:rPr lang="fr-FR" sz="3200" dirty="0"/>
            </a:br>
            <a:endParaRPr lang="fr-FR" sz="3200" dirty="0"/>
          </a:p>
        </p:txBody>
      </p:sp>
      <p:sp>
        <p:nvSpPr>
          <p:cNvPr id="3" name="Sous-titre 2">
            <a:extLst>
              <a:ext uri="{FF2B5EF4-FFF2-40B4-BE49-F238E27FC236}">
                <a16:creationId xmlns:a16="http://schemas.microsoft.com/office/drawing/2014/main" id="{3F248F22-09CF-9097-40F3-1A8F4FCC8F9C}"/>
              </a:ext>
            </a:extLst>
          </p:cNvPr>
          <p:cNvSpPr>
            <a:spLocks noGrp="1"/>
          </p:cNvSpPr>
          <p:nvPr>
            <p:ph type="subTitle" idx="1"/>
          </p:nvPr>
        </p:nvSpPr>
        <p:spPr>
          <a:xfrm>
            <a:off x="762000" y="1702051"/>
            <a:ext cx="4572000" cy="4191755"/>
          </a:xfrm>
        </p:spPr>
        <p:txBody>
          <a:bodyPr>
            <a:noAutofit/>
          </a:bodyPr>
          <a:lstStyle/>
          <a:p>
            <a:pPr algn="l"/>
            <a:r>
              <a:rPr lang="fr-FR" sz="1800" b="1" dirty="0"/>
              <a:t>Rendez-vous Tripartite : SPF, SIDESA et SIAEPA :</a:t>
            </a:r>
          </a:p>
          <a:p>
            <a:pPr marL="285750" indent="-285750" algn="l">
              <a:buFont typeface="Wingdings" panose="05000000000000000000" pitchFamily="2" charset="2"/>
              <a:buChar char="v"/>
            </a:pPr>
            <a:r>
              <a:rPr lang="fr-FR" sz="1800" b="1" dirty="0"/>
              <a:t>À la suite de celui-ci le SIDESA transmet au SIAEPA la Procédure Adapté(e) de Dénonciation au SPFE des 159 Conventions Publiées et Enregistrées par le SPFE aux Hypothèques</a:t>
            </a:r>
          </a:p>
          <a:p>
            <a:pPr marL="285750" indent="-285750" algn="l">
              <a:buFont typeface="Wingdings" panose="05000000000000000000" pitchFamily="2" charset="2"/>
              <a:buChar char="v"/>
            </a:pPr>
            <a:r>
              <a:rPr lang="fr-FR" sz="1800" b="1" dirty="0"/>
              <a:t>Une entrevue avec Claire ROCHELLE est prévue le 18 juillet 2024 afin de finaliser cette dite Procédure</a:t>
            </a:r>
          </a:p>
        </p:txBody>
      </p:sp>
    </p:spTree>
    <p:extLst>
      <p:ext uri="{BB962C8B-B14F-4D97-AF65-F5344CB8AC3E}">
        <p14:creationId xmlns:p14="http://schemas.microsoft.com/office/powerpoint/2010/main" val="1719563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7A18C9FB-EC4C-4DAE-8F7D-C6E5AF607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6" name="Image 5" descr="Une image contenant rocher, plein air, torrent, nature&#10;&#10;Description générée automatiquement">
            <a:extLst>
              <a:ext uri="{FF2B5EF4-FFF2-40B4-BE49-F238E27FC236}">
                <a16:creationId xmlns:a16="http://schemas.microsoft.com/office/drawing/2014/main" id="{531BB91F-281B-F97A-4AF5-2463038F93EF}"/>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r="13262" b="-1"/>
          <a:stretch/>
        </p:blipFill>
        <p:spPr>
          <a:xfrm>
            <a:off x="5264728" y="2"/>
            <a:ext cx="6927272" cy="5330949"/>
          </a:xfrm>
          <a:custGeom>
            <a:avLst/>
            <a:gdLst/>
            <a:ahLst/>
            <a:cxnLst/>
            <a:rect l="l" t="t" r="r" b="b"/>
            <a:pathLst>
              <a:path w="6927272" h="5330949">
                <a:moveTo>
                  <a:pt x="0" y="0"/>
                </a:moveTo>
                <a:lnTo>
                  <a:pt x="6927272" y="0"/>
                </a:lnTo>
                <a:lnTo>
                  <a:pt x="6927272" y="3912793"/>
                </a:lnTo>
                <a:lnTo>
                  <a:pt x="6884989" y="4002742"/>
                </a:lnTo>
                <a:cubicBezTo>
                  <a:pt x="6799406" y="4174873"/>
                  <a:pt x="6702812" y="4339578"/>
                  <a:pt x="6592028" y="4494163"/>
                </a:cubicBezTo>
                <a:cubicBezTo>
                  <a:pt x="5802121" y="5596640"/>
                  <a:pt x="4821632" y="5380883"/>
                  <a:pt x="3742808" y="5122218"/>
                </a:cubicBezTo>
                <a:cubicBezTo>
                  <a:pt x="2131653" y="4735722"/>
                  <a:pt x="759367" y="4191689"/>
                  <a:pt x="326623" y="2148182"/>
                </a:cubicBezTo>
                <a:cubicBezTo>
                  <a:pt x="186907" y="1488770"/>
                  <a:pt x="67840" y="834043"/>
                  <a:pt x="13721" y="201231"/>
                </a:cubicBezTo>
                <a:close/>
              </a:path>
            </a:pathLst>
          </a:custGeom>
        </p:spPr>
      </p:pic>
      <p:sp>
        <p:nvSpPr>
          <p:cNvPr id="27" name="Freeform: Shape 26">
            <a:extLst>
              <a:ext uri="{FF2B5EF4-FFF2-40B4-BE49-F238E27FC236}">
                <a16:creationId xmlns:a16="http://schemas.microsoft.com/office/drawing/2014/main" id="{A9896C11-F8DF-437A-B349-8AFD602DC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791199" y="-1219198"/>
            <a:ext cx="5181601" cy="7620000"/>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re 1">
            <a:extLst>
              <a:ext uri="{FF2B5EF4-FFF2-40B4-BE49-F238E27FC236}">
                <a16:creationId xmlns:a16="http://schemas.microsoft.com/office/drawing/2014/main" id="{30469D12-4C63-18FD-84FF-35FEFBB7AA9F}"/>
              </a:ext>
            </a:extLst>
          </p:cNvPr>
          <p:cNvSpPr>
            <a:spLocks noGrp="1"/>
          </p:cNvSpPr>
          <p:nvPr>
            <p:ph type="ctrTitle"/>
          </p:nvPr>
        </p:nvSpPr>
        <p:spPr>
          <a:xfrm>
            <a:off x="762000" y="762001"/>
            <a:ext cx="4572000" cy="1093959"/>
          </a:xfrm>
        </p:spPr>
        <p:txBody>
          <a:bodyPr>
            <a:normAutofit fontScale="90000"/>
          </a:bodyPr>
          <a:lstStyle/>
          <a:p>
            <a:pPr algn="l"/>
            <a:br>
              <a:rPr lang="fr-FR" sz="1800" dirty="0"/>
            </a:br>
            <a:br>
              <a:rPr lang="fr-FR" sz="1800" dirty="0"/>
            </a:br>
            <a:br>
              <a:rPr lang="fr-FR" sz="1800" dirty="0"/>
            </a:br>
            <a:br>
              <a:rPr lang="fr-FR" sz="1800" dirty="0"/>
            </a:br>
            <a:br>
              <a:rPr lang="fr-FR" sz="1800" dirty="0"/>
            </a:br>
            <a:br>
              <a:rPr lang="fr-FR" sz="1800" dirty="0"/>
            </a:br>
            <a:r>
              <a:rPr lang="fr-FR" sz="2700" dirty="0"/>
              <a:t>PLANNING DES ACTIONS À VENIR</a:t>
            </a:r>
            <a:br>
              <a:rPr lang="fr-FR" sz="1800" dirty="0"/>
            </a:br>
            <a:endParaRPr lang="fr-FR" sz="1800" dirty="0"/>
          </a:p>
        </p:txBody>
      </p:sp>
      <p:sp>
        <p:nvSpPr>
          <p:cNvPr id="3" name="Sous-titre 2">
            <a:extLst>
              <a:ext uri="{FF2B5EF4-FFF2-40B4-BE49-F238E27FC236}">
                <a16:creationId xmlns:a16="http://schemas.microsoft.com/office/drawing/2014/main" id="{3F248F22-09CF-9097-40F3-1A8F4FCC8F9C}"/>
              </a:ext>
            </a:extLst>
          </p:cNvPr>
          <p:cNvSpPr>
            <a:spLocks noGrp="1"/>
          </p:cNvSpPr>
          <p:nvPr>
            <p:ph type="subTitle" idx="1"/>
          </p:nvPr>
        </p:nvSpPr>
        <p:spPr>
          <a:xfrm>
            <a:off x="762000" y="2000816"/>
            <a:ext cx="4572000" cy="4095183"/>
          </a:xfrm>
        </p:spPr>
        <p:txBody>
          <a:bodyPr>
            <a:normAutofit/>
          </a:bodyPr>
          <a:lstStyle/>
          <a:p>
            <a:pPr marL="285750" indent="-285750" algn="l">
              <a:lnSpc>
                <a:spcPct val="115000"/>
              </a:lnSpc>
              <a:buFont typeface="Wingdings" panose="05000000000000000000" pitchFamily="2" charset="2"/>
              <a:buChar char="v"/>
            </a:pPr>
            <a:r>
              <a:rPr lang="fr-FR" sz="2000" b="1" dirty="0"/>
              <a:t>Dénoncer les Conventions auprès des Hypothèques</a:t>
            </a:r>
          </a:p>
          <a:p>
            <a:pPr marL="285750" indent="-285750" algn="l">
              <a:lnSpc>
                <a:spcPct val="115000"/>
              </a:lnSpc>
              <a:buFont typeface="Wingdings" panose="05000000000000000000" pitchFamily="2" charset="2"/>
              <a:buChar char="v"/>
            </a:pPr>
            <a:r>
              <a:rPr lang="fr-FR" sz="2000" b="1" dirty="0"/>
              <a:t>Commander, Planifier selon les disponibilités des Différents Protagonistes les Travaux</a:t>
            </a:r>
          </a:p>
          <a:p>
            <a:pPr marL="285750" indent="-285750" algn="l">
              <a:lnSpc>
                <a:spcPct val="115000"/>
              </a:lnSpc>
              <a:buFont typeface="Wingdings" panose="05000000000000000000" pitchFamily="2" charset="2"/>
              <a:buChar char="v"/>
            </a:pPr>
            <a:r>
              <a:rPr lang="fr-FR" sz="2000" b="1" dirty="0"/>
              <a:t>Prendre un peu de Vacances, garder sa Bonne Humeur et Rester Ouvert à Toutes Suggestions</a:t>
            </a:r>
          </a:p>
        </p:txBody>
      </p:sp>
    </p:spTree>
    <p:extLst>
      <p:ext uri="{BB962C8B-B14F-4D97-AF65-F5344CB8AC3E}">
        <p14:creationId xmlns:p14="http://schemas.microsoft.com/office/powerpoint/2010/main" val="2111616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500"/>
                                  </p:stCondLst>
                                  <p:iterate>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8" name="Freeform: Shape 37">
            <a:extLst>
              <a:ext uri="{FF2B5EF4-FFF2-40B4-BE49-F238E27FC236}">
                <a16:creationId xmlns:a16="http://schemas.microsoft.com/office/drawing/2014/main" id="{A6EF5A53-0A64-4CA5-B9C7-1CB97CB5CF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40" name="Freeform: Shape 39">
            <a:extLst>
              <a:ext uri="{FF2B5EF4-FFF2-40B4-BE49-F238E27FC236}">
                <a16:creationId xmlns:a16="http://schemas.microsoft.com/office/drawing/2014/main" id="{34ABFBEA-4EB0-4D02-A2C0-1733CD3D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42" name="Freeform: Shape 41">
            <a:extLst>
              <a:ext uri="{FF2B5EF4-FFF2-40B4-BE49-F238E27FC236}">
                <a16:creationId xmlns:a16="http://schemas.microsoft.com/office/drawing/2014/main" id="{19E083F6-57F4-487B-A766-EA0462B1E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useBgFill="1">
        <p:nvSpPr>
          <p:cNvPr id="44" name="Rectangle 43">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 5" descr="Une image contenant rocher, plein air, torrent, nature&#10;&#10;Description générée automatiquement">
            <a:extLst>
              <a:ext uri="{FF2B5EF4-FFF2-40B4-BE49-F238E27FC236}">
                <a16:creationId xmlns:a16="http://schemas.microsoft.com/office/drawing/2014/main" id="{531BB91F-281B-F97A-4AF5-2463038F93EF}"/>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12424" r="25803" b="1"/>
          <a:stretch/>
        </p:blipFill>
        <p:spPr>
          <a:xfrm>
            <a:off x="6613174" y="10"/>
            <a:ext cx="5578824" cy="6028246"/>
          </a:xfrm>
          <a:custGeom>
            <a:avLst/>
            <a:gdLst/>
            <a:ahLst/>
            <a:cxnLst/>
            <a:rect l="l" t="t" r="r" b="b"/>
            <a:pathLst>
              <a:path w="5578824" h="6028256">
                <a:moveTo>
                  <a:pt x="1681218" y="0"/>
                </a:moveTo>
                <a:lnTo>
                  <a:pt x="5578824" y="0"/>
                </a:lnTo>
                <a:lnTo>
                  <a:pt x="5578824" y="5760161"/>
                </a:lnTo>
                <a:lnTo>
                  <a:pt x="5441231" y="5804042"/>
                </a:lnTo>
                <a:cubicBezTo>
                  <a:pt x="5079089" y="5907589"/>
                  <a:pt x="4674877" y="5944442"/>
                  <a:pt x="4253224" y="5980388"/>
                </a:cubicBezTo>
                <a:cubicBezTo>
                  <a:pt x="2813852" y="6102970"/>
                  <a:pt x="1551586" y="6071494"/>
                  <a:pt x="837278" y="4877588"/>
                </a:cubicBezTo>
                <a:cubicBezTo>
                  <a:pt x="529862" y="4363935"/>
                  <a:pt x="255162" y="3847185"/>
                  <a:pt x="109626" y="3329255"/>
                </a:cubicBezTo>
                <a:cubicBezTo>
                  <a:pt x="-35907" y="2811325"/>
                  <a:pt x="-52277" y="2292214"/>
                  <a:pt x="156962" y="1773839"/>
                </a:cubicBezTo>
                <a:cubicBezTo>
                  <a:pt x="296494" y="1428108"/>
                  <a:pt x="536161" y="1082881"/>
                  <a:pt x="904890" y="738354"/>
                </a:cubicBezTo>
                <a:cubicBezTo>
                  <a:pt x="1036690" y="615181"/>
                  <a:pt x="1169968" y="488910"/>
                  <a:pt x="1304592" y="360545"/>
                </a:cubicBezTo>
                <a:close/>
              </a:path>
            </a:pathLst>
          </a:custGeom>
        </p:spPr>
      </p:pic>
      <p:sp>
        <p:nvSpPr>
          <p:cNvPr id="46" name="Freeform: Shape 45">
            <a:extLst>
              <a:ext uri="{FF2B5EF4-FFF2-40B4-BE49-F238E27FC236}">
                <a16:creationId xmlns:a16="http://schemas.microsoft.com/office/drawing/2014/main" id="{3362A0EA-3E81-4464-94B8-70BE5870E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87883" y="0"/>
            <a:ext cx="5704117" cy="6096000"/>
          </a:xfrm>
          <a:custGeom>
            <a:avLst/>
            <a:gdLst>
              <a:gd name="connsiteX0" fmla="*/ 0 w 5704117"/>
              <a:gd name="connsiteY0" fmla="*/ 0 h 6096000"/>
              <a:gd name="connsiteX1" fmla="*/ 4562795 w 5704117"/>
              <a:gd name="connsiteY1" fmla="*/ 0 h 6096000"/>
              <a:gd name="connsiteX2" fmla="*/ 4721192 w 5704117"/>
              <a:gd name="connsiteY2" fmla="*/ 133595 h 6096000"/>
              <a:gd name="connsiteX3" fmla="*/ 5467522 w 5704117"/>
              <a:gd name="connsiteY3" fmla="*/ 1054328 h 6096000"/>
              <a:gd name="connsiteX4" fmla="*/ 5538873 w 5704117"/>
              <a:gd name="connsiteY4" fmla="*/ 2897564 h 6096000"/>
              <a:gd name="connsiteX5" fmla="*/ 4442050 w 5704117"/>
              <a:gd name="connsiteY5" fmla="*/ 4732407 h 6096000"/>
              <a:gd name="connsiteX6" fmla="*/ 93046 w 5704117"/>
              <a:gd name="connsiteY6" fmla="*/ 6082857 h 6096000"/>
              <a:gd name="connsiteX7" fmla="*/ 0 w 5704117"/>
              <a:gd name="connsiteY7" fmla="*/ 607845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 name="connsiteX7" fmla="*/ 91440 w 5704117"/>
              <a:gd name="connsiteY7" fmla="*/ 9144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04117" h="6096000">
                <a:moveTo>
                  <a:pt x="4562795" y="0"/>
                </a:moveTo>
                <a:lnTo>
                  <a:pt x="4721192" y="133595"/>
                </a:lnTo>
                <a:cubicBezTo>
                  <a:pt x="5067135" y="440105"/>
                  <a:pt x="5309779" y="747048"/>
                  <a:pt x="5467522" y="1054328"/>
                </a:cubicBezTo>
                <a:cubicBezTo>
                  <a:pt x="5782917" y="1668625"/>
                  <a:pt x="5758242" y="2283795"/>
                  <a:pt x="5538873" y="2897564"/>
                </a:cubicBezTo>
                <a:cubicBezTo>
                  <a:pt x="5319500" y="3511334"/>
                  <a:pt x="4905433" y="4123706"/>
                  <a:pt x="4442050" y="4732407"/>
                </a:cubicBezTo>
                <a:cubicBezTo>
                  <a:pt x="3499930" y="5970384"/>
                  <a:pt x="1925433" y="6153690"/>
                  <a:pt x="93046" y="6082857"/>
                </a:cubicBezTo>
                <a:lnTo>
                  <a:pt x="0" y="607845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venir Next LT Pro Light"/>
            </a:endParaRPr>
          </a:p>
        </p:txBody>
      </p:sp>
      <p:sp>
        <p:nvSpPr>
          <p:cNvPr id="3" name="Sous-titre 2">
            <a:extLst>
              <a:ext uri="{FF2B5EF4-FFF2-40B4-BE49-F238E27FC236}">
                <a16:creationId xmlns:a16="http://schemas.microsoft.com/office/drawing/2014/main" id="{3F248F22-09CF-9097-40F3-1A8F4FCC8F9C}"/>
              </a:ext>
            </a:extLst>
          </p:cNvPr>
          <p:cNvSpPr>
            <a:spLocks noGrp="1"/>
          </p:cNvSpPr>
          <p:nvPr>
            <p:ph type="subTitle" idx="1"/>
          </p:nvPr>
        </p:nvSpPr>
        <p:spPr>
          <a:xfrm>
            <a:off x="762000" y="2286000"/>
            <a:ext cx="5334000" cy="3810001"/>
          </a:xfrm>
        </p:spPr>
        <p:txBody>
          <a:bodyPr vert="horz" lIns="91440" tIns="45720" rIns="91440" bIns="45720" rtlCol="0">
            <a:normAutofit fontScale="62500" lnSpcReduction="20000"/>
          </a:bodyPr>
          <a:lstStyle/>
          <a:p>
            <a:r>
              <a:rPr lang="fr-FR" b="1" dirty="0"/>
              <a:t>À l’Équipe du SIAEPA : Le Président, Émilie, Carole et Élodie</a:t>
            </a:r>
          </a:p>
          <a:p>
            <a:r>
              <a:rPr lang="fr-FR" b="1" dirty="0"/>
              <a:t>Au binôme accompagnateurs du SIDESA : Claire et Samuel</a:t>
            </a:r>
          </a:p>
          <a:p>
            <a:r>
              <a:rPr lang="fr-FR" b="1" dirty="0"/>
              <a:t>Ainsi qu’à tous les Lecteurs pour leur Attention</a:t>
            </a:r>
          </a:p>
          <a:p>
            <a:r>
              <a:rPr lang="fr-FR" b="1" dirty="0"/>
              <a:t>Nathalie HERAULT (ou peut-être HERO ?)</a:t>
            </a:r>
          </a:p>
          <a:p>
            <a:r>
              <a:rPr lang="fr-FR" b="1" dirty="0"/>
              <a:t>Assistante Administrative</a:t>
            </a:r>
          </a:p>
          <a:p>
            <a:r>
              <a:rPr lang="fr-FR" b="1" dirty="0">
                <a:hlinkClick r:id="rId5"/>
              </a:rPr>
              <a:t>nherault@3sourcescvb.fr</a:t>
            </a:r>
            <a:endParaRPr lang="fr-FR" b="1" dirty="0"/>
          </a:p>
          <a:p>
            <a:r>
              <a:rPr lang="fr-FR" b="1" dirty="0"/>
              <a:t>SIAEPA Les  Sources</a:t>
            </a:r>
          </a:p>
          <a:p>
            <a:r>
              <a:rPr lang="fr-FR" b="1" dirty="0"/>
              <a:t>11, chemin de La Varenne</a:t>
            </a:r>
          </a:p>
          <a:p>
            <a:r>
              <a:rPr lang="fr-FR" b="1" dirty="0"/>
              <a:t>76680 SAINT MARTIN OSMONVILLE</a:t>
            </a:r>
            <a:endParaRPr lang="en-US" sz="800" b="1" dirty="0"/>
          </a:p>
        </p:txBody>
      </p:sp>
      <p:sp>
        <p:nvSpPr>
          <p:cNvPr id="2" name="Titre 1">
            <a:extLst>
              <a:ext uri="{FF2B5EF4-FFF2-40B4-BE49-F238E27FC236}">
                <a16:creationId xmlns:a16="http://schemas.microsoft.com/office/drawing/2014/main" id="{30469D12-4C63-18FD-84FF-35FEFBB7AA9F}"/>
              </a:ext>
            </a:extLst>
          </p:cNvPr>
          <p:cNvSpPr>
            <a:spLocks noGrp="1"/>
          </p:cNvSpPr>
          <p:nvPr>
            <p:ph type="ctrTitle"/>
          </p:nvPr>
        </p:nvSpPr>
        <p:spPr>
          <a:xfrm>
            <a:off x="762000" y="762000"/>
            <a:ext cx="5334000" cy="1524000"/>
          </a:xfrm>
        </p:spPr>
        <p:txBody>
          <a:bodyPr vert="horz" lIns="91440" tIns="45720" rIns="91440" bIns="45720" rtlCol="0" anchor="ctr">
            <a:normAutofit/>
          </a:bodyPr>
          <a:lstStyle/>
          <a:p>
            <a:pPr algn="l"/>
            <a:r>
              <a:rPr lang="en-US" sz="3200"/>
              <a:t>SINCÈRES REMERCIEMENTS</a:t>
            </a:r>
            <a:endParaRPr lang="en-US" sz="3200" dirty="0"/>
          </a:p>
        </p:txBody>
      </p:sp>
    </p:spTree>
    <p:extLst>
      <p:ext uri="{BB962C8B-B14F-4D97-AF65-F5344CB8AC3E}">
        <p14:creationId xmlns:p14="http://schemas.microsoft.com/office/powerpoint/2010/main" val="2645967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7A18C9FB-EC4C-4DAE-8F7D-C6E5AF607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6" name="Image 5" descr="Une image contenant rocher, plein air, torrent, nature&#10;&#10;Description générée automatiquement">
            <a:extLst>
              <a:ext uri="{FF2B5EF4-FFF2-40B4-BE49-F238E27FC236}">
                <a16:creationId xmlns:a16="http://schemas.microsoft.com/office/drawing/2014/main" id="{531BB91F-281B-F97A-4AF5-2463038F93EF}"/>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5327" r="18706" b="2"/>
          <a:stretch/>
        </p:blipFill>
        <p:spPr>
          <a:xfrm>
            <a:off x="5091546" y="619123"/>
            <a:ext cx="7100454" cy="6238874"/>
          </a:xfrm>
          <a:custGeom>
            <a:avLst/>
            <a:gdLst/>
            <a:ahLst/>
            <a:cxnLst/>
            <a:rect l="l" t="t" r="r" b="b"/>
            <a:pathLst>
              <a:path w="7100454" h="6238874">
                <a:moveTo>
                  <a:pt x="5221938" y="783"/>
                </a:moveTo>
                <a:cubicBezTo>
                  <a:pt x="5784158" y="15914"/>
                  <a:pt x="6301398" y="253541"/>
                  <a:pt x="6756828" y="979302"/>
                </a:cubicBezTo>
                <a:cubicBezTo>
                  <a:pt x="6870382" y="1160214"/>
                  <a:pt x="6969391" y="1352970"/>
                  <a:pt x="7057114" y="1554417"/>
                </a:cubicBezTo>
                <a:lnTo>
                  <a:pt x="7100454" y="1659685"/>
                </a:lnTo>
                <a:lnTo>
                  <a:pt x="7100454" y="6238874"/>
                </a:lnTo>
                <a:lnTo>
                  <a:pt x="0" y="6238874"/>
                </a:lnTo>
                <a:lnTo>
                  <a:pt x="14064" y="6003370"/>
                </a:lnTo>
                <a:cubicBezTo>
                  <a:pt x="69537" y="5262783"/>
                  <a:pt x="191580" y="4496548"/>
                  <a:pt x="334789" y="3724830"/>
                </a:cubicBezTo>
                <a:cubicBezTo>
                  <a:pt x="778352" y="1333290"/>
                  <a:pt x="2184944" y="696602"/>
                  <a:pt x="3836378" y="244282"/>
                </a:cubicBezTo>
                <a:cubicBezTo>
                  <a:pt x="4320163" y="111842"/>
                  <a:pt x="4784656" y="-10986"/>
                  <a:pt x="5221938" y="783"/>
                </a:cubicBezTo>
                <a:close/>
              </a:path>
            </a:pathLst>
          </a:custGeom>
        </p:spPr>
      </p:pic>
      <p:sp>
        <p:nvSpPr>
          <p:cNvPr id="20" name="Freeform: Shape 12">
            <a:extLst>
              <a:ext uri="{FF2B5EF4-FFF2-40B4-BE49-F238E27FC236}">
                <a16:creationId xmlns:a16="http://schemas.microsoft.com/office/drawing/2014/main" id="{1A0F8916-44ED-4BA2-B4A8-BFF92E4B4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flipV="1">
            <a:off x="5254705" y="-79298"/>
            <a:ext cx="6064089" cy="7810500"/>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re 1">
            <a:extLst>
              <a:ext uri="{FF2B5EF4-FFF2-40B4-BE49-F238E27FC236}">
                <a16:creationId xmlns:a16="http://schemas.microsoft.com/office/drawing/2014/main" id="{30469D12-4C63-18FD-84FF-35FEFBB7AA9F}"/>
              </a:ext>
            </a:extLst>
          </p:cNvPr>
          <p:cNvSpPr>
            <a:spLocks noGrp="1"/>
          </p:cNvSpPr>
          <p:nvPr>
            <p:ph type="ctrTitle"/>
          </p:nvPr>
        </p:nvSpPr>
        <p:spPr>
          <a:xfrm>
            <a:off x="762000" y="226338"/>
            <a:ext cx="4572000" cy="2996446"/>
          </a:xfrm>
        </p:spPr>
        <p:txBody>
          <a:bodyPr>
            <a:noAutofit/>
          </a:bodyPr>
          <a:lstStyle/>
          <a:p>
            <a:pPr algn="l"/>
            <a:r>
              <a:rPr lang="fr-FR" sz="3000"/>
              <a:t>CONVENTIONS DE TRAVAUX ET D’ENTRETIEN D’INSTALLATIONS D’ASSAINISSEMENT NON COLLECTIF (236)</a:t>
            </a:r>
            <a:br>
              <a:rPr lang="fr-FR" sz="3000">
                <a:solidFill>
                  <a:srgbClr val="FFFF00"/>
                </a:solidFill>
              </a:rPr>
            </a:br>
            <a:endParaRPr lang="fr-FR" sz="3000" dirty="0"/>
          </a:p>
        </p:txBody>
      </p:sp>
      <p:sp>
        <p:nvSpPr>
          <p:cNvPr id="3" name="Sous-titre 2">
            <a:extLst>
              <a:ext uri="{FF2B5EF4-FFF2-40B4-BE49-F238E27FC236}">
                <a16:creationId xmlns:a16="http://schemas.microsoft.com/office/drawing/2014/main" id="{3F248F22-09CF-9097-40F3-1A8F4FCC8F9C}"/>
              </a:ext>
            </a:extLst>
          </p:cNvPr>
          <p:cNvSpPr>
            <a:spLocks noGrp="1"/>
          </p:cNvSpPr>
          <p:nvPr>
            <p:ph type="subTitle" idx="1"/>
          </p:nvPr>
        </p:nvSpPr>
        <p:spPr>
          <a:xfrm>
            <a:off x="762000" y="2978590"/>
            <a:ext cx="4572000" cy="3117409"/>
          </a:xfrm>
        </p:spPr>
        <p:txBody>
          <a:bodyPr>
            <a:noAutofit/>
          </a:bodyPr>
          <a:lstStyle/>
          <a:p>
            <a:pPr algn="l"/>
            <a:r>
              <a:rPr lang="fr-FR" sz="2000" b="1" dirty="0">
                <a:solidFill>
                  <a:schemeClr val="tx1"/>
                </a:solidFill>
              </a:rPr>
              <a:t>Réalisées dans les années 2000 afin d’optimiser la gestion de l’Assainissement en réhabilitant des Installations Existantes ou par la mise en place d’Installations Neuves, le but de cette opération étant de ne plus rencontrer de déversements d’Eaux Usées et Sales dans nos cours d’Eau.</a:t>
            </a:r>
          </a:p>
          <a:p>
            <a:pPr algn="l"/>
            <a:endParaRPr lang="fr-FR" dirty="0"/>
          </a:p>
        </p:txBody>
      </p:sp>
    </p:spTree>
    <p:extLst>
      <p:ext uri="{BB962C8B-B14F-4D97-AF65-F5344CB8AC3E}">
        <p14:creationId xmlns:p14="http://schemas.microsoft.com/office/powerpoint/2010/main" val="2751534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A6EF5A53-0A64-4CA5-B9C7-1CB97CB5CF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27" name="Freeform: Shape 26">
            <a:extLst>
              <a:ext uri="{FF2B5EF4-FFF2-40B4-BE49-F238E27FC236}">
                <a16:creationId xmlns:a16="http://schemas.microsoft.com/office/drawing/2014/main" id="{34ABFBEA-4EB0-4D02-A2C0-1733CD3D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29" name="Freeform: Shape 28">
            <a:extLst>
              <a:ext uri="{FF2B5EF4-FFF2-40B4-BE49-F238E27FC236}">
                <a16:creationId xmlns:a16="http://schemas.microsoft.com/office/drawing/2014/main" id="{19E083F6-57F4-487B-A766-EA0462B1E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useBgFill="1">
        <p:nvSpPr>
          <p:cNvPr id="31" name="Rectangle 30">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 5" descr="Une image contenant rocher, plein air, torrent, nature&#10;&#10;Description générée automatiquement">
            <a:extLst>
              <a:ext uri="{FF2B5EF4-FFF2-40B4-BE49-F238E27FC236}">
                <a16:creationId xmlns:a16="http://schemas.microsoft.com/office/drawing/2014/main" id="{531BB91F-281B-F97A-4AF5-2463038F93EF}"/>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12424" r="25803" b="1"/>
          <a:stretch/>
        </p:blipFill>
        <p:spPr>
          <a:xfrm>
            <a:off x="6613174" y="10"/>
            <a:ext cx="5578824" cy="6028246"/>
          </a:xfrm>
          <a:custGeom>
            <a:avLst/>
            <a:gdLst/>
            <a:ahLst/>
            <a:cxnLst/>
            <a:rect l="l" t="t" r="r" b="b"/>
            <a:pathLst>
              <a:path w="5578824" h="6028256">
                <a:moveTo>
                  <a:pt x="1681218" y="0"/>
                </a:moveTo>
                <a:lnTo>
                  <a:pt x="5578824" y="0"/>
                </a:lnTo>
                <a:lnTo>
                  <a:pt x="5578824" y="5760161"/>
                </a:lnTo>
                <a:lnTo>
                  <a:pt x="5441231" y="5804042"/>
                </a:lnTo>
                <a:cubicBezTo>
                  <a:pt x="5079089" y="5907589"/>
                  <a:pt x="4674877" y="5944442"/>
                  <a:pt x="4253224" y="5980388"/>
                </a:cubicBezTo>
                <a:cubicBezTo>
                  <a:pt x="2813852" y="6102970"/>
                  <a:pt x="1551586" y="6071494"/>
                  <a:pt x="837278" y="4877588"/>
                </a:cubicBezTo>
                <a:cubicBezTo>
                  <a:pt x="529862" y="4363935"/>
                  <a:pt x="255162" y="3847185"/>
                  <a:pt x="109626" y="3329255"/>
                </a:cubicBezTo>
                <a:cubicBezTo>
                  <a:pt x="-35907" y="2811325"/>
                  <a:pt x="-52277" y="2292214"/>
                  <a:pt x="156962" y="1773839"/>
                </a:cubicBezTo>
                <a:cubicBezTo>
                  <a:pt x="296494" y="1428108"/>
                  <a:pt x="536161" y="1082881"/>
                  <a:pt x="904890" y="738354"/>
                </a:cubicBezTo>
                <a:cubicBezTo>
                  <a:pt x="1036690" y="615181"/>
                  <a:pt x="1169968" y="488910"/>
                  <a:pt x="1304592" y="360545"/>
                </a:cubicBezTo>
                <a:close/>
              </a:path>
            </a:pathLst>
          </a:custGeom>
        </p:spPr>
      </p:pic>
      <p:sp>
        <p:nvSpPr>
          <p:cNvPr id="33" name="Freeform: Shape 32">
            <a:extLst>
              <a:ext uri="{FF2B5EF4-FFF2-40B4-BE49-F238E27FC236}">
                <a16:creationId xmlns:a16="http://schemas.microsoft.com/office/drawing/2014/main" id="{3362A0EA-3E81-4464-94B8-70BE5870E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87883" y="0"/>
            <a:ext cx="5704117" cy="6096000"/>
          </a:xfrm>
          <a:custGeom>
            <a:avLst/>
            <a:gdLst>
              <a:gd name="connsiteX0" fmla="*/ 0 w 5704117"/>
              <a:gd name="connsiteY0" fmla="*/ 0 h 6096000"/>
              <a:gd name="connsiteX1" fmla="*/ 4562795 w 5704117"/>
              <a:gd name="connsiteY1" fmla="*/ 0 h 6096000"/>
              <a:gd name="connsiteX2" fmla="*/ 4721192 w 5704117"/>
              <a:gd name="connsiteY2" fmla="*/ 133595 h 6096000"/>
              <a:gd name="connsiteX3" fmla="*/ 5467522 w 5704117"/>
              <a:gd name="connsiteY3" fmla="*/ 1054328 h 6096000"/>
              <a:gd name="connsiteX4" fmla="*/ 5538873 w 5704117"/>
              <a:gd name="connsiteY4" fmla="*/ 2897564 h 6096000"/>
              <a:gd name="connsiteX5" fmla="*/ 4442050 w 5704117"/>
              <a:gd name="connsiteY5" fmla="*/ 4732407 h 6096000"/>
              <a:gd name="connsiteX6" fmla="*/ 93046 w 5704117"/>
              <a:gd name="connsiteY6" fmla="*/ 6082857 h 6096000"/>
              <a:gd name="connsiteX7" fmla="*/ 0 w 5704117"/>
              <a:gd name="connsiteY7" fmla="*/ 607845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 name="connsiteX7" fmla="*/ 91440 w 5704117"/>
              <a:gd name="connsiteY7" fmla="*/ 9144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04117" h="6096000">
                <a:moveTo>
                  <a:pt x="4562795" y="0"/>
                </a:moveTo>
                <a:lnTo>
                  <a:pt x="4721192" y="133595"/>
                </a:lnTo>
                <a:cubicBezTo>
                  <a:pt x="5067135" y="440105"/>
                  <a:pt x="5309779" y="747048"/>
                  <a:pt x="5467522" y="1054328"/>
                </a:cubicBezTo>
                <a:cubicBezTo>
                  <a:pt x="5782917" y="1668625"/>
                  <a:pt x="5758242" y="2283795"/>
                  <a:pt x="5538873" y="2897564"/>
                </a:cubicBezTo>
                <a:cubicBezTo>
                  <a:pt x="5319500" y="3511334"/>
                  <a:pt x="4905433" y="4123706"/>
                  <a:pt x="4442050" y="4732407"/>
                </a:cubicBezTo>
                <a:cubicBezTo>
                  <a:pt x="3499930" y="5970384"/>
                  <a:pt x="1925433" y="6153690"/>
                  <a:pt x="93046" y="6082857"/>
                </a:cubicBezTo>
                <a:lnTo>
                  <a:pt x="0" y="607845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venir Next LT Pro Light"/>
            </a:endParaRPr>
          </a:p>
        </p:txBody>
      </p:sp>
      <p:sp>
        <p:nvSpPr>
          <p:cNvPr id="3" name="Sous-titre 2">
            <a:extLst>
              <a:ext uri="{FF2B5EF4-FFF2-40B4-BE49-F238E27FC236}">
                <a16:creationId xmlns:a16="http://schemas.microsoft.com/office/drawing/2014/main" id="{3F248F22-09CF-9097-40F3-1A8F4FCC8F9C}"/>
              </a:ext>
            </a:extLst>
          </p:cNvPr>
          <p:cNvSpPr>
            <a:spLocks noGrp="1"/>
          </p:cNvSpPr>
          <p:nvPr>
            <p:ph type="subTitle" idx="1"/>
          </p:nvPr>
        </p:nvSpPr>
        <p:spPr>
          <a:xfrm>
            <a:off x="762000" y="2286000"/>
            <a:ext cx="5334000" cy="3810001"/>
          </a:xfrm>
        </p:spPr>
        <p:txBody>
          <a:bodyPr vert="horz" lIns="91440" tIns="45720" rIns="91440" bIns="45720" rtlCol="0">
            <a:normAutofit/>
          </a:bodyPr>
          <a:lstStyle/>
          <a:p>
            <a:pPr marL="342900" indent="-342900" algn="l">
              <a:buFont typeface="Wingdings" panose="05000000000000000000" pitchFamily="2" charset="2"/>
              <a:buChar char="v"/>
            </a:pPr>
            <a:r>
              <a:rPr lang="en-US" sz="2000" b="1" dirty="0" err="1"/>
              <a:t>Harmonisation</a:t>
            </a:r>
            <a:r>
              <a:rPr lang="en-US" sz="2000" b="1" dirty="0"/>
              <a:t> du </a:t>
            </a:r>
            <a:r>
              <a:rPr lang="en-US" sz="2000" b="1" dirty="0" err="1"/>
              <a:t>Traitement</a:t>
            </a:r>
            <a:r>
              <a:rPr lang="en-US" sz="2000" b="1" dirty="0"/>
              <a:t> de </a:t>
            </a:r>
            <a:r>
              <a:rPr lang="en-US" sz="2000" b="1" dirty="0" err="1"/>
              <a:t>tous</a:t>
            </a:r>
            <a:r>
              <a:rPr lang="en-US" sz="2000" b="1" dirty="0"/>
              <a:t> les </a:t>
            </a:r>
            <a:r>
              <a:rPr lang="en-US" sz="2000" b="1" dirty="0" err="1"/>
              <a:t>Usagers</a:t>
            </a:r>
            <a:r>
              <a:rPr lang="en-US" sz="2000" b="1" dirty="0"/>
              <a:t> de </a:t>
            </a:r>
            <a:r>
              <a:rPr lang="en-US" sz="2000" b="1" dirty="0" err="1"/>
              <a:t>notre</a:t>
            </a:r>
            <a:r>
              <a:rPr lang="en-US" sz="2000" b="1" dirty="0"/>
              <a:t> Territoire :</a:t>
            </a:r>
          </a:p>
          <a:p>
            <a:pPr indent="-228600" algn="l">
              <a:buFont typeface="Arial" panose="020B0604020202020204" pitchFamily="34" charset="0"/>
              <a:buChar char="•"/>
            </a:pPr>
            <a:r>
              <a:rPr lang="en-US" sz="2000" b="1" dirty="0"/>
              <a:t>             21 Communes</a:t>
            </a:r>
          </a:p>
          <a:p>
            <a:pPr indent="-228600" algn="l">
              <a:buFont typeface="Arial" panose="020B0604020202020204" pitchFamily="34" charset="0"/>
              <a:buChar char="•"/>
            </a:pPr>
            <a:r>
              <a:rPr lang="en-US" sz="2000" b="1" dirty="0"/>
              <a:t>             1512 </a:t>
            </a:r>
            <a:r>
              <a:rPr lang="en-US" sz="2000" b="1" dirty="0" err="1"/>
              <a:t>Adresses</a:t>
            </a:r>
            <a:endParaRPr lang="en-US" sz="2000" b="1" dirty="0"/>
          </a:p>
          <a:p>
            <a:pPr indent="-228600" algn="l">
              <a:buFont typeface="Arial" panose="020B0604020202020204" pitchFamily="34" charset="0"/>
              <a:buChar char="•"/>
            </a:pPr>
            <a:endParaRPr lang="en-US" dirty="0"/>
          </a:p>
        </p:txBody>
      </p:sp>
      <p:sp>
        <p:nvSpPr>
          <p:cNvPr id="2" name="Titre 1">
            <a:extLst>
              <a:ext uri="{FF2B5EF4-FFF2-40B4-BE49-F238E27FC236}">
                <a16:creationId xmlns:a16="http://schemas.microsoft.com/office/drawing/2014/main" id="{30469D12-4C63-18FD-84FF-35FEFBB7AA9F}"/>
              </a:ext>
            </a:extLst>
          </p:cNvPr>
          <p:cNvSpPr>
            <a:spLocks noGrp="1"/>
          </p:cNvSpPr>
          <p:nvPr>
            <p:ph type="ctrTitle"/>
          </p:nvPr>
        </p:nvSpPr>
        <p:spPr>
          <a:xfrm>
            <a:off x="762000" y="762000"/>
            <a:ext cx="5334000" cy="1524000"/>
          </a:xfrm>
        </p:spPr>
        <p:txBody>
          <a:bodyPr vert="horz" lIns="91440" tIns="45720" rIns="91440" bIns="45720" rtlCol="0" anchor="ctr">
            <a:normAutofit/>
          </a:bodyPr>
          <a:lstStyle/>
          <a:p>
            <a:pPr algn="l"/>
            <a:r>
              <a:rPr lang="en-US" sz="3200"/>
              <a:t>PLUSIEURS ÉTAPES :</a:t>
            </a:r>
            <a:br>
              <a:rPr lang="en-US" sz="3200"/>
            </a:br>
            <a:r>
              <a:rPr lang="en-US" sz="3200"/>
              <a:t>1 SEUL BUT</a:t>
            </a:r>
          </a:p>
        </p:txBody>
      </p:sp>
    </p:spTree>
    <p:extLst>
      <p:ext uri="{BB962C8B-B14F-4D97-AF65-F5344CB8AC3E}">
        <p14:creationId xmlns:p14="http://schemas.microsoft.com/office/powerpoint/2010/main" val="3941592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7A18C9FB-EC4C-4DAE-8F7D-C6E5AF607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6" name="Image 5" descr="Une image contenant rocher, plein air, torrent, nature&#10;&#10;Description générée automatiquement">
            <a:extLst>
              <a:ext uri="{FF2B5EF4-FFF2-40B4-BE49-F238E27FC236}">
                <a16:creationId xmlns:a16="http://schemas.microsoft.com/office/drawing/2014/main" id="{531BB91F-281B-F97A-4AF5-2463038F93EF}"/>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5327" r="18706" b="2"/>
          <a:stretch/>
        </p:blipFill>
        <p:spPr>
          <a:xfrm>
            <a:off x="5091546" y="619123"/>
            <a:ext cx="7100454" cy="6238874"/>
          </a:xfrm>
          <a:custGeom>
            <a:avLst/>
            <a:gdLst/>
            <a:ahLst/>
            <a:cxnLst/>
            <a:rect l="l" t="t" r="r" b="b"/>
            <a:pathLst>
              <a:path w="7100454" h="6238874">
                <a:moveTo>
                  <a:pt x="5221938" y="783"/>
                </a:moveTo>
                <a:cubicBezTo>
                  <a:pt x="5784158" y="15914"/>
                  <a:pt x="6301398" y="253541"/>
                  <a:pt x="6756828" y="979302"/>
                </a:cubicBezTo>
                <a:cubicBezTo>
                  <a:pt x="6870382" y="1160214"/>
                  <a:pt x="6969391" y="1352970"/>
                  <a:pt x="7057114" y="1554417"/>
                </a:cubicBezTo>
                <a:lnTo>
                  <a:pt x="7100454" y="1659685"/>
                </a:lnTo>
                <a:lnTo>
                  <a:pt x="7100454" y="6238874"/>
                </a:lnTo>
                <a:lnTo>
                  <a:pt x="0" y="6238874"/>
                </a:lnTo>
                <a:lnTo>
                  <a:pt x="14064" y="6003370"/>
                </a:lnTo>
                <a:cubicBezTo>
                  <a:pt x="69537" y="5262783"/>
                  <a:pt x="191580" y="4496548"/>
                  <a:pt x="334789" y="3724830"/>
                </a:cubicBezTo>
                <a:cubicBezTo>
                  <a:pt x="778352" y="1333290"/>
                  <a:pt x="2184944" y="696602"/>
                  <a:pt x="3836378" y="244282"/>
                </a:cubicBezTo>
                <a:cubicBezTo>
                  <a:pt x="4320163" y="111842"/>
                  <a:pt x="4784656" y="-10986"/>
                  <a:pt x="5221938" y="783"/>
                </a:cubicBezTo>
                <a:close/>
              </a:path>
            </a:pathLst>
          </a:custGeom>
        </p:spPr>
      </p:pic>
      <p:sp>
        <p:nvSpPr>
          <p:cNvPr id="20" name="Freeform: Shape 12">
            <a:extLst>
              <a:ext uri="{FF2B5EF4-FFF2-40B4-BE49-F238E27FC236}">
                <a16:creationId xmlns:a16="http://schemas.microsoft.com/office/drawing/2014/main" id="{1A0F8916-44ED-4BA2-B4A8-BFF92E4B4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flipV="1">
            <a:off x="5254705" y="-79298"/>
            <a:ext cx="6064089" cy="7810500"/>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re 1">
            <a:extLst>
              <a:ext uri="{FF2B5EF4-FFF2-40B4-BE49-F238E27FC236}">
                <a16:creationId xmlns:a16="http://schemas.microsoft.com/office/drawing/2014/main" id="{30469D12-4C63-18FD-84FF-35FEFBB7AA9F}"/>
              </a:ext>
            </a:extLst>
          </p:cNvPr>
          <p:cNvSpPr>
            <a:spLocks noGrp="1"/>
          </p:cNvSpPr>
          <p:nvPr>
            <p:ph type="ctrTitle"/>
          </p:nvPr>
        </p:nvSpPr>
        <p:spPr>
          <a:xfrm>
            <a:off x="762000" y="619120"/>
            <a:ext cx="4572000" cy="738900"/>
          </a:xfrm>
        </p:spPr>
        <p:txBody>
          <a:bodyPr>
            <a:normAutofit/>
          </a:bodyPr>
          <a:lstStyle/>
          <a:p>
            <a:pPr algn="l"/>
            <a:r>
              <a:rPr lang="fr-FR" sz="3200" dirty="0"/>
              <a:t>JANVIER</a:t>
            </a:r>
            <a:r>
              <a:rPr lang="fr-FR" sz="2000" dirty="0"/>
              <a:t> </a:t>
            </a:r>
            <a:r>
              <a:rPr lang="fr-FR" sz="3200" dirty="0"/>
              <a:t>2023</a:t>
            </a:r>
          </a:p>
        </p:txBody>
      </p:sp>
      <p:sp>
        <p:nvSpPr>
          <p:cNvPr id="3" name="Sous-titre 2">
            <a:extLst>
              <a:ext uri="{FF2B5EF4-FFF2-40B4-BE49-F238E27FC236}">
                <a16:creationId xmlns:a16="http://schemas.microsoft.com/office/drawing/2014/main" id="{3F248F22-09CF-9097-40F3-1A8F4FCC8F9C}"/>
              </a:ext>
            </a:extLst>
          </p:cNvPr>
          <p:cNvSpPr>
            <a:spLocks noGrp="1"/>
          </p:cNvSpPr>
          <p:nvPr>
            <p:ph type="subTitle" idx="1"/>
          </p:nvPr>
        </p:nvSpPr>
        <p:spPr>
          <a:xfrm>
            <a:off x="762000" y="1532804"/>
            <a:ext cx="4572000" cy="3184051"/>
          </a:xfrm>
        </p:spPr>
        <p:txBody>
          <a:bodyPr>
            <a:noAutofit/>
          </a:bodyPr>
          <a:lstStyle/>
          <a:p>
            <a:pPr algn="l">
              <a:lnSpc>
                <a:spcPct val="110000"/>
              </a:lnSpc>
            </a:pPr>
            <a:r>
              <a:rPr lang="fr-FR" sz="2000" b="1" dirty="0">
                <a:solidFill>
                  <a:schemeClr val="tx1"/>
                </a:solidFill>
                <a:latin typeface="+mj-lt"/>
              </a:rPr>
              <a:t>Création d’un fichier répertoriant les 236 adresses concernées par la dénonciation avec les subtilités suivantes :</a:t>
            </a:r>
          </a:p>
          <a:p>
            <a:pPr marL="342900" indent="-342900" algn="l">
              <a:lnSpc>
                <a:spcPct val="110000"/>
              </a:lnSpc>
              <a:buFont typeface="Wingdings" panose="05000000000000000000" pitchFamily="2" charset="2"/>
              <a:buChar char="v"/>
            </a:pPr>
            <a:r>
              <a:rPr lang="fr-FR" sz="2000" b="1" dirty="0">
                <a:solidFill>
                  <a:schemeClr val="tx1"/>
                </a:solidFill>
                <a:latin typeface="+mj-lt"/>
              </a:rPr>
              <a:t> leur propriétaire</a:t>
            </a:r>
          </a:p>
          <a:p>
            <a:pPr marL="285750" indent="-285750" algn="l">
              <a:lnSpc>
                <a:spcPct val="110000"/>
              </a:lnSpc>
              <a:buFont typeface="Wingdings" panose="05000000000000000000" pitchFamily="2" charset="2"/>
              <a:buChar char="v"/>
            </a:pPr>
            <a:r>
              <a:rPr lang="fr-FR" sz="2000" b="1" dirty="0">
                <a:solidFill>
                  <a:schemeClr val="tx1"/>
                </a:solidFill>
                <a:latin typeface="+mj-lt"/>
              </a:rPr>
              <a:t>contrôle de Bon fonctionnement (CBF) réalisé </a:t>
            </a:r>
          </a:p>
          <a:p>
            <a:pPr marL="285750" indent="-285750" algn="l">
              <a:lnSpc>
                <a:spcPct val="110000"/>
              </a:lnSpc>
              <a:buFont typeface="Wingdings" panose="05000000000000000000" pitchFamily="2" charset="2"/>
              <a:buChar char="v"/>
            </a:pPr>
            <a:r>
              <a:rPr lang="fr-FR" sz="2000" b="1" dirty="0">
                <a:solidFill>
                  <a:schemeClr val="tx1"/>
                </a:solidFill>
                <a:latin typeface="+mj-lt"/>
              </a:rPr>
              <a:t>Vidange faite</a:t>
            </a:r>
          </a:p>
          <a:p>
            <a:pPr marL="285750" indent="-285750" algn="l">
              <a:lnSpc>
                <a:spcPct val="110000"/>
              </a:lnSpc>
              <a:buFont typeface="Wingdings" panose="05000000000000000000" pitchFamily="2" charset="2"/>
              <a:buChar char="v"/>
            </a:pPr>
            <a:r>
              <a:rPr lang="fr-FR" sz="2000" b="1" dirty="0">
                <a:solidFill>
                  <a:schemeClr val="tx1"/>
                </a:solidFill>
                <a:latin typeface="+mj-lt"/>
              </a:rPr>
              <a:t>Garantie Décennale en cours</a:t>
            </a:r>
          </a:p>
          <a:p>
            <a:pPr marL="285750" indent="-285750" algn="l">
              <a:lnSpc>
                <a:spcPct val="110000"/>
              </a:lnSpc>
              <a:buFont typeface="Wingdings" panose="05000000000000000000" pitchFamily="2" charset="2"/>
              <a:buChar char="v"/>
            </a:pPr>
            <a:r>
              <a:rPr lang="fr-FR" sz="2000" b="1" dirty="0">
                <a:solidFill>
                  <a:schemeClr val="tx1"/>
                </a:solidFill>
                <a:latin typeface="+mj-lt"/>
              </a:rPr>
              <a:t>Convention Publiée au SPF (Service Publicité Foncière)</a:t>
            </a:r>
          </a:p>
          <a:p>
            <a:pPr algn="l"/>
            <a:endParaRPr lang="fr-FR" dirty="0"/>
          </a:p>
        </p:txBody>
      </p:sp>
    </p:spTree>
    <p:extLst>
      <p:ext uri="{BB962C8B-B14F-4D97-AF65-F5344CB8AC3E}">
        <p14:creationId xmlns:p14="http://schemas.microsoft.com/office/powerpoint/2010/main" val="1945811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7A18C9FB-EC4C-4DAE-8F7D-C6E5AF607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6" name="Image 5" descr="Une image contenant rocher, plein air, torrent, nature&#10;&#10;Description générée automatiquement">
            <a:extLst>
              <a:ext uri="{FF2B5EF4-FFF2-40B4-BE49-F238E27FC236}">
                <a16:creationId xmlns:a16="http://schemas.microsoft.com/office/drawing/2014/main" id="{531BB91F-281B-F97A-4AF5-2463038F93EF}"/>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r="13262" b="-1"/>
          <a:stretch/>
        </p:blipFill>
        <p:spPr>
          <a:xfrm>
            <a:off x="5264728" y="2"/>
            <a:ext cx="6927272" cy="5330949"/>
          </a:xfrm>
          <a:custGeom>
            <a:avLst/>
            <a:gdLst/>
            <a:ahLst/>
            <a:cxnLst/>
            <a:rect l="l" t="t" r="r" b="b"/>
            <a:pathLst>
              <a:path w="6927272" h="5330949">
                <a:moveTo>
                  <a:pt x="0" y="0"/>
                </a:moveTo>
                <a:lnTo>
                  <a:pt x="6927272" y="0"/>
                </a:lnTo>
                <a:lnTo>
                  <a:pt x="6927272" y="3912793"/>
                </a:lnTo>
                <a:lnTo>
                  <a:pt x="6884989" y="4002742"/>
                </a:lnTo>
                <a:cubicBezTo>
                  <a:pt x="6799406" y="4174873"/>
                  <a:pt x="6702812" y="4339578"/>
                  <a:pt x="6592028" y="4494163"/>
                </a:cubicBezTo>
                <a:cubicBezTo>
                  <a:pt x="5802121" y="5596640"/>
                  <a:pt x="4821632" y="5380883"/>
                  <a:pt x="3742808" y="5122218"/>
                </a:cubicBezTo>
                <a:cubicBezTo>
                  <a:pt x="2131653" y="4735722"/>
                  <a:pt x="759367" y="4191689"/>
                  <a:pt x="326623" y="2148182"/>
                </a:cubicBezTo>
                <a:cubicBezTo>
                  <a:pt x="186907" y="1488770"/>
                  <a:pt x="67840" y="834043"/>
                  <a:pt x="13721" y="201231"/>
                </a:cubicBezTo>
                <a:close/>
              </a:path>
            </a:pathLst>
          </a:custGeom>
        </p:spPr>
      </p:pic>
      <p:sp>
        <p:nvSpPr>
          <p:cNvPr id="27" name="Freeform: Shape 26">
            <a:extLst>
              <a:ext uri="{FF2B5EF4-FFF2-40B4-BE49-F238E27FC236}">
                <a16:creationId xmlns:a16="http://schemas.microsoft.com/office/drawing/2014/main" id="{A9896C11-F8DF-437A-B349-8AFD602DC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791199" y="-1219198"/>
            <a:ext cx="5181601" cy="7620000"/>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re 1">
            <a:extLst>
              <a:ext uri="{FF2B5EF4-FFF2-40B4-BE49-F238E27FC236}">
                <a16:creationId xmlns:a16="http://schemas.microsoft.com/office/drawing/2014/main" id="{30469D12-4C63-18FD-84FF-35FEFBB7AA9F}"/>
              </a:ext>
            </a:extLst>
          </p:cNvPr>
          <p:cNvSpPr>
            <a:spLocks noGrp="1"/>
          </p:cNvSpPr>
          <p:nvPr>
            <p:ph type="ctrTitle"/>
          </p:nvPr>
        </p:nvSpPr>
        <p:spPr>
          <a:xfrm>
            <a:off x="762000" y="688063"/>
            <a:ext cx="4572000" cy="2055137"/>
          </a:xfrm>
        </p:spPr>
        <p:txBody>
          <a:bodyPr>
            <a:normAutofit/>
          </a:bodyPr>
          <a:lstStyle/>
          <a:p>
            <a:pPr algn="l"/>
            <a:r>
              <a:rPr lang="fr-FR" sz="3400" dirty="0"/>
              <a:t>FÉVRIER 2023</a:t>
            </a:r>
            <a:br>
              <a:rPr lang="fr-FR" sz="3400" dirty="0"/>
            </a:br>
            <a:r>
              <a:rPr lang="fr-FR" sz="3400" dirty="0"/>
              <a:t>Partenariat avec Claire ROCHELLE du SIDESA</a:t>
            </a:r>
            <a:br>
              <a:rPr lang="fr-FR" sz="3400" dirty="0"/>
            </a:br>
            <a:endParaRPr lang="fr-FR" sz="3400" dirty="0"/>
          </a:p>
        </p:txBody>
      </p:sp>
      <p:sp>
        <p:nvSpPr>
          <p:cNvPr id="3" name="Sous-titre 2">
            <a:extLst>
              <a:ext uri="{FF2B5EF4-FFF2-40B4-BE49-F238E27FC236}">
                <a16:creationId xmlns:a16="http://schemas.microsoft.com/office/drawing/2014/main" id="{3F248F22-09CF-9097-40F3-1A8F4FCC8F9C}"/>
              </a:ext>
            </a:extLst>
          </p:cNvPr>
          <p:cNvSpPr>
            <a:spLocks noGrp="1"/>
          </p:cNvSpPr>
          <p:nvPr>
            <p:ph type="subTitle" idx="1"/>
          </p:nvPr>
        </p:nvSpPr>
        <p:spPr>
          <a:xfrm>
            <a:off x="762000" y="2743200"/>
            <a:ext cx="4572000" cy="3352799"/>
          </a:xfrm>
        </p:spPr>
        <p:txBody>
          <a:bodyPr>
            <a:normAutofit/>
          </a:bodyPr>
          <a:lstStyle/>
          <a:p>
            <a:pPr marL="342900" indent="-342900" algn="l">
              <a:lnSpc>
                <a:spcPct val="115000"/>
              </a:lnSpc>
              <a:buFont typeface="Wingdings" panose="05000000000000000000" pitchFamily="2" charset="2"/>
              <a:buChar char="v"/>
            </a:pPr>
            <a:r>
              <a:rPr lang="fr-FR" sz="2000" b="1" dirty="0"/>
              <a:t>Présentation des différents types de courrier Recommandée avec Accusé de Réception à transmettre aux Abonné(e)s concerné(e)s</a:t>
            </a:r>
          </a:p>
          <a:p>
            <a:pPr marL="342900" indent="-342900" algn="l">
              <a:lnSpc>
                <a:spcPct val="115000"/>
              </a:lnSpc>
              <a:buFont typeface="Wingdings" panose="05000000000000000000" pitchFamily="2" charset="2"/>
              <a:buChar char="v"/>
            </a:pPr>
            <a:r>
              <a:rPr lang="fr-FR" sz="2000" b="1" dirty="0"/>
              <a:t>Validation de notre Président </a:t>
            </a:r>
          </a:p>
        </p:txBody>
      </p:sp>
    </p:spTree>
    <p:extLst>
      <p:ext uri="{BB962C8B-B14F-4D97-AF65-F5344CB8AC3E}">
        <p14:creationId xmlns:p14="http://schemas.microsoft.com/office/powerpoint/2010/main" val="792190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7A18C9FB-EC4C-4DAE-8F7D-C6E5AF607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6" name="Image 5" descr="Une image contenant rocher, plein air, torrent, nature&#10;&#10;Description générée automatiquement">
            <a:extLst>
              <a:ext uri="{FF2B5EF4-FFF2-40B4-BE49-F238E27FC236}">
                <a16:creationId xmlns:a16="http://schemas.microsoft.com/office/drawing/2014/main" id="{531BB91F-281B-F97A-4AF5-2463038F93EF}"/>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5327" r="18706" b="2"/>
          <a:stretch/>
        </p:blipFill>
        <p:spPr>
          <a:xfrm>
            <a:off x="5091546" y="619123"/>
            <a:ext cx="7100454" cy="6238874"/>
          </a:xfrm>
          <a:custGeom>
            <a:avLst/>
            <a:gdLst/>
            <a:ahLst/>
            <a:cxnLst/>
            <a:rect l="l" t="t" r="r" b="b"/>
            <a:pathLst>
              <a:path w="7100454" h="6238874">
                <a:moveTo>
                  <a:pt x="5221938" y="783"/>
                </a:moveTo>
                <a:cubicBezTo>
                  <a:pt x="5784158" y="15914"/>
                  <a:pt x="6301398" y="253541"/>
                  <a:pt x="6756828" y="979302"/>
                </a:cubicBezTo>
                <a:cubicBezTo>
                  <a:pt x="6870382" y="1160214"/>
                  <a:pt x="6969391" y="1352970"/>
                  <a:pt x="7057114" y="1554417"/>
                </a:cubicBezTo>
                <a:lnTo>
                  <a:pt x="7100454" y="1659685"/>
                </a:lnTo>
                <a:lnTo>
                  <a:pt x="7100454" y="6238874"/>
                </a:lnTo>
                <a:lnTo>
                  <a:pt x="0" y="6238874"/>
                </a:lnTo>
                <a:lnTo>
                  <a:pt x="14064" y="6003370"/>
                </a:lnTo>
                <a:cubicBezTo>
                  <a:pt x="69537" y="5262783"/>
                  <a:pt x="191580" y="4496548"/>
                  <a:pt x="334789" y="3724830"/>
                </a:cubicBezTo>
                <a:cubicBezTo>
                  <a:pt x="778352" y="1333290"/>
                  <a:pt x="2184944" y="696602"/>
                  <a:pt x="3836378" y="244282"/>
                </a:cubicBezTo>
                <a:cubicBezTo>
                  <a:pt x="4320163" y="111842"/>
                  <a:pt x="4784656" y="-10986"/>
                  <a:pt x="5221938" y="783"/>
                </a:cubicBezTo>
                <a:close/>
              </a:path>
            </a:pathLst>
          </a:custGeom>
        </p:spPr>
      </p:pic>
      <p:sp>
        <p:nvSpPr>
          <p:cNvPr id="20" name="Freeform: Shape 12">
            <a:extLst>
              <a:ext uri="{FF2B5EF4-FFF2-40B4-BE49-F238E27FC236}">
                <a16:creationId xmlns:a16="http://schemas.microsoft.com/office/drawing/2014/main" id="{1A0F8916-44ED-4BA2-B4A8-BFF92E4B4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flipV="1">
            <a:off x="5254705" y="-79298"/>
            <a:ext cx="6064089" cy="7810500"/>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re 1">
            <a:extLst>
              <a:ext uri="{FF2B5EF4-FFF2-40B4-BE49-F238E27FC236}">
                <a16:creationId xmlns:a16="http://schemas.microsoft.com/office/drawing/2014/main" id="{30469D12-4C63-18FD-84FF-35FEFBB7AA9F}"/>
              </a:ext>
            </a:extLst>
          </p:cNvPr>
          <p:cNvSpPr>
            <a:spLocks noGrp="1"/>
          </p:cNvSpPr>
          <p:nvPr>
            <p:ph type="ctrTitle"/>
          </p:nvPr>
        </p:nvSpPr>
        <p:spPr>
          <a:xfrm>
            <a:off x="762000" y="619119"/>
            <a:ext cx="4572000" cy="1743831"/>
          </a:xfrm>
        </p:spPr>
        <p:txBody>
          <a:bodyPr>
            <a:normAutofit fontScale="90000"/>
          </a:bodyPr>
          <a:lstStyle/>
          <a:p>
            <a:pPr algn="l"/>
            <a:r>
              <a:rPr lang="fr-FR" sz="3100" dirty="0"/>
              <a:t>MARS 2023</a:t>
            </a:r>
            <a:br>
              <a:rPr lang="fr-FR" sz="3100" dirty="0"/>
            </a:br>
            <a:r>
              <a:rPr lang="fr-FR" sz="3100" dirty="0"/>
              <a:t>Assemblée Générale du SIAEPA</a:t>
            </a:r>
            <a:br>
              <a:rPr lang="fr-FR" sz="3200" dirty="0"/>
            </a:br>
            <a:endParaRPr lang="fr-FR" sz="3200" dirty="0"/>
          </a:p>
        </p:txBody>
      </p:sp>
      <p:sp>
        <p:nvSpPr>
          <p:cNvPr id="3" name="Sous-titre 2">
            <a:extLst>
              <a:ext uri="{FF2B5EF4-FFF2-40B4-BE49-F238E27FC236}">
                <a16:creationId xmlns:a16="http://schemas.microsoft.com/office/drawing/2014/main" id="{3F248F22-09CF-9097-40F3-1A8F4FCC8F9C}"/>
              </a:ext>
            </a:extLst>
          </p:cNvPr>
          <p:cNvSpPr>
            <a:spLocks noGrp="1"/>
          </p:cNvSpPr>
          <p:nvPr>
            <p:ph type="subTitle" idx="1"/>
          </p:nvPr>
        </p:nvSpPr>
        <p:spPr>
          <a:xfrm>
            <a:off x="762000" y="2734146"/>
            <a:ext cx="4572000" cy="3168713"/>
          </a:xfrm>
        </p:spPr>
        <p:txBody>
          <a:bodyPr>
            <a:noAutofit/>
          </a:bodyPr>
          <a:lstStyle/>
          <a:p>
            <a:pPr algn="l"/>
            <a:r>
              <a:rPr lang="fr-FR" sz="2000" b="1" dirty="0"/>
              <a:t>Délibération 2023.09.03.12</a:t>
            </a:r>
          </a:p>
          <a:p>
            <a:pPr marL="342900" indent="-342900" algn="l">
              <a:buFont typeface="Wingdings" panose="05000000000000000000" pitchFamily="2" charset="2"/>
              <a:buChar char="v"/>
            </a:pPr>
            <a:r>
              <a:rPr lang="fr-FR" sz="2000" b="1" dirty="0"/>
              <a:t>Dénonciation des Conventions Travaux et Entretien d’Installations d’Assainissement Non Collectif </a:t>
            </a:r>
          </a:p>
        </p:txBody>
      </p:sp>
    </p:spTree>
    <p:extLst>
      <p:ext uri="{BB962C8B-B14F-4D97-AF65-F5344CB8AC3E}">
        <p14:creationId xmlns:p14="http://schemas.microsoft.com/office/powerpoint/2010/main" val="3155828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A6EF5A53-0A64-4CA5-B9C7-1CB97CB5CF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27" name="Freeform: Shape 26">
            <a:extLst>
              <a:ext uri="{FF2B5EF4-FFF2-40B4-BE49-F238E27FC236}">
                <a16:creationId xmlns:a16="http://schemas.microsoft.com/office/drawing/2014/main" id="{34ABFBEA-4EB0-4D02-A2C0-1733CD3D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29" name="Freeform: Shape 28">
            <a:extLst>
              <a:ext uri="{FF2B5EF4-FFF2-40B4-BE49-F238E27FC236}">
                <a16:creationId xmlns:a16="http://schemas.microsoft.com/office/drawing/2014/main" id="{19E083F6-57F4-487B-A766-EA0462B1E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useBgFill="1">
        <p:nvSpPr>
          <p:cNvPr id="31" name="Rectangle 30">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 5" descr="Une image contenant rocher, plein air, torrent, nature&#10;&#10;Description générée automatiquement">
            <a:extLst>
              <a:ext uri="{FF2B5EF4-FFF2-40B4-BE49-F238E27FC236}">
                <a16:creationId xmlns:a16="http://schemas.microsoft.com/office/drawing/2014/main" id="{531BB91F-281B-F97A-4AF5-2463038F93EF}"/>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12424" r="25803" b="1"/>
          <a:stretch/>
        </p:blipFill>
        <p:spPr>
          <a:xfrm>
            <a:off x="6613174" y="10"/>
            <a:ext cx="5578824" cy="6028246"/>
          </a:xfrm>
          <a:custGeom>
            <a:avLst/>
            <a:gdLst/>
            <a:ahLst/>
            <a:cxnLst/>
            <a:rect l="l" t="t" r="r" b="b"/>
            <a:pathLst>
              <a:path w="5578824" h="6028256">
                <a:moveTo>
                  <a:pt x="1681218" y="0"/>
                </a:moveTo>
                <a:lnTo>
                  <a:pt x="5578824" y="0"/>
                </a:lnTo>
                <a:lnTo>
                  <a:pt x="5578824" y="5760161"/>
                </a:lnTo>
                <a:lnTo>
                  <a:pt x="5441231" y="5804042"/>
                </a:lnTo>
                <a:cubicBezTo>
                  <a:pt x="5079089" y="5907589"/>
                  <a:pt x="4674877" y="5944442"/>
                  <a:pt x="4253224" y="5980388"/>
                </a:cubicBezTo>
                <a:cubicBezTo>
                  <a:pt x="2813852" y="6102970"/>
                  <a:pt x="1551586" y="6071494"/>
                  <a:pt x="837278" y="4877588"/>
                </a:cubicBezTo>
                <a:cubicBezTo>
                  <a:pt x="529862" y="4363935"/>
                  <a:pt x="255162" y="3847185"/>
                  <a:pt x="109626" y="3329255"/>
                </a:cubicBezTo>
                <a:cubicBezTo>
                  <a:pt x="-35907" y="2811325"/>
                  <a:pt x="-52277" y="2292214"/>
                  <a:pt x="156962" y="1773839"/>
                </a:cubicBezTo>
                <a:cubicBezTo>
                  <a:pt x="296494" y="1428108"/>
                  <a:pt x="536161" y="1082881"/>
                  <a:pt x="904890" y="738354"/>
                </a:cubicBezTo>
                <a:cubicBezTo>
                  <a:pt x="1036690" y="615181"/>
                  <a:pt x="1169968" y="488910"/>
                  <a:pt x="1304592" y="360545"/>
                </a:cubicBezTo>
                <a:close/>
              </a:path>
            </a:pathLst>
          </a:custGeom>
        </p:spPr>
      </p:pic>
      <p:sp>
        <p:nvSpPr>
          <p:cNvPr id="33" name="Freeform: Shape 32">
            <a:extLst>
              <a:ext uri="{FF2B5EF4-FFF2-40B4-BE49-F238E27FC236}">
                <a16:creationId xmlns:a16="http://schemas.microsoft.com/office/drawing/2014/main" id="{3362A0EA-3E81-4464-94B8-70BE5870E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87883" y="0"/>
            <a:ext cx="5704117" cy="6096000"/>
          </a:xfrm>
          <a:custGeom>
            <a:avLst/>
            <a:gdLst>
              <a:gd name="connsiteX0" fmla="*/ 0 w 5704117"/>
              <a:gd name="connsiteY0" fmla="*/ 0 h 6096000"/>
              <a:gd name="connsiteX1" fmla="*/ 4562795 w 5704117"/>
              <a:gd name="connsiteY1" fmla="*/ 0 h 6096000"/>
              <a:gd name="connsiteX2" fmla="*/ 4721192 w 5704117"/>
              <a:gd name="connsiteY2" fmla="*/ 133595 h 6096000"/>
              <a:gd name="connsiteX3" fmla="*/ 5467522 w 5704117"/>
              <a:gd name="connsiteY3" fmla="*/ 1054328 h 6096000"/>
              <a:gd name="connsiteX4" fmla="*/ 5538873 w 5704117"/>
              <a:gd name="connsiteY4" fmla="*/ 2897564 h 6096000"/>
              <a:gd name="connsiteX5" fmla="*/ 4442050 w 5704117"/>
              <a:gd name="connsiteY5" fmla="*/ 4732407 h 6096000"/>
              <a:gd name="connsiteX6" fmla="*/ 93046 w 5704117"/>
              <a:gd name="connsiteY6" fmla="*/ 6082857 h 6096000"/>
              <a:gd name="connsiteX7" fmla="*/ 0 w 5704117"/>
              <a:gd name="connsiteY7" fmla="*/ 607845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 name="connsiteX7" fmla="*/ 91440 w 5704117"/>
              <a:gd name="connsiteY7" fmla="*/ 9144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04117" h="6096000">
                <a:moveTo>
                  <a:pt x="4562795" y="0"/>
                </a:moveTo>
                <a:lnTo>
                  <a:pt x="4721192" y="133595"/>
                </a:lnTo>
                <a:cubicBezTo>
                  <a:pt x="5067135" y="440105"/>
                  <a:pt x="5309779" y="747048"/>
                  <a:pt x="5467522" y="1054328"/>
                </a:cubicBezTo>
                <a:cubicBezTo>
                  <a:pt x="5782917" y="1668625"/>
                  <a:pt x="5758242" y="2283795"/>
                  <a:pt x="5538873" y="2897564"/>
                </a:cubicBezTo>
                <a:cubicBezTo>
                  <a:pt x="5319500" y="3511334"/>
                  <a:pt x="4905433" y="4123706"/>
                  <a:pt x="4442050" y="4732407"/>
                </a:cubicBezTo>
                <a:cubicBezTo>
                  <a:pt x="3499930" y="5970384"/>
                  <a:pt x="1925433" y="6153690"/>
                  <a:pt x="93046" y="6082857"/>
                </a:cubicBezTo>
                <a:lnTo>
                  <a:pt x="0" y="607845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venir Next LT Pro Light"/>
            </a:endParaRPr>
          </a:p>
        </p:txBody>
      </p:sp>
      <p:sp>
        <p:nvSpPr>
          <p:cNvPr id="3" name="Sous-titre 2">
            <a:extLst>
              <a:ext uri="{FF2B5EF4-FFF2-40B4-BE49-F238E27FC236}">
                <a16:creationId xmlns:a16="http://schemas.microsoft.com/office/drawing/2014/main" id="{3F248F22-09CF-9097-40F3-1A8F4FCC8F9C}"/>
              </a:ext>
            </a:extLst>
          </p:cNvPr>
          <p:cNvSpPr>
            <a:spLocks noGrp="1"/>
          </p:cNvSpPr>
          <p:nvPr>
            <p:ph type="subTitle" idx="1"/>
          </p:nvPr>
        </p:nvSpPr>
        <p:spPr>
          <a:xfrm>
            <a:off x="762000" y="2286000"/>
            <a:ext cx="5334000" cy="3810001"/>
          </a:xfrm>
        </p:spPr>
        <p:txBody>
          <a:bodyPr vert="horz" lIns="91440" tIns="45720" rIns="91440" bIns="45720" rtlCol="0">
            <a:normAutofit/>
          </a:bodyPr>
          <a:lstStyle/>
          <a:p>
            <a:pPr indent="-228600" algn="l">
              <a:lnSpc>
                <a:spcPct val="115000"/>
              </a:lnSpc>
              <a:buFont typeface="Arial" panose="020B0604020202020204" pitchFamily="34" charset="0"/>
              <a:buChar char="•"/>
            </a:pPr>
            <a:r>
              <a:rPr lang="en-US" sz="1700" b="1" dirty="0"/>
              <a:t>236 </a:t>
            </a:r>
            <a:r>
              <a:rPr lang="en-US" sz="1700" b="1" dirty="0" err="1"/>
              <a:t>Courriers</a:t>
            </a:r>
            <a:r>
              <a:rPr lang="en-US" sz="1700" b="1" dirty="0"/>
              <a:t> </a:t>
            </a:r>
            <a:r>
              <a:rPr lang="en-US" sz="1700" b="1" dirty="0" err="1"/>
              <a:t>Recommandés</a:t>
            </a:r>
            <a:r>
              <a:rPr lang="en-US" sz="1700" b="1" dirty="0"/>
              <a:t> AR </a:t>
            </a:r>
            <a:r>
              <a:rPr lang="en-US" sz="1700" b="1" dirty="0" err="1"/>
              <a:t>transmis</a:t>
            </a:r>
            <a:r>
              <a:rPr lang="en-US" sz="1700" b="1" dirty="0"/>
              <a:t> avec les </a:t>
            </a:r>
            <a:r>
              <a:rPr lang="en-US" sz="1700" b="1" dirty="0" err="1"/>
              <a:t>subtilités</a:t>
            </a:r>
            <a:r>
              <a:rPr lang="en-US" sz="1700" b="1" dirty="0"/>
              <a:t> </a:t>
            </a:r>
            <a:r>
              <a:rPr lang="en-US" sz="1700" b="1" dirty="0" err="1"/>
              <a:t>suivantes</a:t>
            </a:r>
            <a:r>
              <a:rPr lang="en-US" sz="1700" b="1" dirty="0"/>
              <a:t> :</a:t>
            </a:r>
          </a:p>
          <a:p>
            <a:pPr marL="342900" indent="-228600" algn="l">
              <a:lnSpc>
                <a:spcPct val="115000"/>
              </a:lnSpc>
              <a:buFont typeface="Arial" panose="020B0604020202020204" pitchFamily="34" charset="0"/>
              <a:buChar char="•"/>
            </a:pPr>
            <a:r>
              <a:rPr lang="en-US" sz="1700" b="1" dirty="0"/>
              <a:t>Convention Dénoncée sans travaux, sans Vidange</a:t>
            </a:r>
          </a:p>
          <a:p>
            <a:pPr marL="342900" indent="-228600" algn="l">
              <a:lnSpc>
                <a:spcPct val="115000"/>
              </a:lnSpc>
              <a:buFont typeface="Arial" panose="020B0604020202020204" pitchFamily="34" charset="0"/>
              <a:buChar char="•"/>
            </a:pPr>
            <a:r>
              <a:rPr lang="en-US" sz="1700" b="1" dirty="0"/>
              <a:t>Convention Dénoncée sans Travaux, avec Vidange</a:t>
            </a:r>
          </a:p>
          <a:p>
            <a:pPr marL="342900" indent="-228600" algn="l">
              <a:lnSpc>
                <a:spcPct val="115000"/>
              </a:lnSpc>
              <a:buFont typeface="Arial" panose="020B0604020202020204" pitchFamily="34" charset="0"/>
              <a:buChar char="•"/>
            </a:pPr>
            <a:r>
              <a:rPr lang="en-US" sz="1700" b="1" dirty="0"/>
              <a:t>Convention Dénoncée avec Travaux, sans Vidange</a:t>
            </a:r>
          </a:p>
          <a:p>
            <a:pPr marL="342900" indent="-228600" algn="l">
              <a:lnSpc>
                <a:spcPct val="115000"/>
              </a:lnSpc>
              <a:buFont typeface="Arial" panose="020B0604020202020204" pitchFamily="34" charset="0"/>
              <a:buChar char="•"/>
            </a:pPr>
            <a:r>
              <a:rPr lang="en-US" sz="1700" b="1" dirty="0"/>
              <a:t>Convention Dénoncée avec Travaux et Vidange </a:t>
            </a:r>
          </a:p>
        </p:txBody>
      </p:sp>
      <p:sp>
        <p:nvSpPr>
          <p:cNvPr id="2" name="Titre 1">
            <a:extLst>
              <a:ext uri="{FF2B5EF4-FFF2-40B4-BE49-F238E27FC236}">
                <a16:creationId xmlns:a16="http://schemas.microsoft.com/office/drawing/2014/main" id="{30469D12-4C63-18FD-84FF-35FEFBB7AA9F}"/>
              </a:ext>
            </a:extLst>
          </p:cNvPr>
          <p:cNvSpPr>
            <a:spLocks noGrp="1"/>
          </p:cNvSpPr>
          <p:nvPr>
            <p:ph type="ctrTitle"/>
          </p:nvPr>
        </p:nvSpPr>
        <p:spPr>
          <a:xfrm>
            <a:off x="762000" y="762000"/>
            <a:ext cx="5334000" cy="1524000"/>
          </a:xfrm>
        </p:spPr>
        <p:txBody>
          <a:bodyPr vert="horz" lIns="91440" tIns="45720" rIns="91440" bIns="45720" rtlCol="0" anchor="ctr">
            <a:normAutofit/>
          </a:bodyPr>
          <a:lstStyle/>
          <a:p>
            <a:pPr algn="l"/>
            <a:r>
              <a:rPr lang="en-US" sz="3200"/>
              <a:t>AVRIL 2023</a:t>
            </a:r>
            <a:br>
              <a:rPr lang="en-US" sz="3200"/>
            </a:br>
            <a:br>
              <a:rPr lang="en-US" sz="3200"/>
            </a:br>
            <a:endParaRPr lang="en-US" sz="3200"/>
          </a:p>
        </p:txBody>
      </p:sp>
    </p:spTree>
    <p:extLst>
      <p:ext uri="{BB962C8B-B14F-4D97-AF65-F5344CB8AC3E}">
        <p14:creationId xmlns:p14="http://schemas.microsoft.com/office/powerpoint/2010/main" val="4123677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7A18C9FB-EC4C-4DAE-8F7D-C6E5AF607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6" name="Image 5" descr="Une image contenant rocher, plein air, torrent, nature&#10;&#10;Description générée automatiquement">
            <a:extLst>
              <a:ext uri="{FF2B5EF4-FFF2-40B4-BE49-F238E27FC236}">
                <a16:creationId xmlns:a16="http://schemas.microsoft.com/office/drawing/2014/main" id="{531BB91F-281B-F97A-4AF5-2463038F93EF}"/>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5327" r="18706" b="2"/>
          <a:stretch/>
        </p:blipFill>
        <p:spPr>
          <a:xfrm>
            <a:off x="5091546" y="619123"/>
            <a:ext cx="7100454" cy="6238874"/>
          </a:xfrm>
          <a:custGeom>
            <a:avLst/>
            <a:gdLst/>
            <a:ahLst/>
            <a:cxnLst/>
            <a:rect l="l" t="t" r="r" b="b"/>
            <a:pathLst>
              <a:path w="7100454" h="6238874">
                <a:moveTo>
                  <a:pt x="5221938" y="783"/>
                </a:moveTo>
                <a:cubicBezTo>
                  <a:pt x="5784158" y="15914"/>
                  <a:pt x="6301398" y="253541"/>
                  <a:pt x="6756828" y="979302"/>
                </a:cubicBezTo>
                <a:cubicBezTo>
                  <a:pt x="6870382" y="1160214"/>
                  <a:pt x="6969391" y="1352970"/>
                  <a:pt x="7057114" y="1554417"/>
                </a:cubicBezTo>
                <a:lnTo>
                  <a:pt x="7100454" y="1659685"/>
                </a:lnTo>
                <a:lnTo>
                  <a:pt x="7100454" y="6238874"/>
                </a:lnTo>
                <a:lnTo>
                  <a:pt x="0" y="6238874"/>
                </a:lnTo>
                <a:lnTo>
                  <a:pt x="14064" y="6003370"/>
                </a:lnTo>
                <a:cubicBezTo>
                  <a:pt x="69537" y="5262783"/>
                  <a:pt x="191580" y="4496548"/>
                  <a:pt x="334789" y="3724830"/>
                </a:cubicBezTo>
                <a:cubicBezTo>
                  <a:pt x="778352" y="1333290"/>
                  <a:pt x="2184944" y="696602"/>
                  <a:pt x="3836378" y="244282"/>
                </a:cubicBezTo>
                <a:cubicBezTo>
                  <a:pt x="4320163" y="111842"/>
                  <a:pt x="4784656" y="-10986"/>
                  <a:pt x="5221938" y="783"/>
                </a:cubicBezTo>
                <a:close/>
              </a:path>
            </a:pathLst>
          </a:custGeom>
        </p:spPr>
      </p:pic>
      <p:sp>
        <p:nvSpPr>
          <p:cNvPr id="20" name="Freeform: Shape 12">
            <a:extLst>
              <a:ext uri="{FF2B5EF4-FFF2-40B4-BE49-F238E27FC236}">
                <a16:creationId xmlns:a16="http://schemas.microsoft.com/office/drawing/2014/main" id="{1A0F8916-44ED-4BA2-B4A8-BFF92E4B4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flipV="1">
            <a:off x="5254705" y="-79298"/>
            <a:ext cx="6064089" cy="7810500"/>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re 1">
            <a:extLst>
              <a:ext uri="{FF2B5EF4-FFF2-40B4-BE49-F238E27FC236}">
                <a16:creationId xmlns:a16="http://schemas.microsoft.com/office/drawing/2014/main" id="{30469D12-4C63-18FD-84FF-35FEFBB7AA9F}"/>
              </a:ext>
            </a:extLst>
          </p:cNvPr>
          <p:cNvSpPr>
            <a:spLocks noGrp="1"/>
          </p:cNvSpPr>
          <p:nvPr>
            <p:ph type="ctrTitle"/>
          </p:nvPr>
        </p:nvSpPr>
        <p:spPr>
          <a:xfrm>
            <a:off x="762000" y="484360"/>
            <a:ext cx="4572000" cy="1299174"/>
          </a:xfrm>
        </p:spPr>
        <p:txBody>
          <a:bodyPr>
            <a:normAutofit fontScale="90000"/>
          </a:bodyPr>
          <a:lstStyle/>
          <a:p>
            <a:pPr algn="l"/>
            <a:r>
              <a:rPr lang="fr-FR" sz="3100" dirty="0"/>
              <a:t>MAI 2023</a:t>
            </a:r>
            <a:br>
              <a:rPr lang="fr-FR" sz="3100" dirty="0"/>
            </a:br>
            <a:r>
              <a:rPr lang="fr-FR" sz="3100" dirty="0"/>
              <a:t>DÉCEMBRE 2023</a:t>
            </a:r>
            <a:br>
              <a:rPr lang="fr-FR" sz="3100" dirty="0"/>
            </a:br>
            <a:br>
              <a:rPr lang="fr-FR" sz="3200" dirty="0"/>
            </a:br>
            <a:endParaRPr lang="fr-FR" sz="3200" dirty="0"/>
          </a:p>
        </p:txBody>
      </p:sp>
      <p:sp>
        <p:nvSpPr>
          <p:cNvPr id="3" name="Sous-titre 2">
            <a:extLst>
              <a:ext uri="{FF2B5EF4-FFF2-40B4-BE49-F238E27FC236}">
                <a16:creationId xmlns:a16="http://schemas.microsoft.com/office/drawing/2014/main" id="{3F248F22-09CF-9097-40F3-1A8F4FCC8F9C}"/>
              </a:ext>
            </a:extLst>
          </p:cNvPr>
          <p:cNvSpPr>
            <a:spLocks noGrp="1"/>
          </p:cNvSpPr>
          <p:nvPr>
            <p:ph type="subTitle" idx="1"/>
          </p:nvPr>
        </p:nvSpPr>
        <p:spPr>
          <a:xfrm>
            <a:off x="762000" y="1140737"/>
            <a:ext cx="4572000" cy="3933731"/>
          </a:xfrm>
        </p:spPr>
        <p:txBody>
          <a:bodyPr>
            <a:noAutofit/>
          </a:bodyPr>
          <a:lstStyle/>
          <a:p>
            <a:pPr marL="342900" indent="-342900" algn="l">
              <a:buFont typeface="Wingdings" panose="05000000000000000000" pitchFamily="2" charset="2"/>
              <a:buChar char="v"/>
            </a:pPr>
            <a:r>
              <a:rPr lang="fr-FR" sz="1800" b="1" dirty="0"/>
              <a:t>Vérification des réceptions des courriers AR</a:t>
            </a:r>
          </a:p>
          <a:p>
            <a:pPr marL="342900" indent="-342900" algn="l">
              <a:buFont typeface="Wingdings" panose="05000000000000000000" pitchFamily="2" charset="2"/>
              <a:buChar char="v"/>
            </a:pPr>
            <a:r>
              <a:rPr lang="fr-FR" sz="1800" b="1" dirty="0"/>
              <a:t>Répondre aux diverses questions des Abonné(e)s et temporiser les éventuels mécontentements</a:t>
            </a:r>
          </a:p>
          <a:p>
            <a:pPr marL="342900" indent="-342900" algn="l">
              <a:buFont typeface="Wingdings" panose="05000000000000000000" pitchFamily="2" charset="2"/>
              <a:buChar char="v"/>
            </a:pPr>
            <a:r>
              <a:rPr lang="fr-FR" sz="1800" b="1" dirty="0"/>
              <a:t>Vérification des Nouveaux CBF reçus</a:t>
            </a:r>
          </a:p>
          <a:p>
            <a:pPr marL="342900" indent="-342900" algn="l">
              <a:buFont typeface="Wingdings" panose="05000000000000000000" pitchFamily="2" charset="2"/>
              <a:buChar char="v"/>
            </a:pPr>
            <a:r>
              <a:rPr lang="fr-FR" sz="1800" b="1" dirty="0"/>
              <a:t>Modifier le Règlement de Service ANC</a:t>
            </a:r>
          </a:p>
          <a:p>
            <a:pPr marL="342900" indent="-342900" algn="l">
              <a:buFont typeface="Wingdings" panose="05000000000000000000" pitchFamily="2" charset="2"/>
              <a:buChar char="v"/>
            </a:pPr>
            <a:r>
              <a:rPr lang="fr-FR" sz="1800" b="1" dirty="0"/>
              <a:t>Mettre à jour le fichier</a:t>
            </a:r>
          </a:p>
          <a:p>
            <a:pPr marL="342900" indent="-342900" algn="l">
              <a:buFont typeface="Wingdings" panose="05000000000000000000" pitchFamily="2" charset="2"/>
              <a:buChar char="v"/>
            </a:pPr>
            <a:r>
              <a:rPr lang="fr-FR" sz="1800" b="1" dirty="0"/>
              <a:t>Préparer les Fiches Parcellaires par Communes pour les conventions Publiées au SPF </a:t>
            </a:r>
          </a:p>
        </p:txBody>
      </p:sp>
    </p:spTree>
    <p:extLst>
      <p:ext uri="{BB962C8B-B14F-4D97-AF65-F5344CB8AC3E}">
        <p14:creationId xmlns:p14="http://schemas.microsoft.com/office/powerpoint/2010/main" val="1078646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7A18C9FB-EC4C-4DAE-8F7D-C6E5AF607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6" name="Image 5" descr="Une image contenant rocher, plein air, torrent, nature&#10;&#10;Description générée automatiquement">
            <a:extLst>
              <a:ext uri="{FF2B5EF4-FFF2-40B4-BE49-F238E27FC236}">
                <a16:creationId xmlns:a16="http://schemas.microsoft.com/office/drawing/2014/main" id="{531BB91F-281B-F97A-4AF5-2463038F93EF}"/>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r="13262" b="-1"/>
          <a:stretch/>
        </p:blipFill>
        <p:spPr>
          <a:xfrm>
            <a:off x="5264728" y="2"/>
            <a:ext cx="6927272" cy="5330949"/>
          </a:xfrm>
          <a:custGeom>
            <a:avLst/>
            <a:gdLst/>
            <a:ahLst/>
            <a:cxnLst/>
            <a:rect l="l" t="t" r="r" b="b"/>
            <a:pathLst>
              <a:path w="6927272" h="5330949">
                <a:moveTo>
                  <a:pt x="0" y="0"/>
                </a:moveTo>
                <a:lnTo>
                  <a:pt x="6927272" y="0"/>
                </a:lnTo>
                <a:lnTo>
                  <a:pt x="6927272" y="3912793"/>
                </a:lnTo>
                <a:lnTo>
                  <a:pt x="6884989" y="4002742"/>
                </a:lnTo>
                <a:cubicBezTo>
                  <a:pt x="6799406" y="4174873"/>
                  <a:pt x="6702812" y="4339578"/>
                  <a:pt x="6592028" y="4494163"/>
                </a:cubicBezTo>
                <a:cubicBezTo>
                  <a:pt x="5802121" y="5596640"/>
                  <a:pt x="4821632" y="5380883"/>
                  <a:pt x="3742808" y="5122218"/>
                </a:cubicBezTo>
                <a:cubicBezTo>
                  <a:pt x="2131653" y="4735722"/>
                  <a:pt x="759367" y="4191689"/>
                  <a:pt x="326623" y="2148182"/>
                </a:cubicBezTo>
                <a:cubicBezTo>
                  <a:pt x="186907" y="1488770"/>
                  <a:pt x="67840" y="834043"/>
                  <a:pt x="13721" y="201231"/>
                </a:cubicBezTo>
                <a:close/>
              </a:path>
            </a:pathLst>
          </a:custGeom>
        </p:spPr>
      </p:pic>
      <p:sp>
        <p:nvSpPr>
          <p:cNvPr id="27" name="Freeform: Shape 26">
            <a:extLst>
              <a:ext uri="{FF2B5EF4-FFF2-40B4-BE49-F238E27FC236}">
                <a16:creationId xmlns:a16="http://schemas.microsoft.com/office/drawing/2014/main" id="{A9896C11-F8DF-437A-B349-8AFD602DC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791199" y="-1219198"/>
            <a:ext cx="5181601" cy="7620000"/>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re 1">
            <a:extLst>
              <a:ext uri="{FF2B5EF4-FFF2-40B4-BE49-F238E27FC236}">
                <a16:creationId xmlns:a16="http://schemas.microsoft.com/office/drawing/2014/main" id="{30469D12-4C63-18FD-84FF-35FEFBB7AA9F}"/>
              </a:ext>
            </a:extLst>
          </p:cNvPr>
          <p:cNvSpPr>
            <a:spLocks noGrp="1"/>
          </p:cNvSpPr>
          <p:nvPr>
            <p:ph type="ctrTitle"/>
          </p:nvPr>
        </p:nvSpPr>
        <p:spPr>
          <a:xfrm>
            <a:off x="762000" y="443620"/>
            <a:ext cx="4572000" cy="1083429"/>
          </a:xfrm>
        </p:spPr>
        <p:txBody>
          <a:bodyPr>
            <a:normAutofit fontScale="90000"/>
          </a:bodyPr>
          <a:lstStyle/>
          <a:p>
            <a:pPr algn="l"/>
            <a:br>
              <a:rPr lang="fr-FR" sz="3700" dirty="0"/>
            </a:br>
            <a:br>
              <a:rPr lang="fr-FR" sz="3700" dirty="0"/>
            </a:br>
            <a:r>
              <a:rPr lang="fr-FR" sz="3700" dirty="0"/>
              <a:t>AVRIL 2024</a:t>
            </a:r>
            <a:br>
              <a:rPr lang="fr-FR" sz="3700" dirty="0"/>
            </a:br>
            <a:endParaRPr lang="fr-FR" sz="3700" dirty="0"/>
          </a:p>
        </p:txBody>
      </p:sp>
      <p:sp>
        <p:nvSpPr>
          <p:cNvPr id="3" name="Sous-titre 2">
            <a:extLst>
              <a:ext uri="{FF2B5EF4-FFF2-40B4-BE49-F238E27FC236}">
                <a16:creationId xmlns:a16="http://schemas.microsoft.com/office/drawing/2014/main" id="{3F248F22-09CF-9097-40F3-1A8F4FCC8F9C}"/>
              </a:ext>
            </a:extLst>
          </p:cNvPr>
          <p:cNvSpPr>
            <a:spLocks noGrp="1"/>
          </p:cNvSpPr>
          <p:nvPr>
            <p:ph type="subTitle" idx="1"/>
          </p:nvPr>
        </p:nvSpPr>
        <p:spPr>
          <a:xfrm>
            <a:off x="762000" y="1276539"/>
            <a:ext cx="4572000" cy="4819460"/>
          </a:xfrm>
        </p:spPr>
        <p:txBody>
          <a:bodyPr>
            <a:noAutofit/>
          </a:bodyPr>
          <a:lstStyle/>
          <a:p>
            <a:pPr marL="342900" indent="-342900" algn="l">
              <a:lnSpc>
                <a:spcPct val="115000"/>
              </a:lnSpc>
              <a:buFont typeface="Wingdings" panose="05000000000000000000" pitchFamily="2" charset="2"/>
              <a:buChar char="v"/>
            </a:pPr>
            <a:r>
              <a:rPr lang="fr-FR" sz="2000" b="1" dirty="0"/>
              <a:t>Courriers Recommandés AR (15) à l’Entreprise ayant réalisés les travaux à la suite de la mise en place des Conventions, afin qu’elle applique sa Garantie Décennale pour Prise en Charge des Travaux d’Amélioration ou Autres plus Conséquents</a:t>
            </a:r>
          </a:p>
          <a:p>
            <a:pPr marL="342900" indent="-342900" algn="l">
              <a:lnSpc>
                <a:spcPct val="115000"/>
              </a:lnSpc>
              <a:buFont typeface="Wingdings" panose="05000000000000000000" pitchFamily="2" charset="2"/>
              <a:buChar char="v"/>
            </a:pPr>
            <a:r>
              <a:rPr lang="fr-FR" sz="2000" b="1" dirty="0"/>
              <a:t>Le SIAEPA doit restituer toutes les Installations en État de Fonctionnement Correct</a:t>
            </a:r>
          </a:p>
          <a:p>
            <a:pPr marL="342900" indent="-342900" algn="l">
              <a:lnSpc>
                <a:spcPct val="115000"/>
              </a:lnSpc>
              <a:buFont typeface="Wingdings" panose="05000000000000000000" pitchFamily="2" charset="2"/>
              <a:buChar char="v"/>
            </a:pPr>
            <a:r>
              <a:rPr lang="fr-FR" sz="2000" b="1" dirty="0"/>
              <a:t>Les abonné(e)s concerné (e)s sont informé(e)s  de cette Nouvelle Étape</a:t>
            </a:r>
          </a:p>
        </p:txBody>
      </p:sp>
    </p:spTree>
    <p:extLst>
      <p:ext uri="{BB962C8B-B14F-4D97-AF65-F5344CB8AC3E}">
        <p14:creationId xmlns:p14="http://schemas.microsoft.com/office/powerpoint/2010/main" val="548975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500"/>
                                  </p:stCondLst>
                                  <p:iterate>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PebbleVTI">
  <a:themeElements>
    <a:clrScheme name="Blush 3">
      <a:dk1>
        <a:sysClr val="windowText" lastClr="000000"/>
      </a:dk1>
      <a:lt1>
        <a:sysClr val="window" lastClr="FFFFFF"/>
      </a:lt1>
      <a:dk2>
        <a:srgbClr val="B15E4E"/>
      </a:dk2>
      <a:lt2>
        <a:srgbClr val="FFFFFF"/>
      </a:lt2>
      <a:accent1>
        <a:srgbClr val="C5B096"/>
      </a:accent1>
      <a:accent2>
        <a:srgbClr val="ECA855"/>
      </a:accent2>
      <a:accent3>
        <a:srgbClr val="9BBFB0"/>
      </a:accent3>
      <a:accent4>
        <a:srgbClr val="A9AEA7"/>
      </a:accent4>
      <a:accent5>
        <a:srgbClr val="6A787C"/>
      </a:accent5>
      <a:accent6>
        <a:srgbClr val="3B4345"/>
      </a:accent6>
      <a:hlink>
        <a:srgbClr val="ECA855"/>
      </a:hlink>
      <a:folHlink>
        <a:srgbClr val="6A392F"/>
      </a:folHlink>
    </a:clrScheme>
    <a:fontScheme name="Custom 4">
      <a:majorFont>
        <a:latin typeface="Sitka Subheading"/>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bleVTI" id="{8B4DB91D-6BB4-4BA3-973A-733D3AF2680E}" vid="{9A19CF0D-2077-4BF4-BAA5-86934C336D5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715</TotalTime>
  <Words>554</Words>
  <Application>Microsoft Office PowerPoint</Application>
  <PresentationFormat>Grand écran</PresentationFormat>
  <Paragraphs>69</Paragraphs>
  <Slides>12</Slides>
  <Notes>12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12</vt:i4>
      </vt:variant>
    </vt:vector>
  </HeadingPairs>
  <TitlesOfParts>
    <vt:vector size="19" baseType="lpstr">
      <vt:lpstr>Aptos</vt:lpstr>
      <vt:lpstr>Arial</vt:lpstr>
      <vt:lpstr>Avenir Next LT Pro</vt:lpstr>
      <vt:lpstr>Avenir Next LT Pro Light</vt:lpstr>
      <vt:lpstr>Sitka Subheading</vt:lpstr>
      <vt:lpstr>Wingdings</vt:lpstr>
      <vt:lpstr>PebbleVTI</vt:lpstr>
      <vt:lpstr>Rétrocéder des Installations Assainissement Non Collectif</vt:lpstr>
      <vt:lpstr>CONVENTIONS DE TRAVAUX ET D’ENTRETIEN D’INSTALLATIONS D’ASSAINISSEMENT NON COLLECTIF (236) </vt:lpstr>
      <vt:lpstr>PLUSIEURS ÉTAPES : 1 SEUL BUT</vt:lpstr>
      <vt:lpstr>JANVIER 2023</vt:lpstr>
      <vt:lpstr>FÉVRIER 2023 Partenariat avec Claire ROCHELLE du SIDESA </vt:lpstr>
      <vt:lpstr>MARS 2023 Assemblée Générale du SIAEPA </vt:lpstr>
      <vt:lpstr>AVRIL 2023  </vt:lpstr>
      <vt:lpstr>MAI 2023 DÉCEMBRE 2023  </vt:lpstr>
      <vt:lpstr>  AVRIL 2024 </vt:lpstr>
      <vt:lpstr>  JUIN 2024 </vt:lpstr>
      <vt:lpstr>      PLANNING DES ACTIONS À VENIR </vt:lpstr>
      <vt:lpstr>SINCÈRES REMERCIEMENTS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Nathalie Herault</dc:creator>
  <cp:lastModifiedBy>Nathalie Herault</cp:lastModifiedBy>
  <cp:revision>5</cp:revision>
  <cp:lastPrinted>2024-07-11T09:53:31Z</cp:lastPrinted>
  <dcterms:created xsi:type="dcterms:W3CDTF">2024-07-10T09:02:40Z</dcterms:created>
  <dcterms:modified xsi:type="dcterms:W3CDTF">2024-09-10T05:16:57Z</dcterms:modified>
</cp:coreProperties>
</file>