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3" r:id="rId2"/>
    <p:sldId id="257" r:id="rId3"/>
    <p:sldId id="262" r:id="rId4"/>
    <p:sldId id="264" r:id="rId5"/>
    <p:sldId id="265" r:id="rId6"/>
    <p:sldId id="258" r:id="rId7"/>
    <p:sldId id="271" r:id="rId8"/>
    <p:sldId id="272" r:id="rId9"/>
    <p:sldId id="273" r:id="rId10"/>
    <p:sldId id="269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77B20-BCFE-4604-AF40-01EE62D0C55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303D300-DC4D-4FB8-A665-66B765AE0412}">
      <dgm:prSet phldrT="[Texte]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Des qualités rédactionnelles pour capter les jeunes, même les plus réfractaires à la lecture face à l’omniprésence des écrans</a:t>
          </a:r>
        </a:p>
      </dgm:t>
    </dgm:pt>
    <dgm:pt modelId="{9D185EC7-455F-4B75-BD8E-08182068C0CF}" type="parTrans" cxnId="{36E31482-0814-4331-86C2-A8C747E7A35F}">
      <dgm:prSet/>
      <dgm:spPr/>
      <dgm:t>
        <a:bodyPr/>
        <a:lstStyle/>
        <a:p>
          <a:endParaRPr lang="fr-FR"/>
        </a:p>
      </dgm:t>
    </dgm:pt>
    <dgm:pt modelId="{E8244390-0CBE-41C1-B93F-86C7E506660D}" type="sibTrans" cxnId="{36E31482-0814-4331-86C2-A8C747E7A35F}">
      <dgm:prSet/>
      <dgm:spPr/>
      <dgm:t>
        <a:bodyPr/>
        <a:lstStyle/>
        <a:p>
          <a:endParaRPr lang="fr-FR"/>
        </a:p>
      </dgm:t>
    </dgm:pt>
    <dgm:pt modelId="{39C1ABAA-B70A-4C26-9E43-22948CEFCC9B}">
      <dgm:prSet phldrT="[Texte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Une pédagogie adaptée aux jeunes pour susciter l’intérêt et intégrer des notions fortes (historiques, cartographiques, environnementales…)</a:t>
          </a:r>
          <a:endParaRPr lang="fr-FR" dirty="0"/>
        </a:p>
      </dgm:t>
    </dgm:pt>
    <dgm:pt modelId="{567A770C-DFA4-4308-B191-AF7AFAEE2C74}" type="parTrans" cxnId="{9B3F8820-1634-4DE6-918E-992748100176}">
      <dgm:prSet/>
      <dgm:spPr/>
      <dgm:t>
        <a:bodyPr/>
        <a:lstStyle/>
        <a:p>
          <a:endParaRPr lang="fr-FR"/>
        </a:p>
      </dgm:t>
    </dgm:pt>
    <dgm:pt modelId="{88AA1354-8AF8-43B6-B7A2-09D9D354DB2C}" type="sibTrans" cxnId="{9B3F8820-1634-4DE6-918E-992748100176}">
      <dgm:prSet/>
      <dgm:spPr/>
      <dgm:t>
        <a:bodyPr/>
        <a:lstStyle/>
        <a:p>
          <a:endParaRPr lang="fr-FR"/>
        </a:p>
      </dgm:t>
    </dgm:pt>
    <dgm:pt modelId="{397641B0-8E34-4491-9AE9-EF307147B30E}">
      <dgm:prSet phldrT="[Texte]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Une manière originale de faire passer des messages, au cours d’une intrigue haletante, sous la forme d’un roman court d’une 40aine de pages</a:t>
          </a:r>
          <a:endParaRPr lang="fr-FR" dirty="0"/>
        </a:p>
      </dgm:t>
    </dgm:pt>
    <dgm:pt modelId="{8DF44455-3E30-47A0-9E05-3964FBC2F13F}" type="parTrans" cxnId="{C04241B8-0E9D-4C1F-AEF1-FB8004459BBC}">
      <dgm:prSet/>
      <dgm:spPr/>
      <dgm:t>
        <a:bodyPr/>
        <a:lstStyle/>
        <a:p>
          <a:endParaRPr lang="fr-FR"/>
        </a:p>
      </dgm:t>
    </dgm:pt>
    <dgm:pt modelId="{54707050-63E0-49E5-82C0-0E530CCC2AA2}" type="sibTrans" cxnId="{C04241B8-0E9D-4C1F-AEF1-FB8004459BBC}">
      <dgm:prSet/>
      <dgm:spPr/>
      <dgm:t>
        <a:bodyPr/>
        <a:lstStyle/>
        <a:p>
          <a:endParaRPr lang="fr-FR"/>
        </a:p>
      </dgm:t>
    </dgm:pt>
    <dgm:pt modelId="{2B57E353-17C6-4186-A390-CCCBE15959D9}" type="pres">
      <dgm:prSet presAssocID="{65477B20-BCFE-4604-AF40-01EE62D0C55C}" presName="Name0" presStyleCnt="0">
        <dgm:presLayoutVars>
          <dgm:dir/>
          <dgm:resizeHandles val="exact"/>
        </dgm:presLayoutVars>
      </dgm:prSet>
      <dgm:spPr/>
    </dgm:pt>
    <dgm:pt modelId="{0118DE54-9E2A-49B7-BAB5-2CFDF43A6DA2}" type="pres">
      <dgm:prSet presAssocID="{65477B20-BCFE-4604-AF40-01EE62D0C55C}" presName="fgShape" presStyleLbl="fgShp" presStyleIdx="0" presStyleCnt="1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2700000" scaled="1"/>
          <a:tileRect/>
        </a:gradFill>
      </dgm:spPr>
    </dgm:pt>
    <dgm:pt modelId="{4090C59B-1023-427C-BCB4-1365AEDD1873}" type="pres">
      <dgm:prSet presAssocID="{65477B20-BCFE-4604-AF40-01EE62D0C55C}" presName="linComp" presStyleCnt="0"/>
      <dgm:spPr/>
    </dgm:pt>
    <dgm:pt modelId="{A44FA13D-E6D9-4E1E-AF37-9AA399C4149C}" type="pres">
      <dgm:prSet presAssocID="{9303D300-DC4D-4FB8-A665-66B765AE0412}" presName="compNode" presStyleCnt="0"/>
      <dgm:spPr/>
    </dgm:pt>
    <dgm:pt modelId="{38DA8A3F-7459-44DE-AEAA-799918C95AE0}" type="pres">
      <dgm:prSet presAssocID="{9303D300-DC4D-4FB8-A665-66B765AE0412}" presName="bkgdShape" presStyleLbl="node1" presStyleIdx="0" presStyleCnt="3"/>
      <dgm:spPr/>
      <dgm:t>
        <a:bodyPr/>
        <a:lstStyle/>
        <a:p>
          <a:endParaRPr lang="fr-FR"/>
        </a:p>
      </dgm:t>
    </dgm:pt>
    <dgm:pt modelId="{D932984F-935A-4D94-898B-C41CF4FD0951}" type="pres">
      <dgm:prSet presAssocID="{9303D300-DC4D-4FB8-A665-66B765AE041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1ED93E-7EFE-406D-9842-A8AC9B30FFD9}" type="pres">
      <dgm:prSet presAssocID="{9303D300-DC4D-4FB8-A665-66B765AE0412}" presName="invisiNode" presStyleLbl="node1" presStyleIdx="0" presStyleCnt="3"/>
      <dgm:spPr/>
    </dgm:pt>
    <dgm:pt modelId="{F2412C2D-9BA3-40E5-A7AE-7D6A96CECEF8}" type="pres">
      <dgm:prSet presAssocID="{9303D300-DC4D-4FB8-A665-66B765AE041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478257-EEAE-4DFE-8729-18AA40075FCB}" type="pres">
      <dgm:prSet presAssocID="{E8244390-0CBE-41C1-B93F-86C7E506660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22BF78E-8811-4B68-B9A7-2A962BDEE2DB}" type="pres">
      <dgm:prSet presAssocID="{39C1ABAA-B70A-4C26-9E43-22948CEFCC9B}" presName="compNode" presStyleCnt="0"/>
      <dgm:spPr/>
    </dgm:pt>
    <dgm:pt modelId="{FBEEAA7B-C0BD-42DB-B448-B6F54C90F512}" type="pres">
      <dgm:prSet presAssocID="{39C1ABAA-B70A-4C26-9E43-22948CEFCC9B}" presName="bkgdShape" presStyleLbl="node1" presStyleIdx="1" presStyleCnt="3"/>
      <dgm:spPr/>
      <dgm:t>
        <a:bodyPr/>
        <a:lstStyle/>
        <a:p>
          <a:endParaRPr lang="fr-FR"/>
        </a:p>
      </dgm:t>
    </dgm:pt>
    <dgm:pt modelId="{56B1B931-DE25-4873-9664-45595AAA135F}" type="pres">
      <dgm:prSet presAssocID="{39C1ABAA-B70A-4C26-9E43-22948CEFCC9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87D114-BFA8-42CD-8157-B9FC5A48C5D4}" type="pres">
      <dgm:prSet presAssocID="{39C1ABAA-B70A-4C26-9E43-22948CEFCC9B}" presName="invisiNode" presStyleLbl="node1" presStyleIdx="1" presStyleCnt="3"/>
      <dgm:spPr/>
    </dgm:pt>
    <dgm:pt modelId="{FD88A630-D24E-46E5-BDC2-3558A37FCA24}" type="pres">
      <dgm:prSet presAssocID="{39C1ABAA-B70A-4C26-9E43-22948CEFCC9B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36E8B50-A578-4567-987F-AB6C08027773}" type="pres">
      <dgm:prSet presAssocID="{88AA1354-8AF8-43B6-B7A2-09D9D354DB2C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A121869-1451-43EF-A6FE-217097A386F6}" type="pres">
      <dgm:prSet presAssocID="{397641B0-8E34-4491-9AE9-EF307147B30E}" presName="compNode" presStyleCnt="0"/>
      <dgm:spPr/>
    </dgm:pt>
    <dgm:pt modelId="{CA1E2C53-FD1E-48BB-A9D2-C68B9E6418C7}" type="pres">
      <dgm:prSet presAssocID="{397641B0-8E34-4491-9AE9-EF307147B30E}" presName="bkgdShape" presStyleLbl="node1" presStyleIdx="2" presStyleCnt="3"/>
      <dgm:spPr/>
      <dgm:t>
        <a:bodyPr/>
        <a:lstStyle/>
        <a:p>
          <a:endParaRPr lang="fr-FR"/>
        </a:p>
      </dgm:t>
    </dgm:pt>
    <dgm:pt modelId="{1E7A9A6E-7719-4410-9905-2687360431ED}" type="pres">
      <dgm:prSet presAssocID="{397641B0-8E34-4491-9AE9-EF307147B30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2D8498-8FF8-4496-B592-850473741504}" type="pres">
      <dgm:prSet presAssocID="{397641B0-8E34-4491-9AE9-EF307147B30E}" presName="invisiNode" presStyleLbl="node1" presStyleIdx="2" presStyleCnt="3"/>
      <dgm:spPr/>
    </dgm:pt>
    <dgm:pt modelId="{E0A8EB54-AC41-4CFB-A5CB-5B8A56386F00}" type="pres">
      <dgm:prSet presAssocID="{397641B0-8E34-4491-9AE9-EF307147B30E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EB2AB4E-77D7-4287-864A-B3EC4F7A6DA9}" type="presOf" srcId="{E8244390-0CBE-41C1-B93F-86C7E506660D}" destId="{6C478257-EEAE-4DFE-8729-18AA40075FCB}" srcOrd="0" destOrd="0" presId="urn:microsoft.com/office/officeart/2005/8/layout/hList7"/>
    <dgm:cxn modelId="{8AE01D0F-DE5C-47B0-A5AC-1228C6784D99}" type="presOf" srcId="{39C1ABAA-B70A-4C26-9E43-22948CEFCC9B}" destId="{56B1B931-DE25-4873-9664-45595AAA135F}" srcOrd="1" destOrd="0" presId="urn:microsoft.com/office/officeart/2005/8/layout/hList7"/>
    <dgm:cxn modelId="{36E31482-0814-4331-86C2-A8C747E7A35F}" srcId="{65477B20-BCFE-4604-AF40-01EE62D0C55C}" destId="{9303D300-DC4D-4FB8-A665-66B765AE0412}" srcOrd="0" destOrd="0" parTransId="{9D185EC7-455F-4B75-BD8E-08182068C0CF}" sibTransId="{E8244390-0CBE-41C1-B93F-86C7E506660D}"/>
    <dgm:cxn modelId="{E495EDCF-0071-488C-BFE1-F2A48438977D}" type="presOf" srcId="{9303D300-DC4D-4FB8-A665-66B765AE0412}" destId="{38DA8A3F-7459-44DE-AEAA-799918C95AE0}" srcOrd="0" destOrd="0" presId="urn:microsoft.com/office/officeart/2005/8/layout/hList7"/>
    <dgm:cxn modelId="{60E412F9-CC1C-402A-B8B9-2D90EE4F89C5}" type="presOf" srcId="{397641B0-8E34-4491-9AE9-EF307147B30E}" destId="{1E7A9A6E-7719-4410-9905-2687360431ED}" srcOrd="1" destOrd="0" presId="urn:microsoft.com/office/officeart/2005/8/layout/hList7"/>
    <dgm:cxn modelId="{7FB4140B-0C60-4B6D-86A7-EADF26BA19DE}" type="presOf" srcId="{39C1ABAA-B70A-4C26-9E43-22948CEFCC9B}" destId="{FBEEAA7B-C0BD-42DB-B448-B6F54C90F512}" srcOrd="0" destOrd="0" presId="urn:microsoft.com/office/officeart/2005/8/layout/hList7"/>
    <dgm:cxn modelId="{9B3F8820-1634-4DE6-918E-992748100176}" srcId="{65477B20-BCFE-4604-AF40-01EE62D0C55C}" destId="{39C1ABAA-B70A-4C26-9E43-22948CEFCC9B}" srcOrd="1" destOrd="0" parTransId="{567A770C-DFA4-4308-B191-AF7AFAEE2C74}" sibTransId="{88AA1354-8AF8-43B6-B7A2-09D9D354DB2C}"/>
    <dgm:cxn modelId="{D9A34223-6ACA-43F1-93D9-AD80A2D9C107}" type="presOf" srcId="{9303D300-DC4D-4FB8-A665-66B765AE0412}" destId="{D932984F-935A-4D94-898B-C41CF4FD0951}" srcOrd="1" destOrd="0" presId="urn:microsoft.com/office/officeart/2005/8/layout/hList7"/>
    <dgm:cxn modelId="{9742CCAB-85A7-48D8-92D6-5C86D3F0BA92}" type="presOf" srcId="{397641B0-8E34-4491-9AE9-EF307147B30E}" destId="{CA1E2C53-FD1E-48BB-A9D2-C68B9E6418C7}" srcOrd="0" destOrd="0" presId="urn:microsoft.com/office/officeart/2005/8/layout/hList7"/>
    <dgm:cxn modelId="{C04241B8-0E9D-4C1F-AEF1-FB8004459BBC}" srcId="{65477B20-BCFE-4604-AF40-01EE62D0C55C}" destId="{397641B0-8E34-4491-9AE9-EF307147B30E}" srcOrd="2" destOrd="0" parTransId="{8DF44455-3E30-47A0-9E05-3964FBC2F13F}" sibTransId="{54707050-63E0-49E5-82C0-0E530CCC2AA2}"/>
    <dgm:cxn modelId="{488D8B18-A5C8-494C-BE01-EFAC20469BE6}" type="presOf" srcId="{65477B20-BCFE-4604-AF40-01EE62D0C55C}" destId="{2B57E353-17C6-4186-A390-CCCBE15959D9}" srcOrd="0" destOrd="0" presId="urn:microsoft.com/office/officeart/2005/8/layout/hList7"/>
    <dgm:cxn modelId="{D7AE31D5-97CE-4206-82F1-ADE0C93C9287}" type="presOf" srcId="{88AA1354-8AF8-43B6-B7A2-09D9D354DB2C}" destId="{A36E8B50-A578-4567-987F-AB6C08027773}" srcOrd="0" destOrd="0" presId="urn:microsoft.com/office/officeart/2005/8/layout/hList7"/>
    <dgm:cxn modelId="{2071D342-D714-4119-9667-B9FB09432EA3}" type="presParOf" srcId="{2B57E353-17C6-4186-A390-CCCBE15959D9}" destId="{0118DE54-9E2A-49B7-BAB5-2CFDF43A6DA2}" srcOrd="0" destOrd="0" presId="urn:microsoft.com/office/officeart/2005/8/layout/hList7"/>
    <dgm:cxn modelId="{498105BB-795E-4628-A269-BDF63D28B787}" type="presParOf" srcId="{2B57E353-17C6-4186-A390-CCCBE15959D9}" destId="{4090C59B-1023-427C-BCB4-1365AEDD1873}" srcOrd="1" destOrd="0" presId="urn:microsoft.com/office/officeart/2005/8/layout/hList7"/>
    <dgm:cxn modelId="{5B56E63B-F811-4D88-AE9C-39B8AD8E7296}" type="presParOf" srcId="{4090C59B-1023-427C-BCB4-1365AEDD1873}" destId="{A44FA13D-E6D9-4E1E-AF37-9AA399C4149C}" srcOrd="0" destOrd="0" presId="urn:microsoft.com/office/officeart/2005/8/layout/hList7"/>
    <dgm:cxn modelId="{2A17343C-7506-43EF-B044-440FE2CC3A6E}" type="presParOf" srcId="{A44FA13D-E6D9-4E1E-AF37-9AA399C4149C}" destId="{38DA8A3F-7459-44DE-AEAA-799918C95AE0}" srcOrd="0" destOrd="0" presId="urn:microsoft.com/office/officeart/2005/8/layout/hList7"/>
    <dgm:cxn modelId="{EDCCBCC1-E792-4A7A-A2FA-DC47DBCA18D3}" type="presParOf" srcId="{A44FA13D-E6D9-4E1E-AF37-9AA399C4149C}" destId="{D932984F-935A-4D94-898B-C41CF4FD0951}" srcOrd="1" destOrd="0" presId="urn:microsoft.com/office/officeart/2005/8/layout/hList7"/>
    <dgm:cxn modelId="{FFCA767A-697D-4BB8-97DA-B97F43F0B925}" type="presParOf" srcId="{A44FA13D-E6D9-4E1E-AF37-9AA399C4149C}" destId="{501ED93E-7EFE-406D-9842-A8AC9B30FFD9}" srcOrd="2" destOrd="0" presId="urn:microsoft.com/office/officeart/2005/8/layout/hList7"/>
    <dgm:cxn modelId="{BE6EBCDB-E777-449E-95FA-37FCA9846AA9}" type="presParOf" srcId="{A44FA13D-E6D9-4E1E-AF37-9AA399C4149C}" destId="{F2412C2D-9BA3-40E5-A7AE-7D6A96CECEF8}" srcOrd="3" destOrd="0" presId="urn:microsoft.com/office/officeart/2005/8/layout/hList7"/>
    <dgm:cxn modelId="{C7372C66-5FFE-4CF0-91AB-4F6614E2239E}" type="presParOf" srcId="{4090C59B-1023-427C-BCB4-1365AEDD1873}" destId="{6C478257-EEAE-4DFE-8729-18AA40075FCB}" srcOrd="1" destOrd="0" presId="urn:microsoft.com/office/officeart/2005/8/layout/hList7"/>
    <dgm:cxn modelId="{0CEF7DE6-F8E9-44D5-9948-1DCF5EF0BCA5}" type="presParOf" srcId="{4090C59B-1023-427C-BCB4-1365AEDD1873}" destId="{A22BF78E-8811-4B68-B9A7-2A962BDEE2DB}" srcOrd="2" destOrd="0" presId="urn:microsoft.com/office/officeart/2005/8/layout/hList7"/>
    <dgm:cxn modelId="{ECF7E901-2D51-42BE-B0A0-407BE794B125}" type="presParOf" srcId="{A22BF78E-8811-4B68-B9A7-2A962BDEE2DB}" destId="{FBEEAA7B-C0BD-42DB-B448-B6F54C90F512}" srcOrd="0" destOrd="0" presId="urn:microsoft.com/office/officeart/2005/8/layout/hList7"/>
    <dgm:cxn modelId="{7FD0C174-0AA2-4A36-851F-48181768F9D2}" type="presParOf" srcId="{A22BF78E-8811-4B68-B9A7-2A962BDEE2DB}" destId="{56B1B931-DE25-4873-9664-45595AAA135F}" srcOrd="1" destOrd="0" presId="urn:microsoft.com/office/officeart/2005/8/layout/hList7"/>
    <dgm:cxn modelId="{F71E2AD2-04E4-40CE-9222-A32AA581C41C}" type="presParOf" srcId="{A22BF78E-8811-4B68-B9A7-2A962BDEE2DB}" destId="{5087D114-BFA8-42CD-8157-B9FC5A48C5D4}" srcOrd="2" destOrd="0" presId="urn:microsoft.com/office/officeart/2005/8/layout/hList7"/>
    <dgm:cxn modelId="{B87ADB2A-CFE2-4B95-97B4-2ADFECC8ED07}" type="presParOf" srcId="{A22BF78E-8811-4B68-B9A7-2A962BDEE2DB}" destId="{FD88A630-D24E-46E5-BDC2-3558A37FCA24}" srcOrd="3" destOrd="0" presId="urn:microsoft.com/office/officeart/2005/8/layout/hList7"/>
    <dgm:cxn modelId="{49348029-83FC-4D79-B489-8DE53934B8AF}" type="presParOf" srcId="{4090C59B-1023-427C-BCB4-1365AEDD1873}" destId="{A36E8B50-A578-4567-987F-AB6C08027773}" srcOrd="3" destOrd="0" presId="urn:microsoft.com/office/officeart/2005/8/layout/hList7"/>
    <dgm:cxn modelId="{50B70B1E-A0EC-42F3-94B3-F0742A6F4C18}" type="presParOf" srcId="{4090C59B-1023-427C-BCB4-1365AEDD1873}" destId="{8A121869-1451-43EF-A6FE-217097A386F6}" srcOrd="4" destOrd="0" presId="urn:microsoft.com/office/officeart/2005/8/layout/hList7"/>
    <dgm:cxn modelId="{198EF864-E5A3-44BE-A360-BC3CF6B664DD}" type="presParOf" srcId="{8A121869-1451-43EF-A6FE-217097A386F6}" destId="{CA1E2C53-FD1E-48BB-A9D2-C68B9E6418C7}" srcOrd="0" destOrd="0" presId="urn:microsoft.com/office/officeart/2005/8/layout/hList7"/>
    <dgm:cxn modelId="{6AC47A8E-9B8E-45F3-8F9E-915D74435427}" type="presParOf" srcId="{8A121869-1451-43EF-A6FE-217097A386F6}" destId="{1E7A9A6E-7719-4410-9905-2687360431ED}" srcOrd="1" destOrd="0" presId="urn:microsoft.com/office/officeart/2005/8/layout/hList7"/>
    <dgm:cxn modelId="{4D4ECA8D-D3EA-4CB4-8948-5E1423F89717}" type="presParOf" srcId="{8A121869-1451-43EF-A6FE-217097A386F6}" destId="{512D8498-8FF8-4496-B592-850473741504}" srcOrd="2" destOrd="0" presId="urn:microsoft.com/office/officeart/2005/8/layout/hList7"/>
    <dgm:cxn modelId="{CA6292E2-9B8D-4053-9FBF-D5F8C1254E84}" type="presParOf" srcId="{8A121869-1451-43EF-A6FE-217097A386F6}" destId="{E0A8EB54-AC41-4CFB-A5CB-5B8A56386F0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8F874-B616-4929-BFC7-2EAAB1DC8F5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A75A570-9BD5-47FD-AAE1-EF797C1E3EFF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6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Projet</a:t>
          </a:r>
        </a:p>
        <a:p>
          <a:endParaRPr lang="fr-FR" sz="16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A0A3078C-32FE-49A8-8571-66EF787F3F8E}" type="parTrans" cxnId="{3379B939-E89F-4DEF-B929-80E55E74EB61}">
      <dgm:prSet/>
      <dgm:spPr/>
      <dgm:t>
        <a:bodyPr/>
        <a:lstStyle/>
        <a:p>
          <a:endParaRPr lang="fr-FR"/>
        </a:p>
      </dgm:t>
    </dgm:pt>
    <dgm:pt modelId="{AE507287-DD8A-4968-80CB-69565CAEE543}" type="sibTrans" cxnId="{3379B939-E89F-4DEF-B929-80E55E74EB61}">
      <dgm:prSet/>
      <dgm:spPr/>
      <dgm:t>
        <a:bodyPr/>
        <a:lstStyle/>
        <a:p>
          <a:endParaRPr lang="fr-FR"/>
        </a:p>
      </dgm:t>
    </dgm:pt>
    <dgm:pt modelId="{4FEEE8D7-EB62-4426-98F2-B148E4F91D76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 rédaction avec des élèves de </a:t>
          </a:r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</a:t>
          </a:r>
          <a:r>
            <a:rPr lang="fr-FR" sz="1200" baseline="30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ème</a:t>
          </a:r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(3 sessions de 2 heures de travail, animées par l’auteur)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CDE0E26B-8425-4DE8-AEB5-C31E02CB9BB9}" type="parTrans" cxnId="{52C2A098-A003-47F2-8142-644EF5822B05}">
      <dgm:prSet/>
      <dgm:spPr/>
      <dgm:t>
        <a:bodyPr/>
        <a:lstStyle/>
        <a:p>
          <a:endParaRPr lang="fr-FR"/>
        </a:p>
      </dgm:t>
    </dgm:pt>
    <dgm:pt modelId="{04778A07-BBE5-4FF9-ACC3-8710E758CA87}" type="sibTrans" cxnId="{52C2A098-A003-47F2-8142-644EF5822B05}">
      <dgm:prSet/>
      <dgm:spPr/>
      <dgm:t>
        <a:bodyPr/>
        <a:lstStyle/>
        <a:p>
          <a:endParaRPr lang="fr-FR"/>
        </a:p>
      </dgm:t>
    </dgm:pt>
    <dgm:pt modelId="{D479B469-BAB0-464B-9B7F-B4B2BF463839}">
      <dgm:prSet phldrT="[Texte]" custT="1"/>
      <dgm:spPr>
        <a:xfrm rot="16200000">
          <a:off x="1192076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1A578A">
                <a:shade val="30000"/>
                <a:satMod val="115000"/>
              </a:srgbClr>
            </a:gs>
            <a:gs pos="50000">
              <a:srgbClr val="1A578A">
                <a:shade val="67500"/>
                <a:satMod val="115000"/>
              </a:srgbClr>
            </a:gs>
            <a:gs pos="100000">
              <a:srgbClr val="1A578A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Destination</a:t>
          </a:r>
        </a:p>
        <a:p>
          <a:endParaRPr lang="fr-FR" sz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L’ouvrage pourrait être étudié en amont ou en marge des formations « Assistants de Sécurité », formations de 2h déjà dispensées par les Sapeurs-Pompiers de Loire-Atlantique dans les collèges du département</a:t>
          </a:r>
        </a:p>
        <a:p>
          <a:endParaRPr lang="fr-FR" sz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L’ouvrage pourrait rester à demeure dans les différents Centre de Documentation et d’Information</a:t>
          </a:r>
        </a:p>
        <a:p>
          <a:endParaRPr lang="fr-FR" sz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Propriété intégrale de l’œuvre pour le SDIS 44 (l’auteur renonce à ses droits d’auteur)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B127742D-D62C-469A-9833-F012AFA09083}" type="parTrans" cxnId="{3887A7F5-EDAE-4FC5-AA8D-2CC519C31C57}">
      <dgm:prSet/>
      <dgm:spPr/>
      <dgm:t>
        <a:bodyPr/>
        <a:lstStyle/>
        <a:p>
          <a:endParaRPr lang="fr-FR"/>
        </a:p>
      </dgm:t>
    </dgm:pt>
    <dgm:pt modelId="{53D50186-BC94-49FD-829B-D4CD3EDCB83F}" type="sibTrans" cxnId="{3887A7F5-EDAE-4FC5-AA8D-2CC519C31C57}">
      <dgm:prSet/>
      <dgm:spPr/>
      <dgm:t>
        <a:bodyPr/>
        <a:lstStyle/>
        <a:p>
          <a:endParaRPr lang="fr-FR"/>
        </a:p>
      </dgm:t>
    </dgm:pt>
    <dgm:pt modelId="{F4153E0C-32E0-4089-8E72-6AB4D0A205D7}">
      <dgm:prSet phldrT="[Texte]" custT="1"/>
      <dgm:spPr>
        <a:xfrm rot="16200000">
          <a:off x="1192076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1A578A">
                <a:shade val="30000"/>
                <a:satMod val="115000"/>
              </a:srgbClr>
            </a:gs>
            <a:gs pos="50000">
              <a:srgbClr val="1A578A">
                <a:shade val="67500"/>
                <a:satMod val="115000"/>
              </a:srgbClr>
            </a:gs>
            <a:gs pos="100000">
              <a:srgbClr val="1A578A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39DE64A-D411-44D1-9219-6A12759AE5CB}" type="parTrans" cxnId="{544BAC36-1826-49BD-B3E6-25145C2D1BF0}">
      <dgm:prSet/>
      <dgm:spPr/>
      <dgm:t>
        <a:bodyPr/>
        <a:lstStyle/>
        <a:p>
          <a:endParaRPr lang="fr-FR"/>
        </a:p>
      </dgm:t>
    </dgm:pt>
    <dgm:pt modelId="{E4805450-7387-4052-814D-B0E1468F5422}" type="sibTrans" cxnId="{544BAC36-1826-49BD-B3E6-25145C2D1BF0}">
      <dgm:prSet/>
      <dgm:spPr/>
      <dgm:t>
        <a:bodyPr/>
        <a:lstStyle/>
        <a:p>
          <a:endParaRPr lang="fr-FR"/>
        </a:p>
      </dgm:t>
    </dgm:pt>
    <dgm:pt modelId="{A77B7ED1-D637-481C-9AD9-8E3E5DBF2E18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D23F632A-F4B5-44DD-AF38-FD57B1DD3983}" type="parTrans" cxnId="{BAA42197-943F-49D2-A845-A21A46245852}">
      <dgm:prSet/>
      <dgm:spPr/>
      <dgm:t>
        <a:bodyPr/>
        <a:lstStyle/>
        <a:p>
          <a:endParaRPr lang="fr-FR"/>
        </a:p>
      </dgm:t>
    </dgm:pt>
    <dgm:pt modelId="{E23E34C5-1FDB-49D6-AFB1-C320EC29B927}" type="sibTrans" cxnId="{BAA42197-943F-49D2-A845-A21A46245852}">
      <dgm:prSet/>
      <dgm:spPr/>
      <dgm:t>
        <a:bodyPr/>
        <a:lstStyle/>
        <a:p>
          <a:endParaRPr lang="fr-FR"/>
        </a:p>
      </dgm:t>
    </dgm:pt>
    <dgm:pt modelId="{A22880B3-580F-4E89-A604-5757D329299C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9B86026-5DB4-4839-9059-59FA9A80C522}" type="parTrans" cxnId="{B9F7A821-EA9A-494B-ACD5-99EA11047F43}">
      <dgm:prSet/>
      <dgm:spPr/>
      <dgm:t>
        <a:bodyPr/>
        <a:lstStyle/>
        <a:p>
          <a:endParaRPr lang="fr-FR"/>
        </a:p>
      </dgm:t>
    </dgm:pt>
    <dgm:pt modelId="{8776ED59-57E9-4C91-80E6-14CAEFE4A7EE}" type="sibTrans" cxnId="{B9F7A821-EA9A-494B-ACD5-99EA11047F43}">
      <dgm:prSet/>
      <dgm:spPr/>
      <dgm:t>
        <a:bodyPr/>
        <a:lstStyle/>
        <a:p>
          <a:endParaRPr lang="fr-FR"/>
        </a:p>
      </dgm:t>
    </dgm:pt>
    <dgm:pt modelId="{3B696425-C90E-46D1-A337-72FD9758619E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106461B-B290-4CB6-B649-7D4C8E4E9A9E}" type="parTrans" cxnId="{0828D107-A9FB-4E8E-B499-555492E3980E}">
      <dgm:prSet/>
      <dgm:spPr/>
      <dgm:t>
        <a:bodyPr/>
        <a:lstStyle/>
        <a:p>
          <a:endParaRPr lang="fr-FR"/>
        </a:p>
      </dgm:t>
    </dgm:pt>
    <dgm:pt modelId="{C10FF6C8-64E3-487A-886E-34286609FC13}" type="sibTrans" cxnId="{0828D107-A9FB-4E8E-B499-555492E3980E}">
      <dgm:prSet/>
      <dgm:spPr/>
      <dgm:t>
        <a:bodyPr/>
        <a:lstStyle/>
        <a:p>
          <a:endParaRPr lang="fr-FR"/>
        </a:p>
      </dgm:t>
    </dgm:pt>
    <dgm:pt modelId="{119DA3B6-2C77-4259-B9E0-D35A82ACB5F2}">
      <dgm:prSet phldrT="[Texte]" custT="1"/>
      <dgm:spPr>
        <a:xfrm rot="16200000">
          <a:off x="-1199109" y="1199964"/>
          <a:ext cx="4624288" cy="2224358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Fiction prônant les messages de prévention face aux risques ainsi que les bons comportements à adopter en cas d’accidents, sinistres, catastrophes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103281E-2095-4114-9748-6A5F335BC215}" type="parTrans" cxnId="{8D126FCE-E12E-4B81-AAF0-E0130EDBE81A}">
      <dgm:prSet/>
      <dgm:spPr/>
      <dgm:t>
        <a:bodyPr/>
        <a:lstStyle/>
        <a:p>
          <a:endParaRPr lang="fr-FR"/>
        </a:p>
      </dgm:t>
    </dgm:pt>
    <dgm:pt modelId="{EE7B36E0-CD91-4A15-85D1-3070585EA915}" type="sibTrans" cxnId="{8D126FCE-E12E-4B81-AAF0-E0130EDBE81A}">
      <dgm:prSet/>
      <dgm:spPr/>
      <dgm:t>
        <a:bodyPr/>
        <a:lstStyle/>
        <a:p>
          <a:endParaRPr lang="fr-FR"/>
        </a:p>
      </dgm:t>
    </dgm:pt>
    <dgm:pt modelId="{DD9B0B90-99B9-45C6-BC56-FB2939CFDA9A}">
      <dgm:prSet phldrT="[Texte]" custT="1"/>
      <dgm:spPr>
        <a:xfrm rot="16200000">
          <a:off x="-1199109" y="1199964"/>
          <a:ext cx="4624288" cy="2224358"/>
        </a:xfr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Ouvrage mettant en scène 2 collégiens ayant préalablement suivis la formation ASSEC, au cours d’une intrigue amenant les jeunes à assurer la sécurité d’autres élèves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C146072D-9899-42CC-8E6A-211D3E04D764}" type="parTrans" cxnId="{3E8A6513-EBA3-4162-8902-856D64EB4013}">
      <dgm:prSet/>
      <dgm:spPr/>
      <dgm:t>
        <a:bodyPr/>
        <a:lstStyle/>
        <a:p>
          <a:endParaRPr lang="fr-FR"/>
        </a:p>
      </dgm:t>
    </dgm:pt>
    <dgm:pt modelId="{0F62F25B-1334-4AE6-A974-736D069B794A}" type="sibTrans" cxnId="{3E8A6513-EBA3-4162-8902-856D64EB4013}">
      <dgm:prSet/>
      <dgm:spPr/>
      <dgm:t>
        <a:bodyPr/>
        <a:lstStyle/>
        <a:p>
          <a:endParaRPr lang="fr-FR"/>
        </a:p>
      </dgm:t>
    </dgm:pt>
    <dgm:pt modelId="{57ED801B-2A12-4009-BD05-D2377B71DFF6}">
      <dgm:prSet phldrT="[Texte]" custT="1"/>
      <dgm:spPr>
        <a:xfrm rot="16200000">
          <a:off x="-1199109" y="1199964"/>
          <a:ext cx="4624288" cy="2224358"/>
        </a:xfr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D3E27261-54A2-4A8D-932B-81360512A1F1}" type="parTrans" cxnId="{77A2F0AF-87E2-4912-9718-D2EED3BCC32F}">
      <dgm:prSet/>
      <dgm:spPr/>
      <dgm:t>
        <a:bodyPr/>
        <a:lstStyle/>
        <a:p>
          <a:endParaRPr lang="fr-FR"/>
        </a:p>
      </dgm:t>
    </dgm:pt>
    <dgm:pt modelId="{8E85C643-15F4-4788-B158-9C6234E3089A}" type="sibTrans" cxnId="{77A2F0AF-87E2-4912-9718-D2EED3BCC32F}">
      <dgm:prSet/>
      <dgm:spPr/>
      <dgm:t>
        <a:bodyPr/>
        <a:lstStyle/>
        <a:p>
          <a:endParaRPr lang="fr-FR"/>
        </a:p>
      </dgm:t>
    </dgm:pt>
    <dgm:pt modelId="{37FEB5C4-3B7C-496C-BF71-1C44C7136434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Intérêts</a:t>
          </a:r>
        </a:p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9E1322AC-B087-4432-A7D9-A9561D813996}" type="parTrans" cxnId="{125C8538-1B9E-46FB-B0E9-B599560F8B2D}">
      <dgm:prSet/>
      <dgm:spPr/>
      <dgm:t>
        <a:bodyPr/>
        <a:lstStyle/>
        <a:p>
          <a:endParaRPr lang="fr-FR"/>
        </a:p>
      </dgm:t>
    </dgm:pt>
    <dgm:pt modelId="{DD6BCCCB-3372-471C-A6D8-04A535DFE10A}" type="sibTrans" cxnId="{125C8538-1B9E-46FB-B0E9-B599560F8B2D}">
      <dgm:prSet/>
      <dgm:spPr/>
      <dgm:t>
        <a:bodyPr/>
        <a:lstStyle/>
        <a:p>
          <a:endParaRPr lang="fr-FR"/>
        </a:p>
      </dgm:t>
    </dgm:pt>
    <dgm:pt modelId="{188AE7EC-7B0B-4832-8F1F-39A0ACE32066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Population éduquée à la prévention des risques et résiliente en cas de situation d’urgence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F418C2D-9483-4934-A33A-7182FD78FABD}" type="parTrans" cxnId="{04F5649A-3FC4-4C2A-9E56-FDA1AB9C87A7}">
      <dgm:prSet/>
      <dgm:spPr/>
      <dgm:t>
        <a:bodyPr/>
        <a:lstStyle/>
        <a:p>
          <a:endParaRPr lang="fr-FR"/>
        </a:p>
      </dgm:t>
    </dgm:pt>
    <dgm:pt modelId="{D3D5E13E-BCBF-455E-BF83-B60280E530E7}" type="sibTrans" cxnId="{04F5649A-3FC4-4C2A-9E56-FDA1AB9C87A7}">
      <dgm:prSet/>
      <dgm:spPr/>
      <dgm:t>
        <a:bodyPr/>
        <a:lstStyle/>
        <a:p>
          <a:endParaRPr lang="fr-FR"/>
        </a:p>
      </dgm:t>
    </dgm:pt>
    <dgm:pt modelId="{86DCA105-2A93-485F-B737-08CF29A0516D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93A9FEA1-BD36-4006-91AA-0AC61B493775}" type="parTrans" cxnId="{7B2D4FAF-8E62-45EC-A0C8-66D24EDCE819}">
      <dgm:prSet/>
      <dgm:spPr/>
      <dgm:t>
        <a:bodyPr/>
        <a:lstStyle/>
        <a:p>
          <a:endParaRPr lang="fr-FR"/>
        </a:p>
      </dgm:t>
    </dgm:pt>
    <dgm:pt modelId="{F9663DAB-6383-4756-B1B5-BB8875133E41}" type="sibTrans" cxnId="{7B2D4FAF-8E62-45EC-A0C8-66D24EDCE819}">
      <dgm:prSet/>
      <dgm:spPr/>
      <dgm:t>
        <a:bodyPr/>
        <a:lstStyle/>
        <a:p>
          <a:endParaRPr lang="fr-FR"/>
        </a:p>
      </dgm:t>
    </dgm:pt>
    <dgm:pt modelId="{E8DDBD0D-C02C-4B12-B15D-BB5CB3414719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Pouvoir sauver davantage de vies, assurer la sécurité individuelle et collective dans l’attente de l'arrivée des secours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B53B73A-5C0E-4548-BE1A-605A06FA820C}" type="parTrans" cxnId="{09722DA0-BDB7-45D0-A2A9-98C95D191ED7}">
      <dgm:prSet/>
      <dgm:spPr/>
      <dgm:t>
        <a:bodyPr/>
        <a:lstStyle/>
        <a:p>
          <a:endParaRPr lang="fr-FR"/>
        </a:p>
      </dgm:t>
    </dgm:pt>
    <dgm:pt modelId="{0D90FFC9-2230-4C89-95F0-603E8AABFD74}" type="sibTrans" cxnId="{09722DA0-BDB7-45D0-A2A9-98C95D191ED7}">
      <dgm:prSet/>
      <dgm:spPr/>
      <dgm:t>
        <a:bodyPr/>
        <a:lstStyle/>
        <a:p>
          <a:endParaRPr lang="fr-FR"/>
        </a:p>
      </dgm:t>
    </dgm:pt>
    <dgm:pt modelId="{00B639D5-BDCA-40B6-8A67-8F5379BD9BE9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20D384BA-3754-4E07-B722-F9D4B556A76E}" type="parTrans" cxnId="{3EFBA880-2EB8-4A25-AB7F-CED7A4ADA0C5}">
      <dgm:prSet/>
      <dgm:spPr/>
      <dgm:t>
        <a:bodyPr/>
        <a:lstStyle/>
        <a:p>
          <a:endParaRPr lang="fr-FR"/>
        </a:p>
      </dgm:t>
    </dgm:pt>
    <dgm:pt modelId="{F562E28C-A6E4-466E-98CC-085D0423CC00}" type="sibTrans" cxnId="{3EFBA880-2EB8-4A25-AB7F-CED7A4ADA0C5}">
      <dgm:prSet/>
      <dgm:spPr/>
      <dgm:t>
        <a:bodyPr/>
        <a:lstStyle/>
        <a:p>
          <a:endParaRPr lang="fr-FR"/>
        </a:p>
      </dgm:t>
    </dgm:pt>
    <dgm:pt modelId="{876802EE-171C-4F26-8FBF-1677E61916D1}">
      <dgm:prSet phldrT="[Texte]" custT="1"/>
      <dgm:spPr>
        <a:xfrm rot="16200000">
          <a:off x="3584116" y="1199964"/>
          <a:ext cx="4624288" cy="2224358"/>
        </a:xfr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gm:spPr>
      <dgm:t>
        <a:bodyPr/>
        <a:lstStyle/>
        <a:p>
          <a:r>
            <a:rPr lang="fr-FR" sz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Susciter des valeurs citoyennes permettant à chacun de comprendre l’importance de l’engagement au service de la Nation</a:t>
          </a:r>
          <a:endParaRPr lang="fr-FR" sz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F741EC8-16AC-418A-A3F1-EEBE0EE2EA4D}" type="parTrans" cxnId="{CFA48778-4DDE-4A81-A356-F86A89934BF5}">
      <dgm:prSet/>
      <dgm:spPr/>
      <dgm:t>
        <a:bodyPr/>
        <a:lstStyle/>
        <a:p>
          <a:endParaRPr lang="fr-FR"/>
        </a:p>
      </dgm:t>
    </dgm:pt>
    <dgm:pt modelId="{B70FD776-A5D8-4951-AFCF-00CEF4FD69E2}" type="sibTrans" cxnId="{CFA48778-4DDE-4A81-A356-F86A89934BF5}">
      <dgm:prSet/>
      <dgm:spPr/>
      <dgm:t>
        <a:bodyPr/>
        <a:lstStyle/>
        <a:p>
          <a:endParaRPr lang="fr-FR"/>
        </a:p>
      </dgm:t>
    </dgm:pt>
    <dgm:pt modelId="{ECCE8330-A7A8-4904-BD9F-5AAE5C68FBF1}" type="pres">
      <dgm:prSet presAssocID="{4358F874-B616-4929-BFC7-2EAAB1DC8F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FC5484-F54A-42E1-855F-1D5BD23B0DC0}" type="pres">
      <dgm:prSet presAssocID="{DA75A570-9BD5-47FD-AAE1-EF797C1E3EFF}" presName="node" presStyleLbl="node1" presStyleIdx="0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fr-FR"/>
        </a:p>
      </dgm:t>
    </dgm:pt>
    <dgm:pt modelId="{DD69811B-F148-4045-98E5-F34364B2CF90}" type="pres">
      <dgm:prSet presAssocID="{AE507287-DD8A-4968-80CB-69565CAEE543}" presName="sibTrans" presStyleCnt="0"/>
      <dgm:spPr/>
    </dgm:pt>
    <dgm:pt modelId="{8181ADAA-C38B-47C8-A3DC-B406ACF92FC2}" type="pres">
      <dgm:prSet presAssocID="{D479B469-BAB0-464B-9B7F-B4B2BF463839}" presName="node" presStyleLbl="node1" presStyleIdx="1" presStyleCnt="3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fr-FR"/>
        </a:p>
      </dgm:t>
    </dgm:pt>
    <dgm:pt modelId="{6F87B72B-1036-443E-9991-342FA1FB2AAD}" type="pres">
      <dgm:prSet presAssocID="{53D50186-BC94-49FD-829B-D4CD3EDCB83F}" presName="sibTrans" presStyleCnt="0"/>
      <dgm:spPr/>
    </dgm:pt>
    <dgm:pt modelId="{F31F923F-0AC6-49AB-AA08-8451276F65EC}" type="pres">
      <dgm:prSet presAssocID="{37FEB5C4-3B7C-496C-BF71-1C44C7136434}" presName="node" presStyleLbl="node1" presStyleIdx="2" presStyleCnt="3" custLinFactX="64764" custLinFactNeighborX="100000" custLinFactNeighborY="8950">
        <dgm:presLayoutVars>
          <dgm:bulletEnabled val="1"/>
        </dgm:presLayoutVars>
      </dgm:prSet>
      <dgm:spPr>
        <a:prstGeom prst="flowChartManualOperation">
          <a:avLst/>
        </a:prstGeom>
      </dgm:spPr>
      <dgm:t>
        <a:bodyPr/>
        <a:lstStyle/>
        <a:p>
          <a:endParaRPr lang="fr-FR"/>
        </a:p>
      </dgm:t>
    </dgm:pt>
  </dgm:ptLst>
  <dgm:cxnLst>
    <dgm:cxn modelId="{395B29AE-F7A7-478D-AEA5-0EA8A311AA2F}" type="presOf" srcId="{4358F874-B616-4929-BFC7-2EAAB1DC8F5F}" destId="{ECCE8330-A7A8-4904-BD9F-5AAE5C68FBF1}" srcOrd="0" destOrd="0" presId="urn:microsoft.com/office/officeart/2005/8/layout/hList6"/>
    <dgm:cxn modelId="{3E8A6513-EBA3-4162-8902-856D64EB4013}" srcId="{DA75A570-9BD5-47FD-AAE1-EF797C1E3EFF}" destId="{DD9B0B90-99B9-45C6-BC56-FB2939CFDA9A}" srcOrd="2" destOrd="0" parTransId="{C146072D-9899-42CC-8E6A-211D3E04D764}" sibTransId="{0F62F25B-1334-4AE6-A974-736D069B794A}"/>
    <dgm:cxn modelId="{3887A7F5-EDAE-4FC5-AA8D-2CC519C31C57}" srcId="{4358F874-B616-4929-BFC7-2EAAB1DC8F5F}" destId="{D479B469-BAB0-464B-9B7F-B4B2BF463839}" srcOrd="1" destOrd="0" parTransId="{B127742D-D62C-469A-9833-F012AFA09083}" sibTransId="{53D50186-BC94-49FD-829B-D4CD3EDCB83F}"/>
    <dgm:cxn modelId="{8D126FCE-E12E-4B81-AAF0-E0130EDBE81A}" srcId="{DA75A570-9BD5-47FD-AAE1-EF797C1E3EFF}" destId="{119DA3B6-2C77-4259-B9E0-D35A82ACB5F2}" srcOrd="0" destOrd="0" parTransId="{6103281E-2095-4114-9748-6A5F335BC215}" sibTransId="{EE7B36E0-CD91-4A15-85D1-3070585EA915}"/>
    <dgm:cxn modelId="{79CFA85D-D773-4B3F-9AF9-3DEF48C2195A}" type="presOf" srcId="{DA75A570-9BD5-47FD-AAE1-EF797C1E3EFF}" destId="{8AFC5484-F54A-42E1-855F-1D5BD23B0DC0}" srcOrd="0" destOrd="0" presId="urn:microsoft.com/office/officeart/2005/8/layout/hList6"/>
    <dgm:cxn modelId="{C3E0B4D4-3FC9-4D2C-B13E-9FD03A2D80AE}" type="presOf" srcId="{188AE7EC-7B0B-4832-8F1F-39A0ACE32066}" destId="{F31F923F-0AC6-49AB-AA08-8451276F65EC}" srcOrd="0" destOrd="1" presId="urn:microsoft.com/office/officeart/2005/8/layout/hList6"/>
    <dgm:cxn modelId="{85E3EFD2-E935-4F2C-8D98-3E349EB7E5BE}" type="presOf" srcId="{119DA3B6-2C77-4259-B9E0-D35A82ACB5F2}" destId="{8AFC5484-F54A-42E1-855F-1D5BD23B0DC0}" srcOrd="0" destOrd="1" presId="urn:microsoft.com/office/officeart/2005/8/layout/hList6"/>
    <dgm:cxn modelId="{CFA48778-4DDE-4A81-A356-F86A89934BF5}" srcId="{37FEB5C4-3B7C-496C-BF71-1C44C7136434}" destId="{876802EE-171C-4F26-8FBF-1677E61916D1}" srcOrd="4" destOrd="0" parTransId="{EF741EC8-16AC-418A-A3F1-EEBE0EE2EA4D}" sibTransId="{B70FD776-A5D8-4951-AFCF-00CEF4FD69E2}"/>
    <dgm:cxn modelId="{BFB20871-D0A8-4A6F-BA91-EAD622419751}" type="presOf" srcId="{876802EE-171C-4F26-8FBF-1677E61916D1}" destId="{F31F923F-0AC6-49AB-AA08-8451276F65EC}" srcOrd="0" destOrd="5" presId="urn:microsoft.com/office/officeart/2005/8/layout/hList6"/>
    <dgm:cxn modelId="{B5399BA8-7B73-4C7F-9594-2998708F6534}" type="presOf" srcId="{A22880B3-580F-4E89-A604-5757D329299C}" destId="{8AFC5484-F54A-42E1-855F-1D5BD23B0DC0}" srcOrd="0" destOrd="7" presId="urn:microsoft.com/office/officeart/2005/8/layout/hList6"/>
    <dgm:cxn modelId="{125C8538-1B9E-46FB-B0E9-B599560F8B2D}" srcId="{4358F874-B616-4929-BFC7-2EAAB1DC8F5F}" destId="{37FEB5C4-3B7C-496C-BF71-1C44C7136434}" srcOrd="2" destOrd="0" parTransId="{9E1322AC-B087-4432-A7D9-A9561D813996}" sibTransId="{DD6BCCCB-3372-471C-A6D8-04A535DFE10A}"/>
    <dgm:cxn modelId="{AEEE6DC8-5624-408F-8097-7FDF365B3125}" type="presOf" srcId="{A77B7ED1-D637-481C-9AD9-8E3E5DBF2E18}" destId="{8AFC5484-F54A-42E1-855F-1D5BD23B0DC0}" srcOrd="0" destOrd="4" presId="urn:microsoft.com/office/officeart/2005/8/layout/hList6"/>
    <dgm:cxn modelId="{A5433131-026E-4D51-993D-083D9E814709}" type="presOf" srcId="{E8DDBD0D-C02C-4B12-B15D-BB5CB3414719}" destId="{F31F923F-0AC6-49AB-AA08-8451276F65EC}" srcOrd="0" destOrd="3" presId="urn:microsoft.com/office/officeart/2005/8/layout/hList6"/>
    <dgm:cxn modelId="{8DD70A86-AA69-47C1-8D7A-DCFA9B615451}" type="presOf" srcId="{DD9B0B90-99B9-45C6-BC56-FB2939CFDA9A}" destId="{8AFC5484-F54A-42E1-855F-1D5BD23B0DC0}" srcOrd="0" destOrd="3" presId="urn:microsoft.com/office/officeart/2005/8/layout/hList6"/>
    <dgm:cxn modelId="{A2CF1436-40F9-46FD-83B4-B325027A26E2}" type="presOf" srcId="{4FEEE8D7-EB62-4426-98F2-B148E4F91D76}" destId="{8AFC5484-F54A-42E1-855F-1D5BD23B0DC0}" srcOrd="0" destOrd="5" presId="urn:microsoft.com/office/officeart/2005/8/layout/hList6"/>
    <dgm:cxn modelId="{84671945-CA90-4FA6-AD0D-8B0811028AC4}" type="presOf" srcId="{57ED801B-2A12-4009-BD05-D2377B71DFF6}" destId="{8AFC5484-F54A-42E1-855F-1D5BD23B0DC0}" srcOrd="0" destOrd="2" presId="urn:microsoft.com/office/officeart/2005/8/layout/hList6"/>
    <dgm:cxn modelId="{3379B939-E89F-4DEF-B929-80E55E74EB61}" srcId="{4358F874-B616-4929-BFC7-2EAAB1DC8F5F}" destId="{DA75A570-9BD5-47FD-AAE1-EF797C1E3EFF}" srcOrd="0" destOrd="0" parTransId="{A0A3078C-32FE-49A8-8571-66EF787F3F8E}" sibTransId="{AE507287-DD8A-4968-80CB-69565CAEE543}"/>
    <dgm:cxn modelId="{E99EAF8D-2D9C-4A62-A441-A8B979D0A691}" type="presOf" srcId="{00B639D5-BDCA-40B6-8A67-8F5379BD9BE9}" destId="{F31F923F-0AC6-49AB-AA08-8451276F65EC}" srcOrd="0" destOrd="4" presId="urn:microsoft.com/office/officeart/2005/8/layout/hList6"/>
    <dgm:cxn modelId="{B9F7A821-EA9A-494B-ACD5-99EA11047F43}" srcId="{DA75A570-9BD5-47FD-AAE1-EF797C1E3EFF}" destId="{A22880B3-580F-4E89-A604-5757D329299C}" srcOrd="6" destOrd="0" parTransId="{89B86026-5DB4-4839-9059-59FA9A80C522}" sibTransId="{8776ED59-57E9-4C91-80E6-14CAEFE4A7EE}"/>
    <dgm:cxn modelId="{09722DA0-BDB7-45D0-A2A9-98C95D191ED7}" srcId="{37FEB5C4-3B7C-496C-BF71-1C44C7136434}" destId="{E8DDBD0D-C02C-4B12-B15D-BB5CB3414719}" srcOrd="2" destOrd="0" parTransId="{EB53B73A-5C0E-4548-BE1A-605A06FA820C}" sibTransId="{0D90FFC9-2230-4C89-95F0-603E8AABFD74}"/>
    <dgm:cxn modelId="{31D38535-75F9-49EB-AB0A-370852C6D09E}" type="presOf" srcId="{F4153E0C-32E0-4089-8E72-6AB4D0A205D7}" destId="{8181ADAA-C38B-47C8-A3DC-B406ACF92FC2}" srcOrd="0" destOrd="1" presId="urn:microsoft.com/office/officeart/2005/8/layout/hList6"/>
    <dgm:cxn modelId="{D9105AF3-64D0-43B3-A573-F8681A62B168}" type="presOf" srcId="{86DCA105-2A93-485F-B737-08CF29A0516D}" destId="{F31F923F-0AC6-49AB-AA08-8451276F65EC}" srcOrd="0" destOrd="2" presId="urn:microsoft.com/office/officeart/2005/8/layout/hList6"/>
    <dgm:cxn modelId="{544BAC36-1826-49BD-B3E6-25145C2D1BF0}" srcId="{D479B469-BAB0-464B-9B7F-B4B2BF463839}" destId="{F4153E0C-32E0-4089-8E72-6AB4D0A205D7}" srcOrd="0" destOrd="0" parTransId="{339DE64A-D411-44D1-9219-6A12759AE5CB}" sibTransId="{E4805450-7387-4052-814D-B0E1468F5422}"/>
    <dgm:cxn modelId="{BAA42197-943F-49D2-A845-A21A46245852}" srcId="{DA75A570-9BD5-47FD-AAE1-EF797C1E3EFF}" destId="{A77B7ED1-D637-481C-9AD9-8E3E5DBF2E18}" srcOrd="3" destOrd="0" parTransId="{D23F632A-F4B5-44DD-AF38-FD57B1DD3983}" sibTransId="{E23E34C5-1FDB-49D6-AFB1-C320EC29B927}"/>
    <dgm:cxn modelId="{0828D107-A9FB-4E8E-B499-555492E3980E}" srcId="{DA75A570-9BD5-47FD-AAE1-EF797C1E3EFF}" destId="{3B696425-C90E-46D1-A337-72FD9758619E}" srcOrd="5" destOrd="0" parTransId="{1106461B-B290-4CB6-B649-7D4C8E4E9A9E}" sibTransId="{C10FF6C8-64E3-487A-886E-34286609FC13}"/>
    <dgm:cxn modelId="{7B2D4FAF-8E62-45EC-A0C8-66D24EDCE819}" srcId="{37FEB5C4-3B7C-496C-BF71-1C44C7136434}" destId="{86DCA105-2A93-485F-B737-08CF29A0516D}" srcOrd="1" destOrd="0" parTransId="{93A9FEA1-BD36-4006-91AA-0AC61B493775}" sibTransId="{F9663DAB-6383-4756-B1B5-BB8875133E41}"/>
    <dgm:cxn modelId="{CC39DECA-0B1C-4A3D-9743-CE882A4D2F39}" type="presOf" srcId="{D479B469-BAB0-464B-9B7F-B4B2BF463839}" destId="{8181ADAA-C38B-47C8-A3DC-B406ACF92FC2}" srcOrd="0" destOrd="0" presId="urn:microsoft.com/office/officeart/2005/8/layout/hList6"/>
    <dgm:cxn modelId="{77A2F0AF-87E2-4912-9718-D2EED3BCC32F}" srcId="{DA75A570-9BD5-47FD-AAE1-EF797C1E3EFF}" destId="{57ED801B-2A12-4009-BD05-D2377B71DFF6}" srcOrd="1" destOrd="0" parTransId="{D3E27261-54A2-4A8D-932B-81360512A1F1}" sibTransId="{8E85C643-15F4-4788-B158-9C6234E3089A}"/>
    <dgm:cxn modelId="{B1E26DD1-45A1-450E-9747-DA27A03519CC}" type="presOf" srcId="{37FEB5C4-3B7C-496C-BF71-1C44C7136434}" destId="{F31F923F-0AC6-49AB-AA08-8451276F65EC}" srcOrd="0" destOrd="0" presId="urn:microsoft.com/office/officeart/2005/8/layout/hList6"/>
    <dgm:cxn modelId="{52C2A098-A003-47F2-8142-644EF5822B05}" srcId="{DA75A570-9BD5-47FD-AAE1-EF797C1E3EFF}" destId="{4FEEE8D7-EB62-4426-98F2-B148E4F91D76}" srcOrd="4" destOrd="0" parTransId="{CDE0E26B-8425-4DE8-AEB5-C31E02CB9BB9}" sibTransId="{04778A07-BBE5-4FF9-ACC3-8710E758CA87}"/>
    <dgm:cxn modelId="{FBBBD7B7-11ED-4A86-83B5-724E60201763}" type="presOf" srcId="{3B696425-C90E-46D1-A337-72FD9758619E}" destId="{8AFC5484-F54A-42E1-855F-1D5BD23B0DC0}" srcOrd="0" destOrd="6" presId="urn:microsoft.com/office/officeart/2005/8/layout/hList6"/>
    <dgm:cxn modelId="{04F5649A-3FC4-4C2A-9E56-FDA1AB9C87A7}" srcId="{37FEB5C4-3B7C-496C-BF71-1C44C7136434}" destId="{188AE7EC-7B0B-4832-8F1F-39A0ACE32066}" srcOrd="0" destOrd="0" parTransId="{1F418C2D-9483-4934-A33A-7182FD78FABD}" sibTransId="{D3D5E13E-BCBF-455E-BF83-B60280E530E7}"/>
    <dgm:cxn modelId="{3EFBA880-2EB8-4A25-AB7F-CED7A4ADA0C5}" srcId="{37FEB5C4-3B7C-496C-BF71-1C44C7136434}" destId="{00B639D5-BDCA-40B6-8A67-8F5379BD9BE9}" srcOrd="3" destOrd="0" parTransId="{20D384BA-3754-4E07-B722-F9D4B556A76E}" sibTransId="{F562E28C-A6E4-466E-98CC-085D0423CC00}"/>
    <dgm:cxn modelId="{7222FC40-D1E4-4007-8965-38D20A2C4637}" type="presParOf" srcId="{ECCE8330-A7A8-4904-BD9F-5AAE5C68FBF1}" destId="{8AFC5484-F54A-42E1-855F-1D5BD23B0DC0}" srcOrd="0" destOrd="0" presId="urn:microsoft.com/office/officeart/2005/8/layout/hList6"/>
    <dgm:cxn modelId="{B0FD9BB2-3E7F-4FE1-BD1F-E1A1832BCC1D}" type="presParOf" srcId="{ECCE8330-A7A8-4904-BD9F-5AAE5C68FBF1}" destId="{DD69811B-F148-4045-98E5-F34364B2CF90}" srcOrd="1" destOrd="0" presId="urn:microsoft.com/office/officeart/2005/8/layout/hList6"/>
    <dgm:cxn modelId="{26456920-599D-4425-84D1-926768837291}" type="presParOf" srcId="{ECCE8330-A7A8-4904-BD9F-5AAE5C68FBF1}" destId="{8181ADAA-C38B-47C8-A3DC-B406ACF92FC2}" srcOrd="2" destOrd="0" presId="urn:microsoft.com/office/officeart/2005/8/layout/hList6"/>
    <dgm:cxn modelId="{CE26A304-2859-4D4F-85F3-13EB4C0A3090}" type="presParOf" srcId="{ECCE8330-A7A8-4904-BD9F-5AAE5C68FBF1}" destId="{6F87B72B-1036-443E-9991-342FA1FB2AAD}" srcOrd="3" destOrd="0" presId="urn:microsoft.com/office/officeart/2005/8/layout/hList6"/>
    <dgm:cxn modelId="{EE24C619-E5D1-4638-8877-1FFF9381A38F}" type="presParOf" srcId="{ECCE8330-A7A8-4904-BD9F-5AAE5C68FBF1}" destId="{F31F923F-0AC6-49AB-AA08-8451276F65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8A3B7-FFF6-4AC5-A6EB-622C6C993E7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CB566F7-14F2-4DB2-A8D5-BDF86F5600B9}">
      <dgm:prSet phldrT="[Texte]" custT="1"/>
      <dgm:spPr>
        <a:solidFill>
          <a:schemeClr val="tx1"/>
        </a:solidFill>
      </dgm:spPr>
      <dgm:t>
        <a:bodyPr/>
        <a:lstStyle/>
        <a:p>
          <a:r>
            <a:rPr lang="fr-FR" sz="1200" b="1" dirty="0" smtClean="0"/>
            <a:t>100 % du financement</a:t>
          </a:r>
          <a:endParaRPr lang="fr-FR" sz="1200" b="1" dirty="0"/>
        </a:p>
      </dgm:t>
    </dgm:pt>
    <dgm:pt modelId="{FB3E4012-2547-457D-849C-881615A544BE}" type="parTrans" cxnId="{61298603-F6CD-422E-B45B-5CB557BFD2D6}">
      <dgm:prSet/>
      <dgm:spPr/>
      <dgm:t>
        <a:bodyPr/>
        <a:lstStyle/>
        <a:p>
          <a:endParaRPr lang="fr-FR"/>
        </a:p>
      </dgm:t>
    </dgm:pt>
    <dgm:pt modelId="{755DECD8-E1AF-4606-B1DE-67419D328E31}" type="sibTrans" cxnId="{61298603-F6CD-422E-B45B-5CB557BFD2D6}">
      <dgm:prSet custT="1"/>
      <dgm:spPr>
        <a:solidFill>
          <a:schemeClr val="tx1"/>
        </a:solidFill>
      </dgm:spPr>
      <dgm:t>
        <a:bodyPr/>
        <a:lstStyle/>
        <a:p>
          <a:r>
            <a:rPr lang="fr-FR" sz="1400" b="1" dirty="0" smtClean="0"/>
            <a:t>10 400 euros HT</a:t>
          </a:r>
        </a:p>
        <a:p>
          <a:r>
            <a:rPr lang="fr-FR" sz="1400" b="1" dirty="0" smtClean="0"/>
            <a:t> 12 480 euros TTC</a:t>
          </a:r>
          <a:endParaRPr lang="fr-FR" sz="1400" b="1" dirty="0"/>
        </a:p>
      </dgm:t>
    </dgm:pt>
    <dgm:pt modelId="{C1BFAEB3-D87E-4916-A181-551CE2F1E83C}">
      <dgm:prSet phldrT="[Texte]" custT="1"/>
      <dgm:spPr/>
      <dgm:t>
        <a:bodyPr/>
        <a:lstStyle/>
        <a:p>
          <a:r>
            <a:rPr lang="fr-FR" sz="2000" b="1" dirty="0" smtClean="0"/>
            <a:t>Coût total</a:t>
          </a:r>
          <a:endParaRPr lang="fr-FR" sz="2000" b="1" dirty="0"/>
        </a:p>
      </dgm:t>
    </dgm:pt>
    <dgm:pt modelId="{2319FB8D-131A-4BAE-92EF-D980ECC46018}" type="parTrans" cxnId="{4EC94E22-1738-4314-AE91-767A0DFBD43E}">
      <dgm:prSet/>
      <dgm:spPr/>
      <dgm:t>
        <a:bodyPr/>
        <a:lstStyle/>
        <a:p>
          <a:endParaRPr lang="fr-FR"/>
        </a:p>
      </dgm:t>
    </dgm:pt>
    <dgm:pt modelId="{3EE9EAC3-86AB-40B2-8AC9-3CE77DA2456D}" type="sibTrans" cxnId="{4EC94E22-1738-4314-AE91-767A0DFBD43E}">
      <dgm:prSet/>
      <dgm:spPr/>
      <dgm:t>
        <a:bodyPr/>
        <a:lstStyle/>
        <a:p>
          <a:endParaRPr lang="fr-FR"/>
        </a:p>
      </dgm:t>
    </dgm:pt>
    <dgm:pt modelId="{E1216D14-62BC-43D7-9697-E04737E78AAA}">
      <dgm:prSet phldrT="[Texte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5 200 euros</a:t>
          </a:r>
          <a:endParaRPr lang="fr-FR" sz="1200" dirty="0">
            <a:solidFill>
              <a:schemeClr val="tx1"/>
            </a:solidFill>
          </a:endParaRPr>
        </a:p>
      </dgm:t>
    </dgm:pt>
    <dgm:pt modelId="{F3360A8B-3797-49DB-833B-24CADA4CACA4}" type="parTrans" cxnId="{08A2D919-DF67-4835-A1A2-0FF6E23C4FFD}">
      <dgm:prSet/>
      <dgm:spPr/>
      <dgm:t>
        <a:bodyPr/>
        <a:lstStyle/>
        <a:p>
          <a:endParaRPr lang="fr-FR"/>
        </a:p>
      </dgm:t>
    </dgm:pt>
    <dgm:pt modelId="{20EF013E-4474-4BCC-8DD5-ED236EA176E3}" type="sibTrans" cxnId="{08A2D919-DF67-4835-A1A2-0FF6E23C4FFD}">
      <dgm:prSet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50 % du financement HT</a:t>
          </a:r>
        </a:p>
        <a:p>
          <a:r>
            <a:rPr lang="fr-FR" dirty="0" smtClean="0">
              <a:solidFill>
                <a:schemeClr val="tx1"/>
              </a:solidFill>
            </a:rPr>
            <a:t>41,6% du financement TTC</a:t>
          </a:r>
          <a:endParaRPr lang="fr-FR" dirty="0">
            <a:solidFill>
              <a:schemeClr val="tx1"/>
            </a:solidFill>
          </a:endParaRPr>
        </a:p>
      </dgm:t>
    </dgm:pt>
    <dgm:pt modelId="{025AB198-5C62-40EC-8826-CED11B2C2D56}">
      <dgm:prSet phldrT="[Texte]"/>
      <dgm:spPr/>
      <dgm:t>
        <a:bodyPr/>
        <a:lstStyle/>
        <a:p>
          <a:r>
            <a:rPr lang="fr-FR" dirty="0" smtClean="0"/>
            <a:t>Appel à Projet en marge de la Journée National de la Résilience (somme déjà attribuée au SDIS 44)</a:t>
          </a:r>
          <a:endParaRPr lang="fr-FR" dirty="0"/>
        </a:p>
      </dgm:t>
    </dgm:pt>
    <dgm:pt modelId="{231039A4-84C4-47CC-8794-D0C087EFD35C}" type="parTrans" cxnId="{7E25F017-8BCB-480D-8E39-03D36A96A1CF}">
      <dgm:prSet/>
      <dgm:spPr/>
      <dgm:t>
        <a:bodyPr/>
        <a:lstStyle/>
        <a:p>
          <a:endParaRPr lang="fr-FR"/>
        </a:p>
      </dgm:t>
    </dgm:pt>
    <dgm:pt modelId="{9410A73C-92C0-4338-B117-CC5844749EB0}" type="sibTrans" cxnId="{7E25F017-8BCB-480D-8E39-03D36A96A1CF}">
      <dgm:prSet/>
      <dgm:spPr/>
      <dgm:t>
        <a:bodyPr/>
        <a:lstStyle/>
        <a:p>
          <a:endParaRPr lang="fr-FR"/>
        </a:p>
      </dgm:t>
    </dgm:pt>
    <dgm:pt modelId="{78247707-89EE-4847-BABA-216F873EEA39}">
      <dgm:prSet phldrT="[Texte]"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38,3% du financement TTC</a:t>
          </a:r>
          <a:endParaRPr lang="fr-FR" sz="1200" dirty="0">
            <a:solidFill>
              <a:schemeClr val="tx1"/>
            </a:solidFill>
          </a:endParaRPr>
        </a:p>
      </dgm:t>
    </dgm:pt>
    <dgm:pt modelId="{DABFDEE6-8971-4044-80D4-F4F40F6565E6}" type="parTrans" cxnId="{F724F8A4-92DE-415D-89F2-F40A1CBFB932}">
      <dgm:prSet/>
      <dgm:spPr/>
      <dgm:t>
        <a:bodyPr/>
        <a:lstStyle/>
        <a:p>
          <a:endParaRPr lang="fr-FR"/>
        </a:p>
      </dgm:t>
    </dgm:pt>
    <dgm:pt modelId="{D58C0814-12BF-4899-A7FC-00BE4F54D942}" type="sibTrans" cxnId="{F724F8A4-92DE-415D-89F2-F40A1CBFB932}">
      <dgm:prSet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4784 euros</a:t>
          </a:r>
          <a:endParaRPr lang="fr-FR" sz="1200" dirty="0">
            <a:solidFill>
              <a:schemeClr val="tx1"/>
            </a:solidFill>
          </a:endParaRPr>
        </a:p>
      </dgm:t>
    </dgm:pt>
    <dgm:pt modelId="{829C7253-D48B-4838-9BD0-B5878EA6187A}">
      <dgm:prSet phldrT="[Texte]"/>
      <dgm:spPr/>
      <dgm:t>
        <a:bodyPr/>
        <a:lstStyle/>
        <a:p>
          <a:r>
            <a:rPr lang="fr-FR" dirty="0" smtClean="0"/>
            <a:t>Cité éducative du Grand Bellevue Nantes/Saint-Herblain </a:t>
          </a:r>
          <a:r>
            <a:rPr lang="fr-FR" b="1" dirty="0" smtClean="0"/>
            <a:t>(</a:t>
          </a:r>
          <a:r>
            <a:rPr lang="fr-FR" b="1" u="sng" dirty="0" smtClean="0"/>
            <a:t>accord de principe</a:t>
          </a:r>
          <a:r>
            <a:rPr lang="fr-FR" b="1" dirty="0" smtClean="0"/>
            <a:t>)</a:t>
          </a:r>
          <a:endParaRPr lang="fr-FR" b="1" dirty="0"/>
        </a:p>
      </dgm:t>
    </dgm:pt>
    <dgm:pt modelId="{CAF88AAB-A3F1-4228-9B9F-B47DE893632B}" type="parTrans" cxnId="{33CB96A0-417C-46E7-9E29-A575CD1FFCA7}">
      <dgm:prSet/>
      <dgm:spPr/>
      <dgm:t>
        <a:bodyPr/>
        <a:lstStyle/>
        <a:p>
          <a:endParaRPr lang="fr-FR"/>
        </a:p>
      </dgm:t>
    </dgm:pt>
    <dgm:pt modelId="{0E3D7437-A2DC-4F47-BB64-9F58DE72E1EA}" type="sibTrans" cxnId="{33CB96A0-417C-46E7-9E29-A575CD1FFCA7}">
      <dgm:prSet/>
      <dgm:spPr/>
      <dgm:t>
        <a:bodyPr/>
        <a:lstStyle/>
        <a:p>
          <a:endParaRPr lang="fr-FR"/>
        </a:p>
      </dgm:t>
    </dgm:pt>
    <dgm:pt modelId="{BC5FA961-92FD-4648-B2D3-EDCA9CD24D4C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2 496 euros</a:t>
          </a:r>
          <a:endParaRPr lang="fr-FR" sz="1200" dirty="0">
            <a:solidFill>
              <a:schemeClr val="tx1"/>
            </a:solidFill>
          </a:endParaRPr>
        </a:p>
      </dgm:t>
    </dgm:pt>
    <dgm:pt modelId="{D23F68B2-FB16-4BDE-ABCD-B40463E2CCCC}" type="parTrans" cxnId="{A970F5DF-3897-4124-A508-9033A9AE7C5F}">
      <dgm:prSet/>
      <dgm:spPr/>
      <dgm:t>
        <a:bodyPr/>
        <a:lstStyle/>
        <a:p>
          <a:endParaRPr lang="fr-FR"/>
        </a:p>
      </dgm:t>
    </dgm:pt>
    <dgm:pt modelId="{D1D1FD34-261D-4DBB-872B-FB597002A3EF}" type="sibTrans" cxnId="{A970F5DF-3897-4124-A508-9033A9AE7C5F}">
      <dgm:prSet custT="1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sz="1200" dirty="0" smtClean="0">
              <a:solidFill>
                <a:schemeClr val="tx1"/>
              </a:solidFill>
            </a:rPr>
            <a:t>20% du financement TTC</a:t>
          </a:r>
          <a:endParaRPr lang="fr-FR" sz="1200" dirty="0">
            <a:solidFill>
              <a:schemeClr val="tx1"/>
            </a:solidFill>
          </a:endParaRPr>
        </a:p>
      </dgm:t>
    </dgm:pt>
    <dgm:pt modelId="{66E74EBE-7BDE-4CF9-B22D-6260F37DCDC2}" type="pres">
      <dgm:prSet presAssocID="{FA68A3B7-FFF6-4AC5-A6EB-622C6C993E7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DF99E80-1017-4E5E-A8FA-454352456CC4}" type="pres">
      <dgm:prSet presAssocID="{1CB566F7-14F2-4DB2-A8D5-BDF86F5600B9}" presName="composite" presStyleCnt="0"/>
      <dgm:spPr/>
    </dgm:pt>
    <dgm:pt modelId="{576C7CB4-631E-41EE-B947-E4171FE0C979}" type="pres">
      <dgm:prSet presAssocID="{1CB566F7-14F2-4DB2-A8D5-BDF86F5600B9}" presName="Parent1" presStyleLbl="node1" presStyleIdx="0" presStyleCnt="8" custScaleX="134347" custLinFactNeighborX="2779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778BB7-DFA3-4FD0-A105-E6608A2F8DF1}" type="pres">
      <dgm:prSet presAssocID="{1CB566F7-14F2-4DB2-A8D5-BDF86F5600B9}" presName="Childtext1" presStyleLbl="revTx" presStyleIdx="0" presStyleCnt="4" custLinFactNeighborX="18958" custLinFactNeighborY="1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1C7108-78A8-4A60-8D74-053C95A41484}" type="pres">
      <dgm:prSet presAssocID="{1CB566F7-14F2-4DB2-A8D5-BDF86F5600B9}" presName="BalanceSpacing" presStyleCnt="0"/>
      <dgm:spPr/>
    </dgm:pt>
    <dgm:pt modelId="{A4BBE945-FAA3-4B0E-A85B-DA937AB71164}" type="pres">
      <dgm:prSet presAssocID="{1CB566F7-14F2-4DB2-A8D5-BDF86F5600B9}" presName="BalanceSpacing1" presStyleCnt="0"/>
      <dgm:spPr/>
    </dgm:pt>
    <dgm:pt modelId="{E9405E1D-03B1-4145-BEF4-A4CAF3B6A174}" type="pres">
      <dgm:prSet presAssocID="{755DECD8-E1AF-4606-B1DE-67419D328E31}" presName="Accent1Text" presStyleLbl="node1" presStyleIdx="1" presStyleCnt="8" custLinFactNeighborX="-12359" custLinFactNeighborY="0"/>
      <dgm:spPr/>
      <dgm:t>
        <a:bodyPr/>
        <a:lstStyle/>
        <a:p>
          <a:endParaRPr lang="fr-FR"/>
        </a:p>
      </dgm:t>
    </dgm:pt>
    <dgm:pt modelId="{710FBE94-26B9-4B1E-A609-A1B4FF205622}" type="pres">
      <dgm:prSet presAssocID="{755DECD8-E1AF-4606-B1DE-67419D328E31}" presName="spaceBetweenRectangles" presStyleCnt="0"/>
      <dgm:spPr/>
    </dgm:pt>
    <dgm:pt modelId="{B7474B4C-63E4-46A0-9370-BFFBE5737D83}" type="pres">
      <dgm:prSet presAssocID="{E1216D14-62BC-43D7-9697-E04737E78AAA}" presName="composite" presStyleCnt="0"/>
      <dgm:spPr/>
    </dgm:pt>
    <dgm:pt modelId="{703B0512-1C75-479D-A332-6178D75F94E4}" type="pres">
      <dgm:prSet presAssocID="{E1216D14-62BC-43D7-9697-E04737E78AAA}" presName="Parent1" presStyleLbl="node1" presStyleIdx="2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B038E4-4A49-48BF-8DD5-FF7A7E1A3F9C}" type="pres">
      <dgm:prSet presAssocID="{E1216D14-62BC-43D7-9697-E04737E78AAA}" presName="Childtext1" presStyleLbl="revTx" presStyleIdx="1" presStyleCnt="4" custScaleX="113135" custLinFactNeighborX="-72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C91F83B-F65C-41FE-8832-5452ABEE72CD}" type="pres">
      <dgm:prSet presAssocID="{E1216D14-62BC-43D7-9697-E04737E78AAA}" presName="BalanceSpacing" presStyleCnt="0"/>
      <dgm:spPr/>
    </dgm:pt>
    <dgm:pt modelId="{9B8695B5-20F3-41A9-AE75-3A1EE8A7230E}" type="pres">
      <dgm:prSet presAssocID="{E1216D14-62BC-43D7-9697-E04737E78AAA}" presName="BalanceSpacing1" presStyleCnt="0"/>
      <dgm:spPr/>
    </dgm:pt>
    <dgm:pt modelId="{5D29DB99-E71A-4398-8117-7C3090715217}" type="pres">
      <dgm:prSet presAssocID="{20EF013E-4474-4BCC-8DD5-ED236EA176E3}" presName="Accent1Text" presStyleLbl="node1" presStyleIdx="3" presStyleCnt="8" custLinFactNeighborY="0"/>
      <dgm:spPr/>
      <dgm:t>
        <a:bodyPr/>
        <a:lstStyle/>
        <a:p>
          <a:endParaRPr lang="fr-FR"/>
        </a:p>
      </dgm:t>
    </dgm:pt>
    <dgm:pt modelId="{D6A7BDF9-682D-4A42-96E7-0FAEB659E501}" type="pres">
      <dgm:prSet presAssocID="{20EF013E-4474-4BCC-8DD5-ED236EA176E3}" presName="spaceBetweenRectangles" presStyleCnt="0"/>
      <dgm:spPr/>
    </dgm:pt>
    <dgm:pt modelId="{57DEFDE6-7E91-4F60-9A97-5DAC7E0042C9}" type="pres">
      <dgm:prSet presAssocID="{78247707-89EE-4847-BABA-216F873EEA39}" presName="composite" presStyleCnt="0"/>
      <dgm:spPr/>
    </dgm:pt>
    <dgm:pt modelId="{8A54351B-8043-4DC1-AB1B-FD1F1F3D679B}" type="pres">
      <dgm:prSet presAssocID="{78247707-89EE-4847-BABA-216F873EEA39}" presName="Parent1" presStyleLbl="node1" presStyleIdx="4" presStyleCnt="8" custScaleX="10902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C58079-8D98-444D-ACE5-64F2FAFBFBB9}" type="pres">
      <dgm:prSet presAssocID="{78247707-89EE-4847-BABA-216F873EEA39}" presName="Childtext1" presStyleLbl="revTx" presStyleIdx="2" presStyleCnt="4" custScaleX="104045" custLinFactNeighborX="3250" custLinFactNeighborY="10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CBDC83-A6F8-4A8A-9CD8-AD4F284A4A46}" type="pres">
      <dgm:prSet presAssocID="{78247707-89EE-4847-BABA-216F873EEA39}" presName="BalanceSpacing" presStyleCnt="0"/>
      <dgm:spPr/>
    </dgm:pt>
    <dgm:pt modelId="{429EADE9-14A6-43CB-ABEB-2AF84FDC21CA}" type="pres">
      <dgm:prSet presAssocID="{78247707-89EE-4847-BABA-216F873EEA39}" presName="BalanceSpacing1" presStyleCnt="0"/>
      <dgm:spPr/>
    </dgm:pt>
    <dgm:pt modelId="{D381F4BE-4809-4C31-B32A-A671AE440940}" type="pres">
      <dgm:prSet presAssocID="{D58C0814-12BF-4899-A7FC-00BE4F54D942}" presName="Accent1Text" presStyleLbl="node1" presStyleIdx="5" presStyleCnt="8" custLinFactNeighborY="0"/>
      <dgm:spPr/>
      <dgm:t>
        <a:bodyPr/>
        <a:lstStyle/>
        <a:p>
          <a:endParaRPr lang="fr-FR"/>
        </a:p>
      </dgm:t>
    </dgm:pt>
    <dgm:pt modelId="{2E947174-F5F7-4EA6-B1EE-3951599B68B5}" type="pres">
      <dgm:prSet presAssocID="{D58C0814-12BF-4899-A7FC-00BE4F54D942}" presName="spaceBetweenRectangles" presStyleCnt="0"/>
      <dgm:spPr/>
    </dgm:pt>
    <dgm:pt modelId="{1CC39A5F-6856-4800-87DE-C0CC7FE4E959}" type="pres">
      <dgm:prSet presAssocID="{BC5FA961-92FD-4648-B2D3-EDCA9CD24D4C}" presName="composite" presStyleCnt="0"/>
      <dgm:spPr/>
    </dgm:pt>
    <dgm:pt modelId="{35817B3C-321A-4117-B484-D1FDC46D75AC}" type="pres">
      <dgm:prSet presAssocID="{BC5FA961-92FD-4648-B2D3-EDCA9CD24D4C}" presName="Parent1" presStyleLbl="node1" presStyleIdx="6" presStyleCnt="8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2DCDED-9A0E-4DBD-90E1-FF1BBE61A63C}" type="pres">
      <dgm:prSet presAssocID="{BC5FA961-92FD-4648-B2D3-EDCA9CD24D4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0D8A06ED-2A3C-4B49-A4B1-E72BAE8A04CA}" type="pres">
      <dgm:prSet presAssocID="{BC5FA961-92FD-4648-B2D3-EDCA9CD24D4C}" presName="BalanceSpacing" presStyleCnt="0"/>
      <dgm:spPr/>
    </dgm:pt>
    <dgm:pt modelId="{365CD7FA-853B-4D1A-BDB3-A0FBE6DD59AF}" type="pres">
      <dgm:prSet presAssocID="{BC5FA961-92FD-4648-B2D3-EDCA9CD24D4C}" presName="BalanceSpacing1" presStyleCnt="0"/>
      <dgm:spPr/>
    </dgm:pt>
    <dgm:pt modelId="{49B4FE6A-05A2-452C-BFFB-0C71BE4CF965}" type="pres">
      <dgm:prSet presAssocID="{D1D1FD34-261D-4DBB-872B-FB597002A3EF}" presName="Accent1Text" presStyleLbl="node1" presStyleIdx="7" presStyleCnt="8" custLinFactNeighborY="0"/>
      <dgm:spPr/>
      <dgm:t>
        <a:bodyPr/>
        <a:lstStyle/>
        <a:p>
          <a:endParaRPr lang="fr-FR"/>
        </a:p>
      </dgm:t>
    </dgm:pt>
  </dgm:ptLst>
  <dgm:cxnLst>
    <dgm:cxn modelId="{E3318176-28F7-4EFC-9917-ACA979130773}" type="presOf" srcId="{78247707-89EE-4847-BABA-216F873EEA39}" destId="{8A54351B-8043-4DC1-AB1B-FD1F1F3D679B}" srcOrd="0" destOrd="0" presId="urn:microsoft.com/office/officeart/2008/layout/AlternatingHexagons"/>
    <dgm:cxn modelId="{42CB0F3F-7ED7-422D-881F-5D8A90A7EDBF}" type="presOf" srcId="{755DECD8-E1AF-4606-B1DE-67419D328E31}" destId="{E9405E1D-03B1-4145-BEF4-A4CAF3B6A174}" srcOrd="0" destOrd="0" presId="urn:microsoft.com/office/officeart/2008/layout/AlternatingHexagons"/>
    <dgm:cxn modelId="{7A629C81-97E5-4435-BB25-1E18351D9324}" type="presOf" srcId="{E1216D14-62BC-43D7-9697-E04737E78AAA}" destId="{703B0512-1C75-479D-A332-6178D75F94E4}" srcOrd="0" destOrd="0" presId="urn:microsoft.com/office/officeart/2008/layout/AlternatingHexagons"/>
    <dgm:cxn modelId="{08A2D919-DF67-4835-A1A2-0FF6E23C4FFD}" srcId="{FA68A3B7-FFF6-4AC5-A6EB-622C6C993E78}" destId="{E1216D14-62BC-43D7-9697-E04737E78AAA}" srcOrd="1" destOrd="0" parTransId="{F3360A8B-3797-49DB-833B-24CADA4CACA4}" sibTransId="{20EF013E-4474-4BCC-8DD5-ED236EA176E3}"/>
    <dgm:cxn modelId="{46E86DBE-58F9-4208-9300-9203BC61E7BE}" type="presOf" srcId="{BC5FA961-92FD-4648-B2D3-EDCA9CD24D4C}" destId="{35817B3C-321A-4117-B484-D1FDC46D75AC}" srcOrd="0" destOrd="0" presId="urn:microsoft.com/office/officeart/2008/layout/AlternatingHexagons"/>
    <dgm:cxn modelId="{61298603-F6CD-422E-B45B-5CB557BFD2D6}" srcId="{FA68A3B7-FFF6-4AC5-A6EB-622C6C993E78}" destId="{1CB566F7-14F2-4DB2-A8D5-BDF86F5600B9}" srcOrd="0" destOrd="0" parTransId="{FB3E4012-2547-457D-849C-881615A544BE}" sibTransId="{755DECD8-E1AF-4606-B1DE-67419D328E31}"/>
    <dgm:cxn modelId="{F724F8A4-92DE-415D-89F2-F40A1CBFB932}" srcId="{FA68A3B7-FFF6-4AC5-A6EB-622C6C993E78}" destId="{78247707-89EE-4847-BABA-216F873EEA39}" srcOrd="2" destOrd="0" parTransId="{DABFDEE6-8971-4044-80D4-F4F40F6565E6}" sibTransId="{D58C0814-12BF-4899-A7FC-00BE4F54D942}"/>
    <dgm:cxn modelId="{6D4E32BA-1CB1-477B-B5B4-352324986176}" type="presOf" srcId="{D1D1FD34-261D-4DBB-872B-FB597002A3EF}" destId="{49B4FE6A-05A2-452C-BFFB-0C71BE4CF965}" srcOrd="0" destOrd="0" presId="urn:microsoft.com/office/officeart/2008/layout/AlternatingHexagons"/>
    <dgm:cxn modelId="{A970F5DF-3897-4124-A508-9033A9AE7C5F}" srcId="{FA68A3B7-FFF6-4AC5-A6EB-622C6C993E78}" destId="{BC5FA961-92FD-4648-B2D3-EDCA9CD24D4C}" srcOrd="3" destOrd="0" parTransId="{D23F68B2-FB16-4BDE-ABCD-B40463E2CCCC}" sibTransId="{D1D1FD34-261D-4DBB-872B-FB597002A3EF}"/>
    <dgm:cxn modelId="{73F10F08-58C4-49A1-A2F5-697D478B49FB}" type="presOf" srcId="{025AB198-5C62-40EC-8826-CED11B2C2D56}" destId="{7BB038E4-4A49-48BF-8DD5-FF7A7E1A3F9C}" srcOrd="0" destOrd="0" presId="urn:microsoft.com/office/officeart/2008/layout/AlternatingHexagons"/>
    <dgm:cxn modelId="{E8A520F0-6396-4782-B613-B71F58F88CE7}" type="presOf" srcId="{FA68A3B7-FFF6-4AC5-A6EB-622C6C993E78}" destId="{66E74EBE-7BDE-4CF9-B22D-6260F37DCDC2}" srcOrd="0" destOrd="0" presId="urn:microsoft.com/office/officeart/2008/layout/AlternatingHexagons"/>
    <dgm:cxn modelId="{33CB96A0-417C-46E7-9E29-A575CD1FFCA7}" srcId="{78247707-89EE-4847-BABA-216F873EEA39}" destId="{829C7253-D48B-4838-9BD0-B5878EA6187A}" srcOrd="0" destOrd="0" parTransId="{CAF88AAB-A3F1-4228-9B9F-B47DE893632B}" sibTransId="{0E3D7437-A2DC-4F47-BB64-9F58DE72E1EA}"/>
    <dgm:cxn modelId="{75B7C0A0-4971-494B-A3D0-A90950E89B96}" type="presOf" srcId="{829C7253-D48B-4838-9BD0-B5878EA6187A}" destId="{31C58079-8D98-444D-ACE5-64F2FAFBFBB9}" srcOrd="0" destOrd="0" presId="urn:microsoft.com/office/officeart/2008/layout/AlternatingHexagons"/>
    <dgm:cxn modelId="{7E25F017-8BCB-480D-8E39-03D36A96A1CF}" srcId="{E1216D14-62BC-43D7-9697-E04737E78AAA}" destId="{025AB198-5C62-40EC-8826-CED11B2C2D56}" srcOrd="0" destOrd="0" parTransId="{231039A4-84C4-47CC-8794-D0C087EFD35C}" sibTransId="{9410A73C-92C0-4338-B117-CC5844749EB0}"/>
    <dgm:cxn modelId="{2DFB58D0-BC34-4760-8513-74BBBFA50AFC}" type="presOf" srcId="{D58C0814-12BF-4899-A7FC-00BE4F54D942}" destId="{D381F4BE-4809-4C31-B32A-A671AE440940}" srcOrd="0" destOrd="0" presId="urn:microsoft.com/office/officeart/2008/layout/AlternatingHexagons"/>
    <dgm:cxn modelId="{4EC94E22-1738-4314-AE91-767A0DFBD43E}" srcId="{1CB566F7-14F2-4DB2-A8D5-BDF86F5600B9}" destId="{C1BFAEB3-D87E-4916-A181-551CE2F1E83C}" srcOrd="0" destOrd="0" parTransId="{2319FB8D-131A-4BAE-92EF-D980ECC46018}" sibTransId="{3EE9EAC3-86AB-40B2-8AC9-3CE77DA2456D}"/>
    <dgm:cxn modelId="{F76C43F1-3F92-4AC6-B65A-984532A5F053}" type="presOf" srcId="{20EF013E-4474-4BCC-8DD5-ED236EA176E3}" destId="{5D29DB99-E71A-4398-8117-7C3090715217}" srcOrd="0" destOrd="0" presId="urn:microsoft.com/office/officeart/2008/layout/AlternatingHexagons"/>
    <dgm:cxn modelId="{449529B3-51C2-4009-BB18-3AC8083197C7}" type="presOf" srcId="{1CB566F7-14F2-4DB2-A8D5-BDF86F5600B9}" destId="{576C7CB4-631E-41EE-B947-E4171FE0C979}" srcOrd="0" destOrd="0" presId="urn:microsoft.com/office/officeart/2008/layout/AlternatingHexagons"/>
    <dgm:cxn modelId="{6362A462-FE4C-4854-9C05-9B544925AAF7}" type="presOf" srcId="{C1BFAEB3-D87E-4916-A181-551CE2F1E83C}" destId="{47778BB7-DFA3-4FD0-A105-E6608A2F8DF1}" srcOrd="0" destOrd="0" presId="urn:microsoft.com/office/officeart/2008/layout/AlternatingHexagons"/>
    <dgm:cxn modelId="{E75F5939-2A1A-4431-B2C1-ECE39DCCD701}" type="presParOf" srcId="{66E74EBE-7BDE-4CF9-B22D-6260F37DCDC2}" destId="{7DF99E80-1017-4E5E-A8FA-454352456CC4}" srcOrd="0" destOrd="0" presId="urn:microsoft.com/office/officeart/2008/layout/AlternatingHexagons"/>
    <dgm:cxn modelId="{F67859B9-775E-4D62-A71C-BD2A4552AF24}" type="presParOf" srcId="{7DF99E80-1017-4E5E-A8FA-454352456CC4}" destId="{576C7CB4-631E-41EE-B947-E4171FE0C979}" srcOrd="0" destOrd="0" presId="urn:microsoft.com/office/officeart/2008/layout/AlternatingHexagons"/>
    <dgm:cxn modelId="{BC030FA4-F1A2-49C0-B391-B27CF1269717}" type="presParOf" srcId="{7DF99E80-1017-4E5E-A8FA-454352456CC4}" destId="{47778BB7-DFA3-4FD0-A105-E6608A2F8DF1}" srcOrd="1" destOrd="0" presId="urn:microsoft.com/office/officeart/2008/layout/AlternatingHexagons"/>
    <dgm:cxn modelId="{6BD906CA-390A-4963-BF13-BF42CC38C2FD}" type="presParOf" srcId="{7DF99E80-1017-4E5E-A8FA-454352456CC4}" destId="{871C7108-78A8-4A60-8D74-053C95A41484}" srcOrd="2" destOrd="0" presId="urn:microsoft.com/office/officeart/2008/layout/AlternatingHexagons"/>
    <dgm:cxn modelId="{C7ECE578-3109-4BAA-80E4-45E742449256}" type="presParOf" srcId="{7DF99E80-1017-4E5E-A8FA-454352456CC4}" destId="{A4BBE945-FAA3-4B0E-A85B-DA937AB71164}" srcOrd="3" destOrd="0" presId="urn:microsoft.com/office/officeart/2008/layout/AlternatingHexagons"/>
    <dgm:cxn modelId="{B8F2B3F9-2327-4A48-912E-2BD9CC7F0848}" type="presParOf" srcId="{7DF99E80-1017-4E5E-A8FA-454352456CC4}" destId="{E9405E1D-03B1-4145-BEF4-A4CAF3B6A174}" srcOrd="4" destOrd="0" presId="urn:microsoft.com/office/officeart/2008/layout/AlternatingHexagons"/>
    <dgm:cxn modelId="{F6414219-AF90-4ED4-A880-BACE4244B782}" type="presParOf" srcId="{66E74EBE-7BDE-4CF9-B22D-6260F37DCDC2}" destId="{710FBE94-26B9-4B1E-A609-A1B4FF205622}" srcOrd="1" destOrd="0" presId="urn:microsoft.com/office/officeart/2008/layout/AlternatingHexagons"/>
    <dgm:cxn modelId="{A5F65676-927E-4148-8E81-215F0E1198AB}" type="presParOf" srcId="{66E74EBE-7BDE-4CF9-B22D-6260F37DCDC2}" destId="{B7474B4C-63E4-46A0-9370-BFFBE5737D83}" srcOrd="2" destOrd="0" presId="urn:microsoft.com/office/officeart/2008/layout/AlternatingHexagons"/>
    <dgm:cxn modelId="{3D582AB4-61AA-444B-BE97-07CCFAE3082D}" type="presParOf" srcId="{B7474B4C-63E4-46A0-9370-BFFBE5737D83}" destId="{703B0512-1C75-479D-A332-6178D75F94E4}" srcOrd="0" destOrd="0" presId="urn:microsoft.com/office/officeart/2008/layout/AlternatingHexagons"/>
    <dgm:cxn modelId="{8C66220E-9E1B-403F-8FD0-CD4EE60FED7E}" type="presParOf" srcId="{B7474B4C-63E4-46A0-9370-BFFBE5737D83}" destId="{7BB038E4-4A49-48BF-8DD5-FF7A7E1A3F9C}" srcOrd="1" destOrd="0" presId="urn:microsoft.com/office/officeart/2008/layout/AlternatingHexagons"/>
    <dgm:cxn modelId="{A2417059-D396-4B86-A94E-7EDBD8B37C83}" type="presParOf" srcId="{B7474B4C-63E4-46A0-9370-BFFBE5737D83}" destId="{4C91F83B-F65C-41FE-8832-5452ABEE72CD}" srcOrd="2" destOrd="0" presId="urn:microsoft.com/office/officeart/2008/layout/AlternatingHexagons"/>
    <dgm:cxn modelId="{8BCED61A-7BBA-4560-897E-39892EBBF3C2}" type="presParOf" srcId="{B7474B4C-63E4-46A0-9370-BFFBE5737D83}" destId="{9B8695B5-20F3-41A9-AE75-3A1EE8A7230E}" srcOrd="3" destOrd="0" presId="urn:microsoft.com/office/officeart/2008/layout/AlternatingHexagons"/>
    <dgm:cxn modelId="{91B78A58-3A63-44B1-80E5-F0AE2294A283}" type="presParOf" srcId="{B7474B4C-63E4-46A0-9370-BFFBE5737D83}" destId="{5D29DB99-E71A-4398-8117-7C3090715217}" srcOrd="4" destOrd="0" presId="urn:microsoft.com/office/officeart/2008/layout/AlternatingHexagons"/>
    <dgm:cxn modelId="{C81DAD8E-60E2-4B4B-9873-ACDF0DF78032}" type="presParOf" srcId="{66E74EBE-7BDE-4CF9-B22D-6260F37DCDC2}" destId="{D6A7BDF9-682D-4A42-96E7-0FAEB659E501}" srcOrd="3" destOrd="0" presId="urn:microsoft.com/office/officeart/2008/layout/AlternatingHexagons"/>
    <dgm:cxn modelId="{A86502CC-05D5-47FF-BC22-07F9CAC81364}" type="presParOf" srcId="{66E74EBE-7BDE-4CF9-B22D-6260F37DCDC2}" destId="{57DEFDE6-7E91-4F60-9A97-5DAC7E0042C9}" srcOrd="4" destOrd="0" presId="urn:microsoft.com/office/officeart/2008/layout/AlternatingHexagons"/>
    <dgm:cxn modelId="{CD2C6CEC-91DF-45CE-862E-3F4FBD7A166A}" type="presParOf" srcId="{57DEFDE6-7E91-4F60-9A97-5DAC7E0042C9}" destId="{8A54351B-8043-4DC1-AB1B-FD1F1F3D679B}" srcOrd="0" destOrd="0" presId="urn:microsoft.com/office/officeart/2008/layout/AlternatingHexagons"/>
    <dgm:cxn modelId="{22968145-DB7B-4F8C-A731-9B9DA05FD387}" type="presParOf" srcId="{57DEFDE6-7E91-4F60-9A97-5DAC7E0042C9}" destId="{31C58079-8D98-444D-ACE5-64F2FAFBFBB9}" srcOrd="1" destOrd="0" presId="urn:microsoft.com/office/officeart/2008/layout/AlternatingHexagons"/>
    <dgm:cxn modelId="{66D652BC-620B-4068-9BE5-ED9FE38FE538}" type="presParOf" srcId="{57DEFDE6-7E91-4F60-9A97-5DAC7E0042C9}" destId="{27CBDC83-A6F8-4A8A-9CD8-AD4F284A4A46}" srcOrd="2" destOrd="0" presId="urn:microsoft.com/office/officeart/2008/layout/AlternatingHexagons"/>
    <dgm:cxn modelId="{534684A5-5D54-4441-8A1B-465C1B6BA326}" type="presParOf" srcId="{57DEFDE6-7E91-4F60-9A97-5DAC7E0042C9}" destId="{429EADE9-14A6-43CB-ABEB-2AF84FDC21CA}" srcOrd="3" destOrd="0" presId="urn:microsoft.com/office/officeart/2008/layout/AlternatingHexagons"/>
    <dgm:cxn modelId="{47E05920-FE74-4277-ADDC-CE8566A97E55}" type="presParOf" srcId="{57DEFDE6-7E91-4F60-9A97-5DAC7E0042C9}" destId="{D381F4BE-4809-4C31-B32A-A671AE440940}" srcOrd="4" destOrd="0" presId="urn:microsoft.com/office/officeart/2008/layout/AlternatingHexagons"/>
    <dgm:cxn modelId="{4A248B50-B6B4-4D75-BF30-4394187194E4}" type="presParOf" srcId="{66E74EBE-7BDE-4CF9-B22D-6260F37DCDC2}" destId="{2E947174-F5F7-4EA6-B1EE-3951599B68B5}" srcOrd="5" destOrd="0" presId="urn:microsoft.com/office/officeart/2008/layout/AlternatingHexagons"/>
    <dgm:cxn modelId="{BE91B91E-E1A6-43CF-AF03-58B0F1A75F27}" type="presParOf" srcId="{66E74EBE-7BDE-4CF9-B22D-6260F37DCDC2}" destId="{1CC39A5F-6856-4800-87DE-C0CC7FE4E959}" srcOrd="6" destOrd="0" presId="urn:microsoft.com/office/officeart/2008/layout/AlternatingHexagons"/>
    <dgm:cxn modelId="{CC5C6B4C-C67C-424D-9FBB-AF86C52500BB}" type="presParOf" srcId="{1CC39A5F-6856-4800-87DE-C0CC7FE4E959}" destId="{35817B3C-321A-4117-B484-D1FDC46D75AC}" srcOrd="0" destOrd="0" presId="urn:microsoft.com/office/officeart/2008/layout/AlternatingHexagons"/>
    <dgm:cxn modelId="{8C1BBD66-12D1-4C52-BE1C-6D1D587397FF}" type="presParOf" srcId="{1CC39A5F-6856-4800-87DE-C0CC7FE4E959}" destId="{A92DCDED-9A0E-4DBD-90E1-FF1BBE61A63C}" srcOrd="1" destOrd="0" presId="urn:microsoft.com/office/officeart/2008/layout/AlternatingHexagons"/>
    <dgm:cxn modelId="{E0405E9D-3EC4-4C67-A33C-E5415E781330}" type="presParOf" srcId="{1CC39A5F-6856-4800-87DE-C0CC7FE4E959}" destId="{0D8A06ED-2A3C-4B49-A4B1-E72BAE8A04CA}" srcOrd="2" destOrd="0" presId="urn:microsoft.com/office/officeart/2008/layout/AlternatingHexagons"/>
    <dgm:cxn modelId="{4D050468-4E42-4DA0-BFAE-218284EE2827}" type="presParOf" srcId="{1CC39A5F-6856-4800-87DE-C0CC7FE4E959}" destId="{365CD7FA-853B-4D1A-BDB3-A0FBE6DD59AF}" srcOrd="3" destOrd="0" presId="urn:microsoft.com/office/officeart/2008/layout/AlternatingHexagons"/>
    <dgm:cxn modelId="{1E5BEF0B-DC60-4A88-BF77-861A7838105E}" type="presParOf" srcId="{1CC39A5F-6856-4800-87DE-C0CC7FE4E959}" destId="{49B4FE6A-05A2-452C-BFFB-0C71BE4CF96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4B67F6-14E5-453F-9F4C-D22BB6268A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CCA919-BE7A-4D1E-8752-910CE3FFD6EA}">
      <dgm:prSet phldrT="[Texte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Désignation des collèges et des 3 classes</a:t>
          </a:r>
          <a:endParaRPr lang="fr-FR" dirty="0"/>
        </a:p>
      </dgm:t>
    </dgm:pt>
    <dgm:pt modelId="{FCC2738E-0B9E-430A-B9C1-28F7875ED0D2}" type="parTrans" cxnId="{A06AD866-DC30-4BA4-AFF4-DE7C70C00B43}">
      <dgm:prSet/>
      <dgm:spPr/>
      <dgm:t>
        <a:bodyPr/>
        <a:lstStyle/>
        <a:p>
          <a:endParaRPr lang="fr-FR"/>
        </a:p>
      </dgm:t>
    </dgm:pt>
    <dgm:pt modelId="{D8267A34-7451-4443-BAB8-EFBA1073F292}" type="sibTrans" cxnId="{A06AD866-DC30-4BA4-AFF4-DE7C70C00B43}">
      <dgm:prSet/>
      <dgm:spPr/>
      <dgm:t>
        <a:bodyPr/>
        <a:lstStyle/>
        <a:p>
          <a:endParaRPr lang="fr-FR"/>
        </a:p>
      </dgm:t>
    </dgm:pt>
    <dgm:pt modelId="{93BF62B4-50BE-41C6-BC6D-088F530A16B7}">
      <dgm:prSet phldrT="[Texte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Préparation d’un projet pédagogique « résilience et citoyenneté » pour la rentrée de Septembre</a:t>
          </a:r>
          <a:endParaRPr lang="fr-FR" dirty="0"/>
        </a:p>
      </dgm:t>
    </dgm:pt>
    <dgm:pt modelId="{1F31364B-0C34-43CE-965F-7187734E4C28}" type="parTrans" cxnId="{59301ECC-940F-4965-B4FC-79D24479A515}">
      <dgm:prSet/>
      <dgm:spPr/>
      <dgm:t>
        <a:bodyPr/>
        <a:lstStyle/>
        <a:p>
          <a:endParaRPr lang="fr-FR"/>
        </a:p>
      </dgm:t>
    </dgm:pt>
    <dgm:pt modelId="{3BCD54BA-F942-4CDF-8247-A441116ECC8A}" type="sibTrans" cxnId="{59301ECC-940F-4965-B4FC-79D24479A515}">
      <dgm:prSet/>
      <dgm:spPr/>
      <dgm:t>
        <a:bodyPr/>
        <a:lstStyle/>
        <a:p>
          <a:endParaRPr lang="fr-FR"/>
        </a:p>
      </dgm:t>
    </dgm:pt>
    <dgm:pt modelId="{BDAC2670-2B57-4FBE-BED4-37A88135664C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 smtClean="0"/>
            <a:t>Rentrée scolaire</a:t>
          </a:r>
          <a:endParaRPr lang="fr-FR" dirty="0"/>
        </a:p>
      </dgm:t>
    </dgm:pt>
    <dgm:pt modelId="{3F1F7806-9997-48E2-9241-7CDD7406C4D9}" type="parTrans" cxnId="{4F36C4D7-065E-43A2-A8F2-7514E631C5CA}">
      <dgm:prSet/>
      <dgm:spPr/>
      <dgm:t>
        <a:bodyPr/>
        <a:lstStyle/>
        <a:p>
          <a:endParaRPr lang="fr-FR"/>
        </a:p>
      </dgm:t>
    </dgm:pt>
    <dgm:pt modelId="{C9FE8004-C7B6-41F6-9F47-E0B15059A10B}" type="sibTrans" cxnId="{4F36C4D7-065E-43A2-A8F2-7514E631C5CA}">
      <dgm:prSet/>
      <dgm:spPr/>
      <dgm:t>
        <a:bodyPr/>
        <a:lstStyle/>
        <a:p>
          <a:endParaRPr lang="fr-FR"/>
        </a:p>
      </dgm:t>
    </dgm:pt>
    <dgm:pt modelId="{9ACC432E-2BA3-440D-9BFA-3393948B758B}" type="pres">
      <dgm:prSet presAssocID="{C84B67F6-14E5-453F-9F4C-D22BB6268A14}" presName="Name0" presStyleCnt="0">
        <dgm:presLayoutVars>
          <dgm:dir/>
          <dgm:resizeHandles val="exact"/>
        </dgm:presLayoutVars>
      </dgm:prSet>
      <dgm:spPr/>
    </dgm:pt>
    <dgm:pt modelId="{683A8843-35E9-4CB4-A2CC-A696976E9FE5}" type="pres">
      <dgm:prSet presAssocID="{5DCCA919-BE7A-4D1E-8752-910CE3FFD6EA}" presName="node" presStyleLbl="node1" presStyleIdx="0" presStyleCnt="3" custLinFactNeighborY="12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522DF-6DF5-4C64-AD67-3E94455B7096}" type="pres">
      <dgm:prSet presAssocID="{D8267A34-7451-4443-BAB8-EFBA1073F292}" presName="sibTrans" presStyleLbl="sibTrans2D1" presStyleIdx="0" presStyleCnt="2"/>
      <dgm:spPr/>
      <dgm:t>
        <a:bodyPr/>
        <a:lstStyle/>
        <a:p>
          <a:endParaRPr lang="fr-FR"/>
        </a:p>
      </dgm:t>
    </dgm:pt>
    <dgm:pt modelId="{EE48C832-D1C8-4230-8410-DE7911A2B643}" type="pres">
      <dgm:prSet presAssocID="{D8267A34-7451-4443-BAB8-EFBA1073F29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EC0A2403-F934-4137-8928-68A4B4E9F327}" type="pres">
      <dgm:prSet presAssocID="{93BF62B4-50BE-41C6-BC6D-088F530A16B7}" presName="node" presStyleLbl="node1" presStyleIdx="1" presStyleCnt="3" custLinFactNeighborY="12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B9AE4-74E7-4232-B56D-4386D8EC9D19}" type="pres">
      <dgm:prSet presAssocID="{3BCD54BA-F942-4CDF-8247-A441116ECC8A}" presName="sibTrans" presStyleLbl="sibTrans2D1" presStyleIdx="1" presStyleCnt="2"/>
      <dgm:spPr/>
      <dgm:t>
        <a:bodyPr/>
        <a:lstStyle/>
        <a:p>
          <a:endParaRPr lang="fr-FR"/>
        </a:p>
      </dgm:t>
    </dgm:pt>
    <dgm:pt modelId="{F91ED595-98C4-4627-9A3C-8E7551BDEDB3}" type="pres">
      <dgm:prSet presAssocID="{3BCD54BA-F942-4CDF-8247-A441116ECC8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DC4BEDC-68FC-4FD2-8052-F7BDC77DB26A}" type="pres">
      <dgm:prSet presAssocID="{BDAC2670-2B57-4FBE-BED4-37A8813566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EF9CA2-F8F3-427C-AC63-0AACDF666479}" type="presOf" srcId="{D8267A34-7451-4443-BAB8-EFBA1073F292}" destId="{FDD522DF-6DF5-4C64-AD67-3E94455B7096}" srcOrd="0" destOrd="0" presId="urn:microsoft.com/office/officeart/2005/8/layout/process1"/>
    <dgm:cxn modelId="{5EA872B6-3604-4835-98B3-716E74C99CE3}" type="presOf" srcId="{5DCCA919-BE7A-4D1E-8752-910CE3FFD6EA}" destId="{683A8843-35E9-4CB4-A2CC-A696976E9FE5}" srcOrd="0" destOrd="0" presId="urn:microsoft.com/office/officeart/2005/8/layout/process1"/>
    <dgm:cxn modelId="{4F3199E9-E7A0-49EC-8E3A-76F74CFBD10C}" type="presOf" srcId="{3BCD54BA-F942-4CDF-8247-A441116ECC8A}" destId="{F91ED595-98C4-4627-9A3C-8E7551BDEDB3}" srcOrd="1" destOrd="0" presId="urn:microsoft.com/office/officeart/2005/8/layout/process1"/>
    <dgm:cxn modelId="{4F36C4D7-065E-43A2-A8F2-7514E631C5CA}" srcId="{C84B67F6-14E5-453F-9F4C-D22BB6268A14}" destId="{BDAC2670-2B57-4FBE-BED4-37A88135664C}" srcOrd="2" destOrd="0" parTransId="{3F1F7806-9997-48E2-9241-7CDD7406C4D9}" sibTransId="{C9FE8004-C7B6-41F6-9F47-E0B15059A10B}"/>
    <dgm:cxn modelId="{59301ECC-940F-4965-B4FC-79D24479A515}" srcId="{C84B67F6-14E5-453F-9F4C-D22BB6268A14}" destId="{93BF62B4-50BE-41C6-BC6D-088F530A16B7}" srcOrd="1" destOrd="0" parTransId="{1F31364B-0C34-43CE-965F-7187734E4C28}" sibTransId="{3BCD54BA-F942-4CDF-8247-A441116ECC8A}"/>
    <dgm:cxn modelId="{A06AD866-DC30-4BA4-AFF4-DE7C70C00B43}" srcId="{C84B67F6-14E5-453F-9F4C-D22BB6268A14}" destId="{5DCCA919-BE7A-4D1E-8752-910CE3FFD6EA}" srcOrd="0" destOrd="0" parTransId="{FCC2738E-0B9E-430A-B9C1-28F7875ED0D2}" sibTransId="{D8267A34-7451-4443-BAB8-EFBA1073F292}"/>
    <dgm:cxn modelId="{D4E7F3A3-4759-400E-B23C-64D67CC51910}" type="presOf" srcId="{93BF62B4-50BE-41C6-BC6D-088F530A16B7}" destId="{EC0A2403-F934-4137-8928-68A4B4E9F327}" srcOrd="0" destOrd="0" presId="urn:microsoft.com/office/officeart/2005/8/layout/process1"/>
    <dgm:cxn modelId="{1277FC20-8C0F-4903-8683-4B8DD0D7D40F}" type="presOf" srcId="{C84B67F6-14E5-453F-9F4C-D22BB6268A14}" destId="{9ACC432E-2BA3-440D-9BFA-3393948B758B}" srcOrd="0" destOrd="0" presId="urn:microsoft.com/office/officeart/2005/8/layout/process1"/>
    <dgm:cxn modelId="{8A0C7954-09D3-4C7D-95DD-D83E0EA79A14}" type="presOf" srcId="{BDAC2670-2B57-4FBE-BED4-37A88135664C}" destId="{EDC4BEDC-68FC-4FD2-8052-F7BDC77DB26A}" srcOrd="0" destOrd="0" presId="urn:microsoft.com/office/officeart/2005/8/layout/process1"/>
    <dgm:cxn modelId="{4777ED59-5D27-4785-95FC-94C0AF5E868B}" type="presOf" srcId="{3BCD54BA-F942-4CDF-8247-A441116ECC8A}" destId="{9C5B9AE4-74E7-4232-B56D-4386D8EC9D19}" srcOrd="0" destOrd="0" presId="urn:microsoft.com/office/officeart/2005/8/layout/process1"/>
    <dgm:cxn modelId="{3381C26B-EC4F-4EBB-A024-202F15C077E0}" type="presOf" srcId="{D8267A34-7451-4443-BAB8-EFBA1073F292}" destId="{EE48C832-D1C8-4230-8410-DE7911A2B643}" srcOrd="1" destOrd="0" presId="urn:microsoft.com/office/officeart/2005/8/layout/process1"/>
    <dgm:cxn modelId="{C0435E85-049A-4053-94B3-A9F5B5F2338A}" type="presParOf" srcId="{9ACC432E-2BA3-440D-9BFA-3393948B758B}" destId="{683A8843-35E9-4CB4-A2CC-A696976E9FE5}" srcOrd="0" destOrd="0" presId="urn:microsoft.com/office/officeart/2005/8/layout/process1"/>
    <dgm:cxn modelId="{3CD0D579-23D8-4C5F-816B-34B243D2B3EA}" type="presParOf" srcId="{9ACC432E-2BA3-440D-9BFA-3393948B758B}" destId="{FDD522DF-6DF5-4C64-AD67-3E94455B7096}" srcOrd="1" destOrd="0" presId="urn:microsoft.com/office/officeart/2005/8/layout/process1"/>
    <dgm:cxn modelId="{98E04624-15BC-46C6-9CB2-28A04CA210B3}" type="presParOf" srcId="{FDD522DF-6DF5-4C64-AD67-3E94455B7096}" destId="{EE48C832-D1C8-4230-8410-DE7911A2B643}" srcOrd="0" destOrd="0" presId="urn:microsoft.com/office/officeart/2005/8/layout/process1"/>
    <dgm:cxn modelId="{F81CE60C-BEDA-41D2-BDF6-E8CDF93A931D}" type="presParOf" srcId="{9ACC432E-2BA3-440D-9BFA-3393948B758B}" destId="{EC0A2403-F934-4137-8928-68A4B4E9F327}" srcOrd="2" destOrd="0" presId="urn:microsoft.com/office/officeart/2005/8/layout/process1"/>
    <dgm:cxn modelId="{3E4F7FBC-0986-4AC6-8A1F-E5A09B8ACEF0}" type="presParOf" srcId="{9ACC432E-2BA3-440D-9BFA-3393948B758B}" destId="{9C5B9AE4-74E7-4232-B56D-4386D8EC9D19}" srcOrd="3" destOrd="0" presId="urn:microsoft.com/office/officeart/2005/8/layout/process1"/>
    <dgm:cxn modelId="{9D7F6229-E7CA-49A5-9ADB-29D02B4E9FDB}" type="presParOf" srcId="{9C5B9AE4-74E7-4232-B56D-4386D8EC9D19}" destId="{F91ED595-98C4-4627-9A3C-8E7551BDEDB3}" srcOrd="0" destOrd="0" presId="urn:microsoft.com/office/officeart/2005/8/layout/process1"/>
    <dgm:cxn modelId="{11C6752B-06ED-4B85-9361-5952BCA4ABA3}" type="presParOf" srcId="{9ACC432E-2BA3-440D-9BFA-3393948B758B}" destId="{EDC4BEDC-68FC-4FD2-8052-F7BDC77DB2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4B67F6-14E5-453F-9F4C-D22BB6268A1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DCCA919-BE7A-4D1E-8752-910CE3FFD6EA}">
      <dgm:prSet phldrT="[Texte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Edition et diffusion</a:t>
          </a:r>
          <a:endParaRPr lang="fr-FR" dirty="0"/>
        </a:p>
      </dgm:t>
    </dgm:pt>
    <dgm:pt modelId="{FCC2738E-0B9E-430A-B9C1-28F7875ED0D2}" type="parTrans" cxnId="{A06AD866-DC30-4BA4-AFF4-DE7C70C00B43}">
      <dgm:prSet/>
      <dgm:spPr/>
      <dgm:t>
        <a:bodyPr/>
        <a:lstStyle/>
        <a:p>
          <a:endParaRPr lang="fr-FR"/>
        </a:p>
      </dgm:t>
    </dgm:pt>
    <dgm:pt modelId="{D8267A34-7451-4443-BAB8-EFBA1073F292}" type="sibTrans" cxnId="{A06AD866-DC30-4BA4-AFF4-DE7C70C00B43}">
      <dgm:prSet/>
      <dgm:spPr/>
      <dgm:t>
        <a:bodyPr/>
        <a:lstStyle/>
        <a:p>
          <a:endParaRPr lang="fr-FR"/>
        </a:p>
      </dgm:t>
    </dgm:pt>
    <dgm:pt modelId="{93BF62B4-50BE-41C6-BC6D-088F530A16B7}">
      <dgm:prSet phldrT="[Texte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Travail de rédaction avec les élèves</a:t>
          </a:r>
          <a:endParaRPr lang="fr-FR" dirty="0"/>
        </a:p>
      </dgm:t>
    </dgm:pt>
    <dgm:pt modelId="{1F31364B-0C34-43CE-965F-7187734E4C28}" type="parTrans" cxnId="{59301ECC-940F-4965-B4FC-79D24479A515}">
      <dgm:prSet/>
      <dgm:spPr/>
      <dgm:t>
        <a:bodyPr/>
        <a:lstStyle/>
        <a:p>
          <a:endParaRPr lang="fr-FR"/>
        </a:p>
      </dgm:t>
    </dgm:pt>
    <dgm:pt modelId="{3BCD54BA-F942-4CDF-8247-A441116ECC8A}" type="sibTrans" cxnId="{59301ECC-940F-4965-B4FC-79D24479A515}">
      <dgm:prSet/>
      <dgm:spPr/>
      <dgm:t>
        <a:bodyPr/>
        <a:lstStyle/>
        <a:p>
          <a:endParaRPr lang="fr-FR"/>
        </a:p>
      </dgm:t>
    </dgm:pt>
    <dgm:pt modelId="{BDAC2670-2B57-4FBE-BED4-37A88135664C}">
      <dgm:prSet phldrT="[Texte]"/>
      <dgm:spPr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/>
            <a:t>Formation des élèves et de l’auteur par le SDIS 44</a:t>
          </a:r>
          <a:endParaRPr lang="fr-FR" dirty="0"/>
        </a:p>
      </dgm:t>
    </dgm:pt>
    <dgm:pt modelId="{3F1F7806-9997-48E2-9241-7CDD7406C4D9}" type="parTrans" cxnId="{4F36C4D7-065E-43A2-A8F2-7514E631C5CA}">
      <dgm:prSet/>
      <dgm:spPr/>
      <dgm:t>
        <a:bodyPr/>
        <a:lstStyle/>
        <a:p>
          <a:endParaRPr lang="fr-FR"/>
        </a:p>
      </dgm:t>
    </dgm:pt>
    <dgm:pt modelId="{C9FE8004-C7B6-41F6-9F47-E0B15059A10B}" type="sibTrans" cxnId="{4F36C4D7-065E-43A2-A8F2-7514E631C5CA}">
      <dgm:prSet/>
      <dgm:spPr/>
      <dgm:t>
        <a:bodyPr/>
        <a:lstStyle/>
        <a:p>
          <a:endParaRPr lang="fr-FR"/>
        </a:p>
      </dgm:t>
    </dgm:pt>
    <dgm:pt modelId="{9ACC432E-2BA3-440D-9BFA-3393948B758B}" type="pres">
      <dgm:prSet presAssocID="{C84B67F6-14E5-453F-9F4C-D22BB6268A14}" presName="Name0" presStyleCnt="0">
        <dgm:presLayoutVars>
          <dgm:dir/>
          <dgm:resizeHandles val="exact"/>
        </dgm:presLayoutVars>
      </dgm:prSet>
      <dgm:spPr/>
    </dgm:pt>
    <dgm:pt modelId="{683A8843-35E9-4CB4-A2CC-A696976E9FE5}" type="pres">
      <dgm:prSet presAssocID="{5DCCA919-BE7A-4D1E-8752-910CE3FFD6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D522DF-6DF5-4C64-AD67-3E94455B7096}" type="pres">
      <dgm:prSet presAssocID="{D8267A34-7451-4443-BAB8-EFBA1073F292}" presName="sibTrans" presStyleLbl="sibTrans2D1" presStyleIdx="0" presStyleCnt="2" custAng="10800000"/>
      <dgm:spPr/>
      <dgm:t>
        <a:bodyPr/>
        <a:lstStyle/>
        <a:p>
          <a:endParaRPr lang="fr-FR"/>
        </a:p>
      </dgm:t>
    </dgm:pt>
    <dgm:pt modelId="{EE48C832-D1C8-4230-8410-DE7911A2B643}" type="pres">
      <dgm:prSet presAssocID="{D8267A34-7451-4443-BAB8-EFBA1073F292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EC0A2403-F934-4137-8928-68A4B4E9F327}" type="pres">
      <dgm:prSet presAssocID="{93BF62B4-50BE-41C6-BC6D-088F530A16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5B9AE4-74E7-4232-B56D-4386D8EC9D19}" type="pres">
      <dgm:prSet presAssocID="{3BCD54BA-F942-4CDF-8247-A441116ECC8A}" presName="sibTrans" presStyleLbl="sibTrans2D1" presStyleIdx="1" presStyleCnt="2" custAng="10800000" custLinFactNeighborY="-4947"/>
      <dgm:spPr/>
      <dgm:t>
        <a:bodyPr/>
        <a:lstStyle/>
        <a:p>
          <a:endParaRPr lang="fr-FR"/>
        </a:p>
      </dgm:t>
    </dgm:pt>
    <dgm:pt modelId="{F91ED595-98C4-4627-9A3C-8E7551BDEDB3}" type="pres">
      <dgm:prSet presAssocID="{3BCD54BA-F942-4CDF-8247-A441116ECC8A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EDC4BEDC-68FC-4FD2-8052-F7BDC77DB26A}" type="pres">
      <dgm:prSet presAssocID="{BDAC2670-2B57-4FBE-BED4-37A8813566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FEF9CA2-F8F3-427C-AC63-0AACDF666479}" type="presOf" srcId="{D8267A34-7451-4443-BAB8-EFBA1073F292}" destId="{FDD522DF-6DF5-4C64-AD67-3E94455B7096}" srcOrd="0" destOrd="0" presId="urn:microsoft.com/office/officeart/2005/8/layout/process1"/>
    <dgm:cxn modelId="{5EA872B6-3604-4835-98B3-716E74C99CE3}" type="presOf" srcId="{5DCCA919-BE7A-4D1E-8752-910CE3FFD6EA}" destId="{683A8843-35E9-4CB4-A2CC-A696976E9FE5}" srcOrd="0" destOrd="0" presId="urn:microsoft.com/office/officeart/2005/8/layout/process1"/>
    <dgm:cxn modelId="{4F3199E9-E7A0-49EC-8E3A-76F74CFBD10C}" type="presOf" srcId="{3BCD54BA-F942-4CDF-8247-A441116ECC8A}" destId="{F91ED595-98C4-4627-9A3C-8E7551BDEDB3}" srcOrd="1" destOrd="0" presId="urn:microsoft.com/office/officeart/2005/8/layout/process1"/>
    <dgm:cxn modelId="{4F36C4D7-065E-43A2-A8F2-7514E631C5CA}" srcId="{C84B67F6-14E5-453F-9F4C-D22BB6268A14}" destId="{BDAC2670-2B57-4FBE-BED4-37A88135664C}" srcOrd="2" destOrd="0" parTransId="{3F1F7806-9997-48E2-9241-7CDD7406C4D9}" sibTransId="{C9FE8004-C7B6-41F6-9F47-E0B15059A10B}"/>
    <dgm:cxn modelId="{59301ECC-940F-4965-B4FC-79D24479A515}" srcId="{C84B67F6-14E5-453F-9F4C-D22BB6268A14}" destId="{93BF62B4-50BE-41C6-BC6D-088F530A16B7}" srcOrd="1" destOrd="0" parTransId="{1F31364B-0C34-43CE-965F-7187734E4C28}" sibTransId="{3BCD54BA-F942-4CDF-8247-A441116ECC8A}"/>
    <dgm:cxn modelId="{A06AD866-DC30-4BA4-AFF4-DE7C70C00B43}" srcId="{C84B67F6-14E5-453F-9F4C-D22BB6268A14}" destId="{5DCCA919-BE7A-4D1E-8752-910CE3FFD6EA}" srcOrd="0" destOrd="0" parTransId="{FCC2738E-0B9E-430A-B9C1-28F7875ED0D2}" sibTransId="{D8267A34-7451-4443-BAB8-EFBA1073F292}"/>
    <dgm:cxn modelId="{D4E7F3A3-4759-400E-B23C-64D67CC51910}" type="presOf" srcId="{93BF62B4-50BE-41C6-BC6D-088F530A16B7}" destId="{EC0A2403-F934-4137-8928-68A4B4E9F327}" srcOrd="0" destOrd="0" presId="urn:microsoft.com/office/officeart/2005/8/layout/process1"/>
    <dgm:cxn modelId="{1277FC20-8C0F-4903-8683-4B8DD0D7D40F}" type="presOf" srcId="{C84B67F6-14E5-453F-9F4C-D22BB6268A14}" destId="{9ACC432E-2BA3-440D-9BFA-3393948B758B}" srcOrd="0" destOrd="0" presId="urn:microsoft.com/office/officeart/2005/8/layout/process1"/>
    <dgm:cxn modelId="{8A0C7954-09D3-4C7D-95DD-D83E0EA79A14}" type="presOf" srcId="{BDAC2670-2B57-4FBE-BED4-37A88135664C}" destId="{EDC4BEDC-68FC-4FD2-8052-F7BDC77DB26A}" srcOrd="0" destOrd="0" presId="urn:microsoft.com/office/officeart/2005/8/layout/process1"/>
    <dgm:cxn modelId="{4777ED59-5D27-4785-95FC-94C0AF5E868B}" type="presOf" srcId="{3BCD54BA-F942-4CDF-8247-A441116ECC8A}" destId="{9C5B9AE4-74E7-4232-B56D-4386D8EC9D19}" srcOrd="0" destOrd="0" presId="urn:microsoft.com/office/officeart/2005/8/layout/process1"/>
    <dgm:cxn modelId="{3381C26B-EC4F-4EBB-A024-202F15C077E0}" type="presOf" srcId="{D8267A34-7451-4443-BAB8-EFBA1073F292}" destId="{EE48C832-D1C8-4230-8410-DE7911A2B643}" srcOrd="1" destOrd="0" presId="urn:microsoft.com/office/officeart/2005/8/layout/process1"/>
    <dgm:cxn modelId="{C0435E85-049A-4053-94B3-A9F5B5F2338A}" type="presParOf" srcId="{9ACC432E-2BA3-440D-9BFA-3393948B758B}" destId="{683A8843-35E9-4CB4-A2CC-A696976E9FE5}" srcOrd="0" destOrd="0" presId="urn:microsoft.com/office/officeart/2005/8/layout/process1"/>
    <dgm:cxn modelId="{3CD0D579-23D8-4C5F-816B-34B243D2B3EA}" type="presParOf" srcId="{9ACC432E-2BA3-440D-9BFA-3393948B758B}" destId="{FDD522DF-6DF5-4C64-AD67-3E94455B7096}" srcOrd="1" destOrd="0" presId="urn:microsoft.com/office/officeart/2005/8/layout/process1"/>
    <dgm:cxn modelId="{98E04624-15BC-46C6-9CB2-28A04CA210B3}" type="presParOf" srcId="{FDD522DF-6DF5-4C64-AD67-3E94455B7096}" destId="{EE48C832-D1C8-4230-8410-DE7911A2B643}" srcOrd="0" destOrd="0" presId="urn:microsoft.com/office/officeart/2005/8/layout/process1"/>
    <dgm:cxn modelId="{F81CE60C-BEDA-41D2-BDF6-E8CDF93A931D}" type="presParOf" srcId="{9ACC432E-2BA3-440D-9BFA-3393948B758B}" destId="{EC0A2403-F934-4137-8928-68A4B4E9F327}" srcOrd="2" destOrd="0" presId="urn:microsoft.com/office/officeart/2005/8/layout/process1"/>
    <dgm:cxn modelId="{3E4F7FBC-0986-4AC6-8A1F-E5A09B8ACEF0}" type="presParOf" srcId="{9ACC432E-2BA3-440D-9BFA-3393948B758B}" destId="{9C5B9AE4-74E7-4232-B56D-4386D8EC9D19}" srcOrd="3" destOrd="0" presId="urn:microsoft.com/office/officeart/2005/8/layout/process1"/>
    <dgm:cxn modelId="{9D7F6229-E7CA-49A5-9ADB-29D02B4E9FDB}" type="presParOf" srcId="{9C5B9AE4-74E7-4232-B56D-4386D8EC9D19}" destId="{F91ED595-98C4-4627-9A3C-8E7551BDEDB3}" srcOrd="0" destOrd="0" presId="urn:microsoft.com/office/officeart/2005/8/layout/process1"/>
    <dgm:cxn modelId="{11C6752B-06ED-4B85-9361-5952BCA4ABA3}" type="presParOf" srcId="{9ACC432E-2BA3-440D-9BFA-3393948B758B}" destId="{EDC4BEDC-68FC-4FD2-8052-F7BDC77DB2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CDA6A-49C2-4DFA-9BA5-0215907613C5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428AE0E-A495-415A-BA54-58218F3E8D82}">
      <dgm:prSet phldrT="[Texte]"/>
      <dgm:spPr/>
      <dgm:t>
        <a:bodyPr/>
        <a:lstStyle/>
        <a:p>
          <a:r>
            <a:rPr lang="fr-FR" dirty="0" smtClean="0"/>
            <a:t>Une </a:t>
          </a:r>
          <a:r>
            <a:rPr lang="fr-FR" dirty="0" smtClean="0"/>
            <a:t>cité </a:t>
          </a:r>
          <a:r>
            <a:rPr lang="fr-FR" dirty="0" smtClean="0"/>
            <a:t>éducative mobilisée </a:t>
          </a:r>
          <a:endParaRPr lang="fr-FR" dirty="0"/>
        </a:p>
      </dgm:t>
    </dgm:pt>
    <dgm:pt modelId="{E284644F-336D-4C68-B849-2A6B8A534C03}" type="parTrans" cxnId="{6CC0919B-19D8-492E-8C5E-5498DB981C73}">
      <dgm:prSet/>
      <dgm:spPr/>
      <dgm:t>
        <a:bodyPr/>
        <a:lstStyle/>
        <a:p>
          <a:endParaRPr lang="fr-FR"/>
        </a:p>
      </dgm:t>
    </dgm:pt>
    <dgm:pt modelId="{FFED3B98-79C5-451F-8CF7-3E74FE5AEAA2}" type="sibTrans" cxnId="{6CC0919B-19D8-492E-8C5E-5498DB981C73}">
      <dgm:prSet/>
      <dgm:spPr/>
      <dgm:t>
        <a:bodyPr/>
        <a:lstStyle/>
        <a:p>
          <a:endParaRPr lang="fr-FR"/>
        </a:p>
      </dgm:t>
    </dgm:pt>
    <dgm:pt modelId="{0707F227-D483-4909-A6CC-07EDEDE512FC}">
      <dgm:prSet phldrT="[Texte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Le financement de 38,3% est assuré par la Cité Educative du Grand Bellevue Nantes/ Saint-Herblain</a:t>
          </a:r>
          <a:endParaRPr lang="fr-FR" dirty="0">
            <a:solidFill>
              <a:schemeClr val="tx1"/>
            </a:solidFill>
          </a:endParaRPr>
        </a:p>
      </dgm:t>
    </dgm:pt>
    <dgm:pt modelId="{EA588378-A36C-4BE6-B209-B08BC1931258}" type="parTrans" cxnId="{3C6C0E3C-DA1D-4F9D-9032-F9417D1F35CA}">
      <dgm:prSet/>
      <dgm:spPr/>
      <dgm:t>
        <a:bodyPr/>
        <a:lstStyle/>
        <a:p>
          <a:endParaRPr lang="fr-FR"/>
        </a:p>
      </dgm:t>
    </dgm:pt>
    <dgm:pt modelId="{F9E37A7D-B21E-459B-9E9D-51E0DE51A91E}" type="sibTrans" cxnId="{3C6C0E3C-DA1D-4F9D-9032-F9417D1F35CA}">
      <dgm:prSet/>
      <dgm:spPr/>
      <dgm:t>
        <a:bodyPr/>
        <a:lstStyle/>
        <a:p>
          <a:endParaRPr lang="fr-FR"/>
        </a:p>
      </dgm:t>
    </dgm:pt>
    <dgm:pt modelId="{1F2E7031-F160-418A-BC4A-F2734EA311EC}">
      <dgm:prSet phldrT="[Texte]"/>
      <dgm:spPr/>
      <dgm:t>
        <a:bodyPr/>
        <a:lstStyle/>
        <a:p>
          <a:r>
            <a:rPr lang="fr-FR" dirty="0" smtClean="0"/>
            <a:t>Un </a:t>
          </a:r>
          <a:r>
            <a:rPr lang="fr-FR" dirty="0" smtClean="0"/>
            <a:t>collège sélectionné</a:t>
          </a:r>
          <a:endParaRPr lang="fr-FR" dirty="0"/>
        </a:p>
      </dgm:t>
    </dgm:pt>
    <dgm:pt modelId="{5D5B322C-D490-4150-B723-63CEA185AE10}" type="parTrans" cxnId="{139C493C-583A-42DE-A274-4D9DED7861BC}">
      <dgm:prSet/>
      <dgm:spPr/>
      <dgm:t>
        <a:bodyPr/>
        <a:lstStyle/>
        <a:p>
          <a:endParaRPr lang="fr-FR"/>
        </a:p>
      </dgm:t>
    </dgm:pt>
    <dgm:pt modelId="{49CDADB0-6912-4469-865F-D82BF96B1AA8}" type="sibTrans" cxnId="{139C493C-583A-42DE-A274-4D9DED7861BC}">
      <dgm:prSet/>
      <dgm:spPr/>
      <dgm:t>
        <a:bodyPr/>
        <a:lstStyle/>
        <a:p>
          <a:endParaRPr lang="fr-FR"/>
        </a:p>
      </dgm:t>
    </dgm:pt>
    <dgm:pt modelId="{58090D1A-7290-43BF-AE08-8299FC5C0830}">
      <dgm:prSet phldrT="[Texte]"/>
      <dgm:spPr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Parmi les 3 collèges de la Cité Educative du Grand Bellevue, </a:t>
          </a:r>
          <a:r>
            <a:rPr lang="fr-FR" dirty="0" smtClean="0">
              <a:solidFill>
                <a:schemeClr val="tx1"/>
              </a:solidFill>
            </a:rPr>
            <a:t>le </a:t>
          </a:r>
          <a:r>
            <a:rPr lang="fr-FR" dirty="0" smtClean="0">
              <a:solidFill>
                <a:schemeClr val="tx1"/>
              </a:solidFill>
            </a:rPr>
            <a:t>collège Claude Debussy a </a:t>
          </a:r>
          <a:r>
            <a:rPr lang="fr-FR" dirty="0" smtClean="0">
              <a:solidFill>
                <a:schemeClr val="tx1"/>
              </a:solidFill>
            </a:rPr>
            <a:t>été désigné et accueillera les 3 classes associées à ce projet pour l’année 2025-2026</a:t>
          </a:r>
          <a:endParaRPr lang="fr-FR" dirty="0">
            <a:solidFill>
              <a:schemeClr val="tx1"/>
            </a:solidFill>
          </a:endParaRPr>
        </a:p>
      </dgm:t>
    </dgm:pt>
    <dgm:pt modelId="{E45C34AB-B4FA-4B23-BF25-84E4186EFA71}" type="parTrans" cxnId="{14F4A7AE-FD4D-4186-BF66-EE22A1341DF9}">
      <dgm:prSet/>
      <dgm:spPr/>
      <dgm:t>
        <a:bodyPr/>
        <a:lstStyle/>
        <a:p>
          <a:endParaRPr lang="fr-FR"/>
        </a:p>
      </dgm:t>
    </dgm:pt>
    <dgm:pt modelId="{CC7BF835-5F03-4C68-A5A6-D54617961C15}" type="sibTrans" cxnId="{14F4A7AE-FD4D-4186-BF66-EE22A1341DF9}">
      <dgm:prSet/>
      <dgm:spPr/>
      <dgm:t>
        <a:bodyPr/>
        <a:lstStyle/>
        <a:p>
          <a:endParaRPr lang="fr-FR"/>
        </a:p>
      </dgm:t>
    </dgm:pt>
    <dgm:pt modelId="{97918A3A-849F-4A66-ABFE-5A25BC8C5DF3}" type="pres">
      <dgm:prSet presAssocID="{D79CDA6A-49C2-4DFA-9BA5-0215907613C5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B0B9265-ACD8-4FA9-B983-0CEB9EB5812F}" type="pres">
      <dgm:prSet presAssocID="{F428AE0E-A495-415A-BA54-58218F3E8D82}" presName="compositeNode" presStyleCnt="0">
        <dgm:presLayoutVars>
          <dgm:bulletEnabled val="1"/>
        </dgm:presLayoutVars>
      </dgm:prSet>
      <dgm:spPr/>
    </dgm:pt>
    <dgm:pt modelId="{8C2708ED-B408-4CC6-9528-666A69185023}" type="pres">
      <dgm:prSet presAssocID="{F428AE0E-A495-415A-BA54-58218F3E8D82}" presName="image" presStyleLbl="fgImgPlace1" presStyleIdx="0" presStyleCnt="2" custScaleX="14753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BB78A3D-8F63-4D7D-9AD8-3A76D5E74E00}" type="pres">
      <dgm:prSet presAssocID="{F428AE0E-A495-415A-BA54-58218F3E8D82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9F0491-387B-4FC4-9602-12763383495D}" type="pres">
      <dgm:prSet presAssocID="{F428AE0E-A495-415A-BA54-58218F3E8D82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ADDCC5-09EE-4C36-8CB0-6F2038C4C0D9}" type="pres">
      <dgm:prSet presAssocID="{FFED3B98-79C5-451F-8CF7-3E74FE5AEAA2}" presName="sibTrans" presStyleCnt="0"/>
      <dgm:spPr/>
    </dgm:pt>
    <dgm:pt modelId="{B1D6EB9E-732E-413F-B456-FA4D2A37D4E2}" type="pres">
      <dgm:prSet presAssocID="{1F2E7031-F160-418A-BC4A-F2734EA311EC}" presName="compositeNode" presStyleCnt="0">
        <dgm:presLayoutVars>
          <dgm:bulletEnabled val="1"/>
        </dgm:presLayoutVars>
      </dgm:prSet>
      <dgm:spPr/>
    </dgm:pt>
    <dgm:pt modelId="{85E5108F-03E7-4F2A-8BE8-CC7496865C6C}" type="pres">
      <dgm:prSet presAssocID="{1F2E7031-F160-418A-BC4A-F2734EA311EC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F845357E-8C13-4957-9541-F8D3CCF07FE6}" type="pres">
      <dgm:prSet presAssocID="{1F2E7031-F160-418A-BC4A-F2734EA311EC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80E523-AE8C-49D6-A609-C9829BF595F7}" type="pres">
      <dgm:prSet presAssocID="{1F2E7031-F160-418A-BC4A-F2734EA311EC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C6C0E3C-DA1D-4F9D-9032-F9417D1F35CA}" srcId="{F428AE0E-A495-415A-BA54-58218F3E8D82}" destId="{0707F227-D483-4909-A6CC-07EDEDE512FC}" srcOrd="0" destOrd="0" parTransId="{EA588378-A36C-4BE6-B209-B08BC1931258}" sibTransId="{F9E37A7D-B21E-459B-9E9D-51E0DE51A91E}"/>
    <dgm:cxn modelId="{CCEAE6BD-7E44-41B4-B36C-19850E48E781}" type="presOf" srcId="{D79CDA6A-49C2-4DFA-9BA5-0215907613C5}" destId="{97918A3A-849F-4A66-ABFE-5A25BC8C5DF3}" srcOrd="0" destOrd="0" presId="urn:microsoft.com/office/officeart/2005/8/layout/hList2"/>
    <dgm:cxn modelId="{14F4A7AE-FD4D-4186-BF66-EE22A1341DF9}" srcId="{1F2E7031-F160-418A-BC4A-F2734EA311EC}" destId="{58090D1A-7290-43BF-AE08-8299FC5C0830}" srcOrd="0" destOrd="0" parTransId="{E45C34AB-B4FA-4B23-BF25-84E4186EFA71}" sibTransId="{CC7BF835-5F03-4C68-A5A6-D54617961C15}"/>
    <dgm:cxn modelId="{F5196DC9-CCEA-4AB4-A8EB-E2EB0FAFC449}" type="presOf" srcId="{58090D1A-7290-43BF-AE08-8299FC5C0830}" destId="{F845357E-8C13-4957-9541-F8D3CCF07FE6}" srcOrd="0" destOrd="0" presId="urn:microsoft.com/office/officeart/2005/8/layout/hList2"/>
    <dgm:cxn modelId="{3D38B870-DF45-4D39-8D0E-1459E1BE3610}" type="presOf" srcId="{1F2E7031-F160-418A-BC4A-F2734EA311EC}" destId="{2780E523-AE8C-49D6-A609-C9829BF595F7}" srcOrd="0" destOrd="0" presId="urn:microsoft.com/office/officeart/2005/8/layout/hList2"/>
    <dgm:cxn modelId="{139C493C-583A-42DE-A274-4D9DED7861BC}" srcId="{D79CDA6A-49C2-4DFA-9BA5-0215907613C5}" destId="{1F2E7031-F160-418A-BC4A-F2734EA311EC}" srcOrd="1" destOrd="0" parTransId="{5D5B322C-D490-4150-B723-63CEA185AE10}" sibTransId="{49CDADB0-6912-4469-865F-D82BF96B1AA8}"/>
    <dgm:cxn modelId="{6CC0919B-19D8-492E-8C5E-5498DB981C73}" srcId="{D79CDA6A-49C2-4DFA-9BA5-0215907613C5}" destId="{F428AE0E-A495-415A-BA54-58218F3E8D82}" srcOrd="0" destOrd="0" parTransId="{E284644F-336D-4C68-B849-2A6B8A534C03}" sibTransId="{FFED3B98-79C5-451F-8CF7-3E74FE5AEAA2}"/>
    <dgm:cxn modelId="{026D781D-6E36-43C3-A310-A6675283F03F}" type="presOf" srcId="{F428AE0E-A495-415A-BA54-58218F3E8D82}" destId="{9C9F0491-387B-4FC4-9602-12763383495D}" srcOrd="0" destOrd="0" presId="urn:microsoft.com/office/officeart/2005/8/layout/hList2"/>
    <dgm:cxn modelId="{1324E25E-9945-4B7C-A464-C0260310D24F}" type="presOf" srcId="{0707F227-D483-4909-A6CC-07EDEDE512FC}" destId="{0BB78A3D-8F63-4D7D-9AD8-3A76D5E74E00}" srcOrd="0" destOrd="0" presId="urn:microsoft.com/office/officeart/2005/8/layout/hList2"/>
    <dgm:cxn modelId="{104F4377-F645-4C75-9C5F-A8DB5F3AF2BF}" type="presParOf" srcId="{97918A3A-849F-4A66-ABFE-5A25BC8C5DF3}" destId="{2B0B9265-ACD8-4FA9-B983-0CEB9EB5812F}" srcOrd="0" destOrd="0" presId="urn:microsoft.com/office/officeart/2005/8/layout/hList2"/>
    <dgm:cxn modelId="{3FA8C3FE-9D77-4A19-AE6A-27B110E3BCB1}" type="presParOf" srcId="{2B0B9265-ACD8-4FA9-B983-0CEB9EB5812F}" destId="{8C2708ED-B408-4CC6-9528-666A69185023}" srcOrd="0" destOrd="0" presId="urn:microsoft.com/office/officeart/2005/8/layout/hList2"/>
    <dgm:cxn modelId="{48F42B4F-0B61-4ABF-B0F1-8E99EA996126}" type="presParOf" srcId="{2B0B9265-ACD8-4FA9-B983-0CEB9EB5812F}" destId="{0BB78A3D-8F63-4D7D-9AD8-3A76D5E74E00}" srcOrd="1" destOrd="0" presId="urn:microsoft.com/office/officeart/2005/8/layout/hList2"/>
    <dgm:cxn modelId="{53997F17-EF72-4365-BD15-E9B6A939341D}" type="presParOf" srcId="{2B0B9265-ACD8-4FA9-B983-0CEB9EB5812F}" destId="{9C9F0491-387B-4FC4-9602-12763383495D}" srcOrd="2" destOrd="0" presId="urn:microsoft.com/office/officeart/2005/8/layout/hList2"/>
    <dgm:cxn modelId="{F8F341E9-8330-4FC5-AD1E-7387B6707B04}" type="presParOf" srcId="{97918A3A-849F-4A66-ABFE-5A25BC8C5DF3}" destId="{F9ADDCC5-09EE-4C36-8CB0-6F2038C4C0D9}" srcOrd="1" destOrd="0" presId="urn:microsoft.com/office/officeart/2005/8/layout/hList2"/>
    <dgm:cxn modelId="{CDB09A1C-FF66-4882-A86D-15C6A0E286BC}" type="presParOf" srcId="{97918A3A-849F-4A66-ABFE-5A25BC8C5DF3}" destId="{B1D6EB9E-732E-413F-B456-FA4D2A37D4E2}" srcOrd="2" destOrd="0" presId="urn:microsoft.com/office/officeart/2005/8/layout/hList2"/>
    <dgm:cxn modelId="{BD725E1B-1876-46C1-A164-5E0FB4277C89}" type="presParOf" srcId="{B1D6EB9E-732E-413F-B456-FA4D2A37D4E2}" destId="{85E5108F-03E7-4F2A-8BE8-CC7496865C6C}" srcOrd="0" destOrd="0" presId="urn:microsoft.com/office/officeart/2005/8/layout/hList2"/>
    <dgm:cxn modelId="{2CD0EAFC-C833-48AE-B3E2-EF10307DD57F}" type="presParOf" srcId="{B1D6EB9E-732E-413F-B456-FA4D2A37D4E2}" destId="{F845357E-8C13-4957-9541-F8D3CCF07FE6}" srcOrd="1" destOrd="0" presId="urn:microsoft.com/office/officeart/2005/8/layout/hList2"/>
    <dgm:cxn modelId="{3913E03D-6C74-4BE4-8411-FCB072217FA5}" type="presParOf" srcId="{B1D6EB9E-732E-413F-B456-FA4D2A37D4E2}" destId="{2780E523-AE8C-49D6-A609-C9829BF595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A8A3F-7459-44DE-AEAA-799918C95AE0}">
      <dsp:nvSpPr>
        <dsp:cNvPr id="0" name=""/>
        <dsp:cNvSpPr/>
      </dsp:nvSpPr>
      <dsp:spPr>
        <a:xfrm>
          <a:off x="1706" y="0"/>
          <a:ext cx="2655093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Des qualités rédactionnelles pour capter les jeunes, même les plus réfractaires à la lecture face à l’omniprésence des écrans</a:t>
          </a:r>
        </a:p>
      </dsp:txBody>
      <dsp:txXfrm>
        <a:off x="1706" y="2167466"/>
        <a:ext cx="2655093" cy="2167466"/>
      </dsp:txXfrm>
    </dsp:sp>
    <dsp:sp modelId="{F2412C2D-9BA3-40E5-A7AE-7D6A96CECEF8}">
      <dsp:nvSpPr>
        <dsp:cNvPr id="0" name=""/>
        <dsp:cNvSpPr/>
      </dsp:nvSpPr>
      <dsp:spPr>
        <a:xfrm>
          <a:off x="427045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EAA7B-C0BD-42DB-B448-B6F54C90F512}">
      <dsp:nvSpPr>
        <dsp:cNvPr id="0" name=""/>
        <dsp:cNvSpPr/>
      </dsp:nvSpPr>
      <dsp:spPr>
        <a:xfrm>
          <a:off x="2736453" y="0"/>
          <a:ext cx="2655093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pédagogie adaptée aux jeunes pour susciter l’intérêt et intégrer des notions fortes (historiques, cartographiques, environnementales…)</a:t>
          </a:r>
          <a:endParaRPr lang="fr-FR" sz="1800" kern="1200" dirty="0"/>
        </a:p>
      </dsp:txBody>
      <dsp:txXfrm>
        <a:off x="2736453" y="2167466"/>
        <a:ext cx="2655093" cy="2167466"/>
      </dsp:txXfrm>
    </dsp:sp>
    <dsp:sp modelId="{FD88A630-D24E-46E5-BDC2-3558A37FCA24}">
      <dsp:nvSpPr>
        <dsp:cNvPr id="0" name=""/>
        <dsp:cNvSpPr/>
      </dsp:nvSpPr>
      <dsp:spPr>
        <a:xfrm>
          <a:off x="3161791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E2C53-FD1E-48BB-A9D2-C68B9E6418C7}">
      <dsp:nvSpPr>
        <dsp:cNvPr id="0" name=""/>
        <dsp:cNvSpPr/>
      </dsp:nvSpPr>
      <dsp:spPr>
        <a:xfrm>
          <a:off x="5471199" y="0"/>
          <a:ext cx="2655093" cy="541866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manière originale de faire passer des messages, au cours d’une intrigue haletante, sous la forme d’un roman court d’une 40aine de pages</a:t>
          </a:r>
          <a:endParaRPr lang="fr-FR" sz="1800" kern="1200" dirty="0"/>
        </a:p>
      </dsp:txBody>
      <dsp:txXfrm>
        <a:off x="5471199" y="2167466"/>
        <a:ext cx="2655093" cy="2167466"/>
      </dsp:txXfrm>
    </dsp:sp>
    <dsp:sp modelId="{E0A8EB54-AC41-4CFB-A5CB-5B8A56386F00}">
      <dsp:nvSpPr>
        <dsp:cNvPr id="0" name=""/>
        <dsp:cNvSpPr/>
      </dsp:nvSpPr>
      <dsp:spPr>
        <a:xfrm>
          <a:off x="5896538" y="325120"/>
          <a:ext cx="1804416" cy="180441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8DE54-9E2A-49B7-BAB5-2CFDF43A6DA2}">
      <dsp:nvSpPr>
        <dsp:cNvPr id="0" name=""/>
        <dsp:cNvSpPr/>
      </dsp:nvSpPr>
      <dsp:spPr>
        <a:xfrm>
          <a:off x="325119" y="4334933"/>
          <a:ext cx="7477760" cy="812800"/>
        </a:xfrm>
        <a:prstGeom prst="leftRightArrow">
          <a:avLst/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C5484-F54A-42E1-855F-1D5BD23B0DC0}">
      <dsp:nvSpPr>
        <dsp:cNvPr id="0" name=""/>
        <dsp:cNvSpPr/>
      </dsp:nvSpPr>
      <dsp:spPr>
        <a:xfrm rot="16200000">
          <a:off x="-776402" y="777705"/>
          <a:ext cx="4944183" cy="3388771"/>
        </a:xfrm>
        <a:prstGeom prst="flowChartManualOperation">
          <a:avLst/>
        </a:prstGeom>
        <a:gradFill flip="none" rotWithShape="0">
          <a:gsLst>
            <a:gs pos="0">
              <a:srgbClr val="7030A0">
                <a:shade val="30000"/>
                <a:satMod val="115000"/>
              </a:srgbClr>
            </a:gs>
            <a:gs pos="50000">
              <a:srgbClr val="7030A0">
                <a:shade val="67500"/>
                <a:satMod val="115000"/>
              </a:srgbClr>
            </a:gs>
            <a:gs pos="100000">
              <a:srgbClr val="7030A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Projet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Fiction prônant les messages de prévention face aux risques ainsi que les bons comportements à adopter en cas d’accidents, sinistres, catastrophes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Ouvrage mettant en scène 2 collégiens ayant préalablement suivis la formation ASSEC, au cours d’une intrigue amenant les jeunes à assurer la sécurité d’autres élèves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Co rédaction avec des élèves de </a:t>
          </a: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6</a:t>
          </a:r>
          <a:r>
            <a:rPr lang="fr-FR" sz="1200" kern="1200" baseline="300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ème</a:t>
          </a: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(3 sessions de 2 heures de travail, animées par l’auteur)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5400000">
        <a:off x="1304" y="988836"/>
        <a:ext cx="3388771" cy="2966509"/>
      </dsp:txXfrm>
    </dsp:sp>
    <dsp:sp modelId="{8181ADAA-C38B-47C8-A3DC-B406ACF92FC2}">
      <dsp:nvSpPr>
        <dsp:cNvPr id="0" name=""/>
        <dsp:cNvSpPr/>
      </dsp:nvSpPr>
      <dsp:spPr>
        <a:xfrm rot="16200000">
          <a:off x="2866527" y="777705"/>
          <a:ext cx="4944183" cy="3388771"/>
        </a:xfrm>
        <a:prstGeom prst="flowChartManualOperation">
          <a:avLst/>
        </a:prstGeom>
        <a:gradFill flip="none" rotWithShape="0">
          <a:gsLst>
            <a:gs pos="0">
              <a:srgbClr val="1A578A">
                <a:shade val="30000"/>
                <a:satMod val="115000"/>
              </a:srgbClr>
            </a:gs>
            <a:gs pos="50000">
              <a:srgbClr val="1A578A">
                <a:shade val="67500"/>
                <a:satMod val="115000"/>
              </a:srgbClr>
            </a:gs>
            <a:gs pos="100000">
              <a:srgbClr val="1A578A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Destination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L’ouvrage pourrait être étudié en amont ou en marge des formations « Assistants de Sécurité », formations de 2h déjà dispensées par les Sapeurs-Pompiers de Loire-Atlantique dans les collèges du département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L’ouvrage pourrait rester à demeure dans les différents Centre de Documentation et d’Information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Propriété intégrale de l’œuvre pour le SDIS 44 (l’auteur renonce à ses droits d’auteur)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5400000">
        <a:off x="3644233" y="988836"/>
        <a:ext cx="3388771" cy="2966509"/>
      </dsp:txXfrm>
    </dsp:sp>
    <dsp:sp modelId="{F31F923F-0AC6-49AB-AA08-8451276F65EC}">
      <dsp:nvSpPr>
        <dsp:cNvPr id="0" name=""/>
        <dsp:cNvSpPr/>
      </dsp:nvSpPr>
      <dsp:spPr>
        <a:xfrm rot="16200000">
          <a:off x="6510759" y="777705"/>
          <a:ext cx="4944183" cy="3388771"/>
        </a:xfrm>
        <a:prstGeom prst="flowChartManualOperation">
          <a:avLst/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Intérêts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Population éduquée à la prévention des risques et résiliente en cas de situation d’urgence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Pouvoir sauver davantage de vies, assurer la sécurité individuelle et collective dans l’attente de l'arrivée des secours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Susciter des valeurs citoyennes permettant à chacun de comprendre l’importance de l’engagement au service de la Nation</a:t>
          </a:r>
          <a:endParaRPr lang="fr-FR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5400000">
        <a:off x="7288465" y="988836"/>
        <a:ext cx="3388771" cy="2966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C7CB4-631E-41EE-B947-E4171FE0C979}">
      <dsp:nvSpPr>
        <dsp:cNvPr id="0" name=""/>
        <dsp:cNvSpPr/>
      </dsp:nvSpPr>
      <dsp:spPr>
        <a:xfrm rot="5400000">
          <a:off x="4291310" y="-128970"/>
          <a:ext cx="1527933" cy="1785877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/>
            <a:t>100 % du financement</a:t>
          </a:r>
          <a:endParaRPr lang="fr-FR" sz="1200" b="1" kern="1200" dirty="0"/>
        </a:p>
      </dsp:txBody>
      <dsp:txXfrm rot="-5400000">
        <a:off x="4459985" y="254658"/>
        <a:ext cx="1190585" cy="1018622"/>
      </dsp:txXfrm>
    </dsp:sp>
    <dsp:sp modelId="{47778BB7-DFA3-4FD0-A105-E6608A2F8DF1}">
      <dsp:nvSpPr>
        <dsp:cNvPr id="0" name=""/>
        <dsp:cNvSpPr/>
      </dsp:nvSpPr>
      <dsp:spPr>
        <a:xfrm>
          <a:off x="6046591" y="314820"/>
          <a:ext cx="1705173" cy="91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Coût total</a:t>
          </a:r>
          <a:endParaRPr lang="fr-FR" sz="2000" b="1" kern="1200" dirty="0"/>
        </a:p>
      </dsp:txBody>
      <dsp:txXfrm>
        <a:off x="6046591" y="314820"/>
        <a:ext cx="1705173" cy="916760"/>
      </dsp:txXfrm>
    </dsp:sp>
    <dsp:sp modelId="{E9405E1D-03B1-4145-BEF4-A4CAF3B6A174}">
      <dsp:nvSpPr>
        <dsp:cNvPr id="0" name=""/>
        <dsp:cNvSpPr/>
      </dsp:nvSpPr>
      <dsp:spPr>
        <a:xfrm rot="5400000">
          <a:off x="2654434" y="99317"/>
          <a:ext cx="1527933" cy="1329302"/>
        </a:xfrm>
        <a:prstGeom prst="hexagon">
          <a:avLst>
            <a:gd name="adj" fmla="val 25000"/>
            <a:gd name="vf" fmla="val 115470"/>
          </a:avLst>
        </a:prstGeom>
        <a:solidFill>
          <a:schemeClr val="tx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10 400 euros HT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 12 480 euros TTC</a:t>
          </a:r>
          <a:endParaRPr lang="fr-FR" sz="1400" b="1" kern="1200" dirty="0"/>
        </a:p>
      </dsp:txBody>
      <dsp:txXfrm rot="-5400000">
        <a:off x="2960899" y="238105"/>
        <a:ext cx="915002" cy="1051727"/>
      </dsp:txXfrm>
    </dsp:sp>
    <dsp:sp modelId="{703B0512-1C75-479D-A332-6178D75F94E4}">
      <dsp:nvSpPr>
        <dsp:cNvPr id="0" name=""/>
        <dsp:cNvSpPr/>
      </dsp:nvSpPr>
      <dsp:spPr>
        <a:xfrm rot="5400000">
          <a:off x="3587983" y="1396227"/>
          <a:ext cx="1527933" cy="132930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5 200 euros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3894448" y="1535015"/>
        <a:ext cx="915002" cy="1051727"/>
      </dsp:txXfrm>
    </dsp:sp>
    <dsp:sp modelId="{7BB038E4-4A49-48BF-8DD5-FF7A7E1A3F9C}">
      <dsp:nvSpPr>
        <dsp:cNvPr id="0" name=""/>
        <dsp:cNvSpPr/>
      </dsp:nvSpPr>
      <dsp:spPr>
        <a:xfrm>
          <a:off x="1753683" y="1602498"/>
          <a:ext cx="1866917" cy="91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Appel à Projet en marge de la Journée National de la Résilience (somme déjà attribuée au SDIS 44)</a:t>
          </a:r>
          <a:endParaRPr lang="fr-FR" sz="1200" kern="1200" dirty="0"/>
        </a:p>
      </dsp:txBody>
      <dsp:txXfrm>
        <a:off x="1753683" y="1602498"/>
        <a:ext cx="1866917" cy="916760"/>
      </dsp:txXfrm>
    </dsp:sp>
    <dsp:sp modelId="{5D29DB99-E71A-4398-8117-7C3090715217}">
      <dsp:nvSpPr>
        <dsp:cNvPr id="0" name=""/>
        <dsp:cNvSpPr/>
      </dsp:nvSpPr>
      <dsp:spPr>
        <a:xfrm rot="5400000">
          <a:off x="5023629" y="1396227"/>
          <a:ext cx="1527933" cy="132930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50 % du financement HT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41,6% du financement TTC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5330094" y="1535015"/>
        <a:ext cx="915002" cy="1051727"/>
      </dsp:txXfrm>
    </dsp:sp>
    <dsp:sp modelId="{8A54351B-8043-4DC1-AB1B-FD1F1F3D679B}">
      <dsp:nvSpPr>
        <dsp:cNvPr id="0" name=""/>
        <dsp:cNvSpPr/>
      </dsp:nvSpPr>
      <dsp:spPr>
        <a:xfrm rot="5400000">
          <a:off x="4237125" y="2633132"/>
          <a:ext cx="1527933" cy="1449311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38,3% du financement TTC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4511773" y="2841925"/>
        <a:ext cx="978637" cy="1031725"/>
      </dsp:txXfrm>
    </dsp:sp>
    <dsp:sp modelId="{31C58079-8D98-444D-ACE5-64F2FAFBFBB9}">
      <dsp:nvSpPr>
        <dsp:cNvPr id="0" name=""/>
        <dsp:cNvSpPr/>
      </dsp:nvSpPr>
      <dsp:spPr>
        <a:xfrm>
          <a:off x="5727012" y="2908649"/>
          <a:ext cx="1774148" cy="91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Cité éducative du Grand Bellevue Nantes/Saint-Herblain </a:t>
          </a:r>
          <a:r>
            <a:rPr lang="fr-FR" sz="1200" b="1" kern="1200" dirty="0" smtClean="0"/>
            <a:t>(</a:t>
          </a:r>
          <a:r>
            <a:rPr lang="fr-FR" sz="1200" b="1" u="sng" kern="1200" dirty="0" smtClean="0"/>
            <a:t>accord de principe</a:t>
          </a:r>
          <a:r>
            <a:rPr lang="fr-FR" sz="1200" b="1" kern="1200" dirty="0" smtClean="0"/>
            <a:t>)</a:t>
          </a:r>
          <a:endParaRPr lang="fr-FR" sz="1200" b="1" kern="1200" dirty="0"/>
        </a:p>
      </dsp:txBody>
      <dsp:txXfrm>
        <a:off x="5727012" y="2908649"/>
        <a:ext cx="1774148" cy="916760"/>
      </dsp:txXfrm>
    </dsp:sp>
    <dsp:sp modelId="{D381F4BE-4809-4C31-B32A-A671AE440940}">
      <dsp:nvSpPr>
        <dsp:cNvPr id="0" name=""/>
        <dsp:cNvSpPr/>
      </dsp:nvSpPr>
      <dsp:spPr>
        <a:xfrm rot="5400000">
          <a:off x="2801479" y="2693137"/>
          <a:ext cx="1527933" cy="132930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4784 euros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3107944" y="2831925"/>
        <a:ext cx="915002" cy="1051727"/>
      </dsp:txXfrm>
    </dsp:sp>
    <dsp:sp modelId="{35817B3C-321A-4117-B484-D1FDC46D75AC}">
      <dsp:nvSpPr>
        <dsp:cNvPr id="0" name=""/>
        <dsp:cNvSpPr/>
      </dsp:nvSpPr>
      <dsp:spPr>
        <a:xfrm rot="5400000">
          <a:off x="3533795" y="3990047"/>
          <a:ext cx="1527933" cy="132930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2 496 euros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3840260" y="4128835"/>
        <a:ext cx="915002" cy="1051727"/>
      </dsp:txXfrm>
    </dsp:sp>
    <dsp:sp modelId="{A92DCDED-9A0E-4DBD-90E1-FF1BBE61A63C}">
      <dsp:nvSpPr>
        <dsp:cNvPr id="0" name=""/>
        <dsp:cNvSpPr/>
      </dsp:nvSpPr>
      <dsp:spPr>
        <a:xfrm>
          <a:off x="1927937" y="4196318"/>
          <a:ext cx="1650168" cy="916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B4FE6A-05A2-452C-BFFB-0C71BE4CF965}">
      <dsp:nvSpPr>
        <dsp:cNvPr id="0" name=""/>
        <dsp:cNvSpPr/>
      </dsp:nvSpPr>
      <dsp:spPr>
        <a:xfrm rot="5400000">
          <a:off x="4969442" y="3990047"/>
          <a:ext cx="1527933" cy="1329302"/>
        </a:xfrm>
        <a:prstGeom prst="hexagon">
          <a:avLst>
            <a:gd name="adj" fmla="val 25000"/>
            <a:gd name="vf" fmla="val 115470"/>
          </a:avLst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solidFill>
                <a:schemeClr val="tx1"/>
              </a:solidFill>
            </a:rPr>
            <a:t>20% du financement TTC</a:t>
          </a:r>
          <a:endParaRPr lang="fr-FR" sz="1200" kern="1200" dirty="0">
            <a:solidFill>
              <a:schemeClr val="tx1"/>
            </a:solidFill>
          </a:endParaRPr>
        </a:p>
      </dsp:txBody>
      <dsp:txXfrm rot="-5400000">
        <a:off x="5275907" y="4128835"/>
        <a:ext cx="915002" cy="10517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A8843-35E9-4CB4-A2CC-A696976E9FE5}">
      <dsp:nvSpPr>
        <dsp:cNvPr id="0" name=""/>
        <dsp:cNvSpPr/>
      </dsp:nvSpPr>
      <dsp:spPr>
        <a:xfrm>
          <a:off x="7143" y="467675"/>
          <a:ext cx="2135187" cy="19416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Désignation des collèges et des 3 classes</a:t>
          </a:r>
          <a:endParaRPr lang="fr-FR" sz="1800" kern="1200" dirty="0"/>
        </a:p>
      </dsp:txBody>
      <dsp:txXfrm>
        <a:off x="64013" y="524545"/>
        <a:ext cx="2021447" cy="1827946"/>
      </dsp:txXfrm>
    </dsp:sp>
    <dsp:sp modelId="{FDD522DF-6DF5-4C64-AD67-3E94455B7096}">
      <dsp:nvSpPr>
        <dsp:cNvPr id="0" name=""/>
        <dsp:cNvSpPr/>
      </dsp:nvSpPr>
      <dsp:spPr>
        <a:xfrm>
          <a:off x="2355850" y="117375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355850" y="1279660"/>
        <a:ext cx="316861" cy="317716"/>
      </dsp:txXfrm>
    </dsp:sp>
    <dsp:sp modelId="{EC0A2403-F934-4137-8928-68A4B4E9F327}">
      <dsp:nvSpPr>
        <dsp:cNvPr id="0" name=""/>
        <dsp:cNvSpPr/>
      </dsp:nvSpPr>
      <dsp:spPr>
        <a:xfrm>
          <a:off x="2996406" y="467675"/>
          <a:ext cx="2135187" cy="194168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Préparation d’un projet pédagogique « résilience et citoyenneté » pour la rentrée de Septembre</a:t>
          </a:r>
          <a:endParaRPr lang="fr-FR" sz="1800" kern="1200" dirty="0"/>
        </a:p>
      </dsp:txBody>
      <dsp:txXfrm>
        <a:off x="3053276" y="524545"/>
        <a:ext cx="2021447" cy="1827946"/>
      </dsp:txXfrm>
    </dsp:sp>
    <dsp:sp modelId="{9C5B9AE4-74E7-4232-B56D-4386D8EC9D19}">
      <dsp:nvSpPr>
        <dsp:cNvPr id="0" name=""/>
        <dsp:cNvSpPr/>
      </dsp:nvSpPr>
      <dsp:spPr>
        <a:xfrm rot="21571284">
          <a:off x="5345104" y="1161163"/>
          <a:ext cx="452675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5345106" y="1267635"/>
        <a:ext cx="316873" cy="317716"/>
      </dsp:txXfrm>
    </dsp:sp>
    <dsp:sp modelId="{EDC4BEDC-68FC-4FD2-8052-F7BDC77DB26A}">
      <dsp:nvSpPr>
        <dsp:cNvPr id="0" name=""/>
        <dsp:cNvSpPr/>
      </dsp:nvSpPr>
      <dsp:spPr>
        <a:xfrm>
          <a:off x="5985668" y="442705"/>
          <a:ext cx="2135187" cy="1941686"/>
        </a:xfrm>
        <a:prstGeom prst="roundRect">
          <a:avLst>
            <a:gd name="adj" fmla="val 10000"/>
          </a:avLst>
        </a:prstGeom>
        <a:solidFill>
          <a:srgbClr val="00B0F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Rentrée scolaire</a:t>
          </a:r>
          <a:endParaRPr lang="fr-FR" sz="1800" kern="1200" dirty="0"/>
        </a:p>
      </dsp:txBody>
      <dsp:txXfrm>
        <a:off x="6042538" y="499575"/>
        <a:ext cx="2021447" cy="1827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A8843-35E9-4CB4-A2CC-A696976E9FE5}">
      <dsp:nvSpPr>
        <dsp:cNvPr id="0" name=""/>
        <dsp:cNvSpPr/>
      </dsp:nvSpPr>
      <dsp:spPr>
        <a:xfrm>
          <a:off x="7143" y="772992"/>
          <a:ext cx="2135187" cy="12811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Edition et diffusion</a:t>
          </a:r>
          <a:endParaRPr lang="fr-FR" sz="2000" kern="1200" dirty="0"/>
        </a:p>
      </dsp:txBody>
      <dsp:txXfrm>
        <a:off x="44665" y="810514"/>
        <a:ext cx="2060143" cy="1206068"/>
      </dsp:txXfrm>
    </dsp:sp>
    <dsp:sp modelId="{FDD522DF-6DF5-4C64-AD67-3E94455B7096}">
      <dsp:nvSpPr>
        <dsp:cNvPr id="0" name=""/>
        <dsp:cNvSpPr/>
      </dsp:nvSpPr>
      <dsp:spPr>
        <a:xfrm rot="10800000">
          <a:off x="2355850" y="114878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491648" y="1254690"/>
        <a:ext cx="316861" cy="317716"/>
      </dsp:txXfrm>
    </dsp:sp>
    <dsp:sp modelId="{EC0A2403-F934-4137-8928-68A4B4E9F327}">
      <dsp:nvSpPr>
        <dsp:cNvPr id="0" name=""/>
        <dsp:cNvSpPr/>
      </dsp:nvSpPr>
      <dsp:spPr>
        <a:xfrm>
          <a:off x="2996406" y="772992"/>
          <a:ext cx="2135187" cy="12811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Travail de rédaction avec les élèves</a:t>
          </a:r>
          <a:endParaRPr lang="fr-FR" sz="2000" kern="1200" dirty="0"/>
        </a:p>
      </dsp:txBody>
      <dsp:txXfrm>
        <a:off x="3033928" y="810514"/>
        <a:ext cx="2060143" cy="1206068"/>
      </dsp:txXfrm>
    </dsp:sp>
    <dsp:sp modelId="{9C5B9AE4-74E7-4232-B56D-4386D8EC9D19}">
      <dsp:nvSpPr>
        <dsp:cNvPr id="0" name=""/>
        <dsp:cNvSpPr/>
      </dsp:nvSpPr>
      <dsp:spPr>
        <a:xfrm rot="10800000">
          <a:off x="5345112" y="112258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480910" y="1228494"/>
        <a:ext cx="316861" cy="317716"/>
      </dsp:txXfrm>
    </dsp:sp>
    <dsp:sp modelId="{EDC4BEDC-68FC-4FD2-8052-F7BDC77DB26A}">
      <dsp:nvSpPr>
        <dsp:cNvPr id="0" name=""/>
        <dsp:cNvSpPr/>
      </dsp:nvSpPr>
      <dsp:spPr>
        <a:xfrm>
          <a:off x="5985668" y="772992"/>
          <a:ext cx="2135187" cy="128111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70C0">
                <a:shade val="30000"/>
                <a:satMod val="115000"/>
              </a:srgbClr>
            </a:gs>
            <a:gs pos="50000">
              <a:srgbClr val="0070C0">
                <a:shade val="67500"/>
                <a:satMod val="115000"/>
              </a:srgbClr>
            </a:gs>
            <a:gs pos="100000">
              <a:srgbClr val="0070C0">
                <a:shade val="100000"/>
                <a:satMod val="115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Formation des élèves et de l’auteur par le SDIS 44</a:t>
          </a:r>
          <a:endParaRPr lang="fr-FR" sz="2000" kern="1200" dirty="0"/>
        </a:p>
      </dsp:txBody>
      <dsp:txXfrm>
        <a:off x="6023190" y="810514"/>
        <a:ext cx="2060143" cy="1206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F0491-387B-4FC4-9602-12763383495D}">
      <dsp:nvSpPr>
        <dsp:cNvPr id="0" name=""/>
        <dsp:cNvSpPr/>
      </dsp:nvSpPr>
      <dsp:spPr>
        <a:xfrm rot="16200000">
          <a:off x="-1528196" y="2804083"/>
          <a:ext cx="4226560" cy="59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2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Une </a:t>
          </a:r>
          <a:r>
            <a:rPr lang="fr-FR" sz="2300" kern="1200" dirty="0" smtClean="0"/>
            <a:t>cité </a:t>
          </a:r>
          <a:r>
            <a:rPr lang="fr-FR" sz="2300" kern="1200" dirty="0" smtClean="0"/>
            <a:t>éducative mobilisée </a:t>
          </a:r>
          <a:endParaRPr lang="fr-FR" sz="2300" kern="1200" dirty="0"/>
        </a:p>
      </dsp:txBody>
      <dsp:txXfrm>
        <a:off x="-1528196" y="2804083"/>
        <a:ext cx="4226560" cy="592188"/>
      </dsp:txXfrm>
    </dsp:sp>
    <dsp:sp modelId="{0BB78A3D-8F63-4D7D-9AD8-3A76D5E74E00}">
      <dsp:nvSpPr>
        <dsp:cNvPr id="0" name=""/>
        <dsp:cNvSpPr/>
      </dsp:nvSpPr>
      <dsp:spPr>
        <a:xfrm>
          <a:off x="881178" y="986897"/>
          <a:ext cx="2949725" cy="4226560"/>
        </a:xfrm>
        <a:prstGeom prst="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22277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solidFill>
                <a:schemeClr val="tx1"/>
              </a:solidFill>
            </a:rPr>
            <a:t>Le financement de 38,3% est assuré par la Cité Educative du Grand Bellevue Nantes/ Saint-Herblain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881178" y="986897"/>
        <a:ext cx="2949725" cy="4226560"/>
      </dsp:txXfrm>
    </dsp:sp>
    <dsp:sp modelId="{8C2708ED-B408-4CC6-9528-666A69185023}">
      <dsp:nvSpPr>
        <dsp:cNvPr id="0" name=""/>
        <dsp:cNvSpPr/>
      </dsp:nvSpPr>
      <dsp:spPr>
        <a:xfrm>
          <a:off x="7469" y="205209"/>
          <a:ext cx="1747417" cy="11843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80E523-AE8C-49D6-A609-C9829BF595F7}">
      <dsp:nvSpPr>
        <dsp:cNvPr id="0" name=""/>
        <dsp:cNvSpPr/>
      </dsp:nvSpPr>
      <dsp:spPr>
        <a:xfrm rot="16200000">
          <a:off x="2761430" y="2804083"/>
          <a:ext cx="4226560" cy="59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2277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 smtClean="0"/>
            <a:t>Un </a:t>
          </a:r>
          <a:r>
            <a:rPr lang="fr-FR" sz="2300" kern="1200" dirty="0" smtClean="0"/>
            <a:t>collège sélectionné</a:t>
          </a:r>
          <a:endParaRPr lang="fr-FR" sz="2300" kern="1200" dirty="0"/>
        </a:p>
      </dsp:txBody>
      <dsp:txXfrm>
        <a:off x="2761430" y="2804083"/>
        <a:ext cx="4226560" cy="592188"/>
      </dsp:txXfrm>
    </dsp:sp>
    <dsp:sp modelId="{F845357E-8C13-4957-9541-F8D3CCF07FE6}">
      <dsp:nvSpPr>
        <dsp:cNvPr id="0" name=""/>
        <dsp:cNvSpPr/>
      </dsp:nvSpPr>
      <dsp:spPr>
        <a:xfrm>
          <a:off x="5170804" y="986897"/>
          <a:ext cx="2949725" cy="4226560"/>
        </a:xfrm>
        <a:prstGeom prst="rect">
          <a:avLst/>
        </a:prstGeom>
        <a:gradFill flip="none" rotWithShape="0">
          <a:gsLst>
            <a:gs pos="0">
              <a:srgbClr val="7030A0">
                <a:tint val="66000"/>
                <a:satMod val="160000"/>
              </a:srgbClr>
            </a:gs>
            <a:gs pos="50000">
              <a:srgbClr val="7030A0">
                <a:tint val="44500"/>
                <a:satMod val="160000"/>
              </a:srgbClr>
            </a:gs>
            <a:gs pos="100000">
              <a:srgbClr val="7030A0">
                <a:tint val="23500"/>
                <a:satMod val="160000"/>
              </a:srgbClr>
            </a:gs>
          </a:gsLst>
          <a:lin ang="2700000" scaled="1"/>
          <a:tileRect/>
        </a:gra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522277" rIns="199136" bIns="199136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 smtClean="0">
              <a:solidFill>
                <a:schemeClr val="tx1"/>
              </a:solidFill>
            </a:rPr>
            <a:t>Parmi les 3 collèges de la Cité Educative du Grand Bellevue, </a:t>
          </a:r>
          <a:r>
            <a:rPr lang="fr-FR" sz="2200" kern="1200" dirty="0" smtClean="0">
              <a:solidFill>
                <a:schemeClr val="tx1"/>
              </a:solidFill>
            </a:rPr>
            <a:t>le </a:t>
          </a:r>
          <a:r>
            <a:rPr lang="fr-FR" sz="2200" kern="1200" dirty="0" smtClean="0">
              <a:solidFill>
                <a:schemeClr val="tx1"/>
              </a:solidFill>
            </a:rPr>
            <a:t>collège Claude Debussy a </a:t>
          </a:r>
          <a:r>
            <a:rPr lang="fr-FR" sz="2200" kern="1200" dirty="0" smtClean="0">
              <a:solidFill>
                <a:schemeClr val="tx1"/>
              </a:solidFill>
            </a:rPr>
            <a:t>été désigné et accueillera les 3 classes associées à ce projet pour l’année 2025-2026</a:t>
          </a:r>
          <a:endParaRPr lang="fr-FR" sz="2200" kern="1200" dirty="0">
            <a:solidFill>
              <a:schemeClr val="tx1"/>
            </a:solidFill>
          </a:endParaRPr>
        </a:p>
      </dsp:txBody>
      <dsp:txXfrm>
        <a:off x="5170804" y="986897"/>
        <a:ext cx="2949725" cy="4226560"/>
      </dsp:txXfrm>
    </dsp:sp>
    <dsp:sp modelId="{85E5108F-03E7-4F2A-8BE8-CC7496865C6C}">
      <dsp:nvSpPr>
        <dsp:cNvPr id="0" name=""/>
        <dsp:cNvSpPr/>
      </dsp:nvSpPr>
      <dsp:spPr>
        <a:xfrm>
          <a:off x="4578616" y="205209"/>
          <a:ext cx="1184376" cy="118437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838EC-8714-4DCD-B94C-DE15B4DA7C8D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2F58-DC72-487D-96E9-0A12FE0158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8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23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8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85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04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7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489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65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69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10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874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8D7A7-67E1-44EA-BE53-625D581E4C8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26/05/2025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C57FD-A8BE-4A33-A560-5FF410BF70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5" y="6306939"/>
            <a:ext cx="919079" cy="51302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7381" y="1027112"/>
            <a:ext cx="11769600" cy="673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Espace réservé du numéro de diapositive 5"/>
          <p:cNvSpPr txBox="1">
            <a:spLocks/>
          </p:cNvSpPr>
          <p:nvPr userDrawn="1"/>
        </p:nvSpPr>
        <p:spPr>
          <a:xfrm>
            <a:off x="143339" y="6406043"/>
            <a:ext cx="880864" cy="32469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aseline="0" dirty="0" smtClean="0"/>
              <a:t> </a:t>
            </a:r>
            <a:fld id="{10A02FF4-4001-48B9-9DE1-BB848EB02382}" type="slidenum">
              <a:rPr lang="fr-FR" sz="1000" baseline="0" smtClean="0"/>
              <a:pPr>
                <a:defRPr/>
              </a:pPr>
              <a:t>‹N°›</a:t>
            </a:fld>
            <a:r>
              <a:rPr lang="fr-FR" sz="1200" baseline="0" dirty="0" smtClean="0"/>
              <a:t> </a:t>
            </a:r>
            <a:endParaRPr lang="fr-FR" sz="1200" baseline="0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237313"/>
            <a:ext cx="12192000" cy="614337"/>
          </a:xfrm>
          <a:prstGeom prst="rect">
            <a:avLst/>
          </a:prstGeom>
          <a:solidFill>
            <a:srgbClr val="E0002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248" y="6246761"/>
            <a:ext cx="1012553" cy="565202"/>
          </a:xfrm>
          <a:prstGeom prst="rect">
            <a:avLst/>
          </a:prstGeom>
        </p:spPr>
      </p:pic>
      <p:sp>
        <p:nvSpPr>
          <p:cNvPr id="8" name="Espace réservé du numéro de diapositive 5"/>
          <p:cNvSpPr txBox="1">
            <a:spLocks/>
          </p:cNvSpPr>
          <p:nvPr userDrawn="1"/>
        </p:nvSpPr>
        <p:spPr>
          <a:xfrm>
            <a:off x="346539" y="6381329"/>
            <a:ext cx="880864" cy="32469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200" baseline="0" dirty="0" smtClean="0"/>
              <a:t> </a:t>
            </a:r>
            <a:fld id="{10A02FF4-4001-48B9-9DE1-BB848EB02382}" type="slidenum">
              <a:rPr lang="fr-FR" sz="1000" baseline="0" smtClean="0"/>
              <a:pPr>
                <a:defRPr/>
              </a:pPr>
              <a:t>‹N°›</a:t>
            </a:fld>
            <a:r>
              <a:rPr lang="fr-FR" sz="1200" baseline="0" dirty="0" smtClean="0"/>
              <a:t> </a:t>
            </a:r>
            <a:endParaRPr lang="fr-FR" sz="1200" baseline="0" dirty="0"/>
          </a:p>
        </p:txBody>
      </p:sp>
    </p:spTree>
    <p:extLst>
      <p:ext uri="{BB962C8B-B14F-4D97-AF65-F5344CB8AC3E}">
        <p14:creationId xmlns:p14="http://schemas.microsoft.com/office/powerpoint/2010/main" val="115362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237313"/>
            <a:ext cx="12192000" cy="614337"/>
          </a:xfrm>
          <a:prstGeom prst="rect">
            <a:avLst/>
          </a:prstGeom>
          <a:solidFill>
            <a:srgbClr val="E0002B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3" name="Ellipse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Ellipse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5791200" y="2198689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5746955-5D6C-443D-A04D-E4C8FBE87C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248" y="6246761"/>
            <a:ext cx="1012553" cy="5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1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2690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3838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38383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69696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534929"/>
            <a:ext cx="12192000" cy="132307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42936" y="2789269"/>
            <a:ext cx="730612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113757"/>
                </a:solidFill>
                <a:latin typeface="Calibri" panose="020F0502020204030204" pitchFamily="34" charset="0"/>
              </a:rPr>
              <a:t>Projet de médiation littéraire</a:t>
            </a:r>
            <a:r>
              <a:rPr lang="fr-FR" sz="3600" b="1" dirty="0">
                <a:solidFill>
                  <a:srgbClr val="113757"/>
                </a:solidFill>
                <a:latin typeface="Calibri" panose="020F0502020204030204" pitchFamily="34" charset="0"/>
              </a:rPr>
              <a:t/>
            </a:r>
            <a:br>
              <a:rPr lang="fr-FR" sz="3600" b="1" dirty="0">
                <a:solidFill>
                  <a:srgbClr val="113757"/>
                </a:solidFill>
                <a:latin typeface="Calibri" panose="020F0502020204030204" pitchFamily="34" charset="0"/>
              </a:rPr>
            </a:br>
            <a:r>
              <a:rPr lang="fr-FR" sz="2000" dirty="0" smtClean="0"/>
              <a:t>Prévention des risques au profit de la jeunesse de Loire Atlantique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206" y="5682862"/>
            <a:ext cx="1380170" cy="10272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16200000">
            <a:off x="9610134" y="3940751"/>
            <a:ext cx="18002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dirty="0">
                <a:solidFill>
                  <a:prstClr val="white"/>
                </a:solidFill>
                <a:latin typeface="Arial" charset="0"/>
              </a:rPr>
              <a:t>© SDIS 44 / Cedric GRANIER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22157" t="18768" r="11411" b="60180"/>
          <a:stretch/>
        </p:blipFill>
        <p:spPr>
          <a:xfrm>
            <a:off x="1819574" y="723073"/>
            <a:ext cx="8704397" cy="15515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796" y="2426316"/>
            <a:ext cx="1394520" cy="15339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536" y="836713"/>
            <a:ext cx="1008112" cy="1207209"/>
          </a:xfrm>
          <a:prstGeom prst="rect">
            <a:avLst/>
          </a:prstGeom>
        </p:spPr>
      </p:pic>
      <p:pic>
        <p:nvPicPr>
          <p:cNvPr id="2050" name="Picture 2" descr="UDSP Loire-Atlantiq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522" y="2149329"/>
            <a:ext cx="1538871" cy="153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4557" t="-29473" r="-16760" b="4482"/>
          <a:stretch/>
        </p:blipFill>
        <p:spPr>
          <a:xfrm>
            <a:off x="1991544" y="-711199"/>
            <a:ext cx="8100392" cy="695166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19535" y="298749"/>
            <a:ext cx="69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Exemples d’ouvrages déjà écrits par l’auteur</a:t>
            </a:r>
          </a:p>
        </p:txBody>
      </p:sp>
    </p:spTree>
    <p:extLst>
      <p:ext uri="{BB962C8B-B14F-4D97-AF65-F5344CB8AC3E}">
        <p14:creationId xmlns:p14="http://schemas.microsoft.com/office/powerpoint/2010/main" val="32453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925436"/>
            <a:ext cx="7184109" cy="5803086"/>
          </a:xfrm>
          <a:prstGeom prst="rect">
            <a:avLst/>
          </a:prstGeom>
        </p:spPr>
      </p:pic>
      <p:sp>
        <p:nvSpPr>
          <p:cNvPr id="5" name="Bouton d'action : Fin 4">
            <a:hlinkClick r:id="" action="ppaction://noaction" highlightClick="1"/>
          </p:cNvPr>
          <p:cNvSpPr/>
          <p:nvPr/>
        </p:nvSpPr>
        <p:spPr>
          <a:xfrm>
            <a:off x="9840416" y="5733256"/>
            <a:ext cx="432048" cy="360040"/>
          </a:xfrm>
          <a:prstGeom prst="actionButtonEnd">
            <a:avLst/>
          </a:prstGeom>
          <a:solidFill>
            <a:srgbClr val="F69A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69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Exemples d’ouvrages déjà écrits par l’auteur</a:t>
            </a:r>
          </a:p>
        </p:txBody>
      </p:sp>
    </p:spTree>
    <p:extLst>
      <p:ext uri="{BB962C8B-B14F-4D97-AF65-F5344CB8AC3E}">
        <p14:creationId xmlns:p14="http://schemas.microsoft.com/office/powerpoint/2010/main" val="10968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7003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charset="0"/>
              </a:rPr>
              <a:t>Présentation « La Mutinerie »</a:t>
            </a:r>
            <a:endParaRPr lang="fr-FR" sz="2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689354"/>
            <a:ext cx="9122370" cy="409629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4750" y="412618"/>
            <a:ext cx="2403508" cy="102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858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 romans qui ont déjà fait leurs preuves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1697881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26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858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>
                <a:solidFill>
                  <a:prstClr val="black"/>
                </a:solidFill>
                <a:latin typeface="Arial" charset="0"/>
              </a:rPr>
              <a:t>Des romans qui ont déjà fait </a:t>
            </a:r>
            <a:r>
              <a:rPr lang="fr-FR" sz="2400" dirty="0" smtClean="0">
                <a:solidFill>
                  <a:prstClr val="black"/>
                </a:solidFill>
                <a:latin typeface="Arial" charset="0"/>
              </a:rPr>
              <a:t>leurs preuves</a:t>
            </a:r>
            <a:endParaRPr lang="fr-FR" sz="2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334" y="1453414"/>
            <a:ext cx="2931849" cy="41653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32" y="1453413"/>
            <a:ext cx="6176030" cy="416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858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 romans qui ont déjà fait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leurs preuves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42" y="1453413"/>
            <a:ext cx="4242390" cy="28875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560" y="1453413"/>
            <a:ext cx="6523050" cy="44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prstClr val="white"/>
              </a:solidFill>
              <a:latin typeface="Georgi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6901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charset="0"/>
              </a:rPr>
              <a:t>Le </a:t>
            </a:r>
            <a:r>
              <a:rPr lang="fr-FR" sz="2400" dirty="0">
                <a:solidFill>
                  <a:prstClr val="black"/>
                </a:solidFill>
                <a:latin typeface="Arial" charset="0"/>
              </a:rPr>
              <a:t>projet de médiation littéraire en appui des </a:t>
            </a:r>
            <a:r>
              <a:rPr lang="fr-FR" sz="2400" dirty="0" smtClean="0">
                <a:solidFill>
                  <a:prstClr val="black"/>
                </a:solidFill>
                <a:latin typeface="Arial" charset="0"/>
              </a:rPr>
              <a:t>formations ASSEC en Loire-Atlantique</a:t>
            </a:r>
            <a:endParaRPr lang="fr-FR" sz="24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559917632"/>
              </p:ext>
            </p:extLst>
          </p:nvPr>
        </p:nvGraphicFramePr>
        <p:xfrm>
          <a:off x="748145" y="1154559"/>
          <a:ext cx="10677237" cy="4944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69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Proposition de financement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078" y="760414"/>
            <a:ext cx="1048603" cy="1188823"/>
          </a:xfrm>
          <a:prstGeom prst="rect">
            <a:avLst/>
          </a:prstGeom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78360622"/>
              </p:ext>
            </p:extLst>
          </p:nvPr>
        </p:nvGraphicFramePr>
        <p:xfrm>
          <a:off x="942109" y="785228"/>
          <a:ext cx="93564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2724141" y="4956438"/>
            <a:ext cx="1866917" cy="916760"/>
            <a:chOff x="1753683" y="1602498"/>
            <a:chExt cx="1866917" cy="916760"/>
          </a:xfrm>
        </p:grpSpPr>
        <p:sp>
          <p:nvSpPr>
            <p:cNvPr id="11" name="Rectangle 10"/>
            <p:cNvSpPr/>
            <p:nvPr/>
          </p:nvSpPr>
          <p:spPr>
            <a:xfrm>
              <a:off x="1753683" y="1602498"/>
              <a:ext cx="1866917" cy="9167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ZoneTexte 11"/>
            <p:cNvSpPr txBox="1"/>
            <p:nvPr/>
          </p:nvSpPr>
          <p:spPr>
            <a:xfrm>
              <a:off x="1753683" y="1602498"/>
              <a:ext cx="1866917" cy="916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SDIS 44</a:t>
              </a:r>
              <a:r>
                <a:rPr lang="fr-FR" sz="1200" b="1" kern="1200" dirty="0" smtClean="0"/>
                <a:t> (proposition de financement sur le budget du BAC)</a:t>
              </a:r>
              <a:endParaRPr lang="fr-FR" sz="1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883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69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charset="0"/>
              </a:rPr>
              <a:t>Echéancier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642" y="331024"/>
            <a:ext cx="1048603" cy="1188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4141" y="4956438"/>
            <a:ext cx="1866917" cy="916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12819209"/>
              </p:ext>
            </p:extLst>
          </p:nvPr>
        </p:nvGraphicFramePr>
        <p:xfrm>
          <a:off x="1775520" y="1052177"/>
          <a:ext cx="8128000" cy="282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2886619775"/>
              </p:ext>
            </p:extLst>
          </p:nvPr>
        </p:nvGraphicFramePr>
        <p:xfrm>
          <a:off x="1775520" y="3569086"/>
          <a:ext cx="8128000" cy="2827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5" name="Groupe 14"/>
          <p:cNvGrpSpPr/>
          <p:nvPr/>
        </p:nvGrpSpPr>
        <p:grpSpPr>
          <a:xfrm rot="16200000">
            <a:off x="8594397" y="3514921"/>
            <a:ext cx="452659" cy="529526"/>
            <a:chOff x="5345112" y="1122589"/>
            <a:chExt cx="452659" cy="529526"/>
          </a:xfrm>
        </p:grpSpPr>
        <p:sp>
          <p:nvSpPr>
            <p:cNvPr id="16" name="Flèche droite 15"/>
            <p:cNvSpPr/>
            <p:nvPr/>
          </p:nvSpPr>
          <p:spPr>
            <a:xfrm rot="10800000">
              <a:off x="5345112" y="1122589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lèche droite 4"/>
            <p:cNvSpPr txBox="1"/>
            <p:nvPr/>
          </p:nvSpPr>
          <p:spPr>
            <a:xfrm rot="10800000">
              <a:off x="5480910" y="1228494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400" kern="120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421106" y="2281059"/>
            <a:ext cx="149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2024-2025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21106" y="4797968"/>
            <a:ext cx="149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2025-2026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9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75520" y="273935"/>
            <a:ext cx="144016" cy="651501"/>
          </a:xfrm>
          <a:prstGeom prst="rect">
            <a:avLst/>
          </a:prstGeom>
          <a:solidFill>
            <a:srgbClr val="E0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9535" y="298749"/>
            <a:ext cx="690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Etat des lieux actuel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24141" y="4956438"/>
            <a:ext cx="1866917" cy="91676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566235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542</Words>
  <Application>Microsoft Office PowerPoint</Application>
  <PresentationFormat>Grand écran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Wingdings</vt:lpstr>
      <vt:lpstr>Wingdings 2</vt:lpstr>
      <vt:lpstr>Civil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SDIS - Loire-Atlantique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médiation littéraire</dc:title>
  <dc:creator>GRASSET Stephen</dc:creator>
  <cp:lastModifiedBy>GRASSET Stephen</cp:lastModifiedBy>
  <cp:revision>20</cp:revision>
  <dcterms:created xsi:type="dcterms:W3CDTF">2024-05-17T12:37:06Z</dcterms:created>
  <dcterms:modified xsi:type="dcterms:W3CDTF">2025-05-26T17:51:21Z</dcterms:modified>
</cp:coreProperties>
</file>