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8927" r:id="rId5"/>
    <p:sldId id="8930" r:id="rId6"/>
    <p:sldId id="8931" r:id="rId7"/>
    <p:sldId id="8932" r:id="rId8"/>
    <p:sldId id="8933" r:id="rId9"/>
    <p:sldId id="8934" r:id="rId10"/>
  </p:sldIdLst>
  <p:sldSz cx="12192000" cy="6858000"/>
  <p:notesSz cx="6858000" cy="9144000"/>
  <p:custDataLst>
    <p:tags r:id="rId13"/>
  </p:custData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44E5C3B-6359-4944-B935-F27E1C6F4FED}">
          <p14:sldIdLst>
            <p14:sldId id="8927"/>
            <p14:sldId id="8930"/>
            <p14:sldId id="8931"/>
            <p14:sldId id="8932"/>
            <p14:sldId id="8933"/>
            <p14:sldId id="8934"/>
          </p14:sldIdLst>
        </p14:section>
        <p14:section name="Ressources" id="{3A47FCC9-83DD-C44B-9C1D-0D599E8BED5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181645-AE10-0D52-9431-817609C148D8}" name="VERRIER Marie-Pierre" initials="VM" userId="S::marie-pierre.verrier@lamayenne.fr::17cf89d2-87ce-47ae-885c-c58e231126e6" providerId="AD"/>
  <p188:author id="{A3113D6F-4100-9193-6D66-89A52D42772F}" name="FORGIN Christophe" initials="" userId="S::Christophe.FORGIN@lamayenne.fr::3e7d49bb-17dd-4628-af50-63b532d20958" providerId="AD"/>
  <p188:author id="{0BE318BC-2D80-AD32-42CF-D32DE558B1BB}" name="CAILLET Florence" initials="" userId="S::florence.caillet@lamayenne.fr::132b78c6-c29f-43ce-a0f7-5c50439c5725" providerId="AD"/>
  <p188:author id="{D20779D3-2CB0-C4BB-79C0-EAD85410E93D}" name="BERGERON Angélique" initials="" userId="S::Angelique.BERGERON@lamayenne.fr::2e18fe0d-3d82-47d3-ac8f-6553c11063c7" providerId="AD"/>
  <p188:author id="{938ADAD8-0154-315B-178D-686303F2217F}" name="GALISSON Morgane" initials="MG" userId="S::morgane.galisson@lamayenne.fr::cfeb0e43-79f4-40fe-b848-d384fbb3fc1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CDE7"/>
    <a:srgbClr val="9BB9DD"/>
    <a:srgbClr val="5587C6"/>
    <a:srgbClr val="FFEAE7"/>
    <a:srgbClr val="D3DCE6"/>
    <a:srgbClr val="FF4238"/>
    <a:srgbClr val="848487"/>
    <a:srgbClr val="E5C500"/>
    <a:srgbClr val="63D49E"/>
    <a:srgbClr val="FFE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9AF494-D3C7-401B-A2A0-85197861712C}" v="669" dt="2025-06-03T14:15:39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83" y="1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CHANTEUX Céline" userId="7edfd426-8338-43c8-9d54-dd3d45dce70c" providerId="ADAL" clId="{1D9AF494-D3C7-401B-A2A0-85197861712C}"/>
    <pc:docChg chg="undo redo custSel addSld delSld modSld sldOrd modSection">
      <pc:chgData name="LECHANTEUX Céline" userId="7edfd426-8338-43c8-9d54-dd3d45dce70c" providerId="ADAL" clId="{1D9AF494-D3C7-401B-A2A0-85197861712C}" dt="2025-06-03T14:15:39.840" v="7074" actId="20577"/>
      <pc:docMkLst>
        <pc:docMk/>
      </pc:docMkLst>
      <pc:sldChg chg="addSp delSp modSp mod">
        <pc:chgData name="LECHANTEUX Céline" userId="7edfd426-8338-43c8-9d54-dd3d45dce70c" providerId="ADAL" clId="{1D9AF494-D3C7-401B-A2A0-85197861712C}" dt="2025-06-03T14:08:57.296" v="6986" actId="20577"/>
        <pc:sldMkLst>
          <pc:docMk/>
          <pc:sldMk cId="3199953908" sldId="264"/>
        </pc:sldMkLst>
        <pc:spChg chg="add mod">
          <ac:chgData name="LECHANTEUX Céline" userId="7edfd426-8338-43c8-9d54-dd3d45dce70c" providerId="ADAL" clId="{1D9AF494-D3C7-401B-A2A0-85197861712C}" dt="2025-06-03T14:08:57.296" v="6986" actId="20577"/>
          <ac:spMkLst>
            <pc:docMk/>
            <pc:sldMk cId="3199953908" sldId="264"/>
            <ac:spMk id="2" creationId="{8BBE423D-D740-A3E6-510D-0743740EF516}"/>
          </ac:spMkLst>
        </pc:spChg>
        <pc:spChg chg="add">
          <ac:chgData name="LECHANTEUX Céline" userId="7edfd426-8338-43c8-9d54-dd3d45dce70c" providerId="ADAL" clId="{1D9AF494-D3C7-401B-A2A0-85197861712C}" dt="2025-05-30T13:00:00.268" v="1593"/>
          <ac:spMkLst>
            <pc:docMk/>
            <pc:sldMk cId="3199953908" sldId="264"/>
            <ac:spMk id="4" creationId="{4F081898-DB0F-C951-3AC3-58A509DFB22A}"/>
          </ac:spMkLst>
        </pc:spChg>
        <pc:spChg chg="mod">
          <ac:chgData name="LECHANTEUX Céline" userId="7edfd426-8338-43c8-9d54-dd3d45dce70c" providerId="ADAL" clId="{1D9AF494-D3C7-401B-A2A0-85197861712C}" dt="2025-05-30T11:55:59.737" v="43" actId="1076"/>
          <ac:spMkLst>
            <pc:docMk/>
            <pc:sldMk cId="3199953908" sldId="264"/>
            <ac:spMk id="6" creationId="{4061E13D-75A4-F55A-5188-05D36DB23709}"/>
          </ac:spMkLst>
        </pc:spChg>
        <pc:picChg chg="add del mod">
          <ac:chgData name="LECHANTEUX Céline" userId="7edfd426-8338-43c8-9d54-dd3d45dce70c" providerId="ADAL" clId="{1D9AF494-D3C7-401B-A2A0-85197861712C}" dt="2025-05-30T13:00:16.402" v="1597" actId="478"/>
          <ac:picMkLst>
            <pc:docMk/>
            <pc:sldMk cId="3199953908" sldId="264"/>
            <ac:picMk id="5" creationId="{2A2B0C5C-4143-BA42-2AAE-96935E06DEFF}"/>
          </ac:picMkLst>
        </pc:picChg>
        <pc:picChg chg="add del mod">
          <ac:chgData name="LECHANTEUX Céline" userId="7edfd426-8338-43c8-9d54-dd3d45dce70c" providerId="ADAL" clId="{1D9AF494-D3C7-401B-A2A0-85197861712C}" dt="2025-05-31T14:09:10.842" v="4920" actId="478"/>
          <ac:picMkLst>
            <pc:docMk/>
            <pc:sldMk cId="3199953908" sldId="264"/>
            <ac:picMk id="7" creationId="{7C674128-ADD6-DB59-3761-21E56D5FC1BF}"/>
          </ac:picMkLst>
        </pc:picChg>
        <pc:picChg chg="add mod">
          <ac:chgData name="LECHANTEUX Céline" userId="7edfd426-8338-43c8-9d54-dd3d45dce70c" providerId="ADAL" clId="{1D9AF494-D3C7-401B-A2A0-85197861712C}" dt="2025-05-31T14:15:31.897" v="4973" actId="1076"/>
          <ac:picMkLst>
            <pc:docMk/>
            <pc:sldMk cId="3199953908" sldId="264"/>
            <ac:picMk id="9" creationId="{221CE54F-714A-351D-36C0-66B503E2D386}"/>
          </ac:picMkLst>
        </pc:picChg>
      </pc:sldChg>
      <pc:sldChg chg="addSp delSp modSp del mod modAnim modNotesTx">
        <pc:chgData name="LECHANTEUX Céline" userId="7edfd426-8338-43c8-9d54-dd3d45dce70c" providerId="ADAL" clId="{1D9AF494-D3C7-401B-A2A0-85197861712C}" dt="2025-05-31T14:17:18.547" v="4990" actId="2696"/>
        <pc:sldMkLst>
          <pc:docMk/>
          <pc:sldMk cId="1899489482" sldId="8879"/>
        </pc:sldMkLst>
        <pc:spChg chg="mod">
          <ac:chgData name="LECHANTEUX Céline" userId="7edfd426-8338-43c8-9d54-dd3d45dce70c" providerId="ADAL" clId="{1D9AF494-D3C7-401B-A2A0-85197861712C}" dt="2025-05-31T14:15:26.025" v="4971" actId="6549"/>
          <ac:spMkLst>
            <pc:docMk/>
            <pc:sldMk cId="1899489482" sldId="8879"/>
            <ac:spMk id="2" creationId="{E5A1870B-DD6C-D0D8-C7E9-E70B8F1C45EE}"/>
          </ac:spMkLst>
        </pc:spChg>
        <pc:spChg chg="add">
          <ac:chgData name="LECHANTEUX Céline" userId="7edfd426-8338-43c8-9d54-dd3d45dce70c" providerId="ADAL" clId="{1D9AF494-D3C7-401B-A2A0-85197861712C}" dt="2025-05-30T12:44:03.396" v="462"/>
          <ac:spMkLst>
            <pc:docMk/>
            <pc:sldMk cId="1899489482" sldId="8879"/>
            <ac:spMk id="3" creationId="{DA7023F7-654F-DFA7-6B55-2452A6083246}"/>
          </ac:spMkLst>
        </pc:spChg>
        <pc:spChg chg="add del mod">
          <ac:chgData name="LECHANTEUX Céline" userId="7edfd426-8338-43c8-9d54-dd3d45dce70c" providerId="ADAL" clId="{1D9AF494-D3C7-401B-A2A0-85197861712C}" dt="2025-05-30T12:44:16.078" v="465" actId="478"/>
          <ac:spMkLst>
            <pc:docMk/>
            <pc:sldMk cId="1899489482" sldId="8879"/>
            <ac:spMk id="5" creationId="{029DA7D7-3E45-D5EA-51BF-66F8E74BCC30}"/>
          </ac:spMkLst>
        </pc:spChg>
        <pc:spChg chg="add">
          <ac:chgData name="LECHANTEUX Céline" userId="7edfd426-8338-43c8-9d54-dd3d45dce70c" providerId="ADAL" clId="{1D9AF494-D3C7-401B-A2A0-85197861712C}" dt="2025-05-30T12:46:34.059" v="491"/>
          <ac:spMkLst>
            <pc:docMk/>
            <pc:sldMk cId="1899489482" sldId="8879"/>
            <ac:spMk id="6" creationId="{EE5C2224-49C0-598F-BFF5-1328BBE1D9F5}"/>
          </ac:spMkLst>
        </pc:spChg>
        <pc:spChg chg="add del mod">
          <ac:chgData name="LECHANTEUX Céline" userId="7edfd426-8338-43c8-9d54-dd3d45dce70c" providerId="ADAL" clId="{1D9AF494-D3C7-401B-A2A0-85197861712C}" dt="2025-05-30T12:54:12.004" v="1534" actId="478"/>
          <ac:spMkLst>
            <pc:docMk/>
            <pc:sldMk cId="1899489482" sldId="8879"/>
            <ac:spMk id="7" creationId="{E061EAB1-F26D-E8D3-D40D-669704376A09}"/>
          </ac:spMkLst>
        </pc:spChg>
        <pc:spChg chg="add del mod">
          <ac:chgData name="LECHANTEUX Céline" userId="7edfd426-8338-43c8-9d54-dd3d45dce70c" providerId="ADAL" clId="{1D9AF494-D3C7-401B-A2A0-85197861712C}" dt="2025-05-31T14:15:06.721" v="4956" actId="22"/>
          <ac:spMkLst>
            <pc:docMk/>
            <pc:sldMk cId="1899489482" sldId="8879"/>
            <ac:spMk id="9" creationId="{D59C2E26-AD7C-CC9E-EDC3-A43AEDE92005}"/>
          </ac:spMkLst>
        </pc:spChg>
      </pc:sldChg>
      <pc:sldChg chg="del">
        <pc:chgData name="LECHANTEUX Céline" userId="7edfd426-8338-43c8-9d54-dd3d45dce70c" providerId="ADAL" clId="{1D9AF494-D3C7-401B-A2A0-85197861712C}" dt="2025-05-30T12:28:42.653" v="278" actId="2696"/>
        <pc:sldMkLst>
          <pc:docMk/>
          <pc:sldMk cId="3429143052" sldId="8881"/>
        </pc:sldMkLst>
      </pc:sldChg>
      <pc:sldChg chg="del">
        <pc:chgData name="LECHANTEUX Céline" userId="7edfd426-8338-43c8-9d54-dd3d45dce70c" providerId="ADAL" clId="{1D9AF494-D3C7-401B-A2A0-85197861712C}" dt="2025-05-30T12:28:40.901" v="277" actId="2696"/>
        <pc:sldMkLst>
          <pc:docMk/>
          <pc:sldMk cId="418479249" sldId="8917"/>
        </pc:sldMkLst>
      </pc:sldChg>
      <pc:sldChg chg="del">
        <pc:chgData name="LECHANTEUX Céline" userId="7edfd426-8338-43c8-9d54-dd3d45dce70c" providerId="ADAL" clId="{1D9AF494-D3C7-401B-A2A0-85197861712C}" dt="2025-05-30T12:28:45.300" v="279" actId="2696"/>
        <pc:sldMkLst>
          <pc:docMk/>
          <pc:sldMk cId="2959470642" sldId="8918"/>
        </pc:sldMkLst>
      </pc:sldChg>
      <pc:sldChg chg="del">
        <pc:chgData name="LECHANTEUX Céline" userId="7edfd426-8338-43c8-9d54-dd3d45dce70c" providerId="ADAL" clId="{1D9AF494-D3C7-401B-A2A0-85197861712C}" dt="2025-05-30T14:41:50.866" v="4647" actId="47"/>
        <pc:sldMkLst>
          <pc:docMk/>
          <pc:sldMk cId="2888168673" sldId="8919"/>
        </pc:sldMkLst>
      </pc:sldChg>
      <pc:sldChg chg="del">
        <pc:chgData name="LECHANTEUX Céline" userId="7edfd426-8338-43c8-9d54-dd3d45dce70c" providerId="ADAL" clId="{1D9AF494-D3C7-401B-A2A0-85197861712C}" dt="2025-05-30T14:41:52.061" v="4648" actId="47"/>
        <pc:sldMkLst>
          <pc:docMk/>
          <pc:sldMk cId="3048784209" sldId="8920"/>
        </pc:sldMkLst>
      </pc:sldChg>
      <pc:sldChg chg="del">
        <pc:chgData name="LECHANTEUX Céline" userId="7edfd426-8338-43c8-9d54-dd3d45dce70c" providerId="ADAL" clId="{1D9AF494-D3C7-401B-A2A0-85197861712C}" dt="2025-05-31T14:29:38.409" v="5072" actId="47"/>
        <pc:sldMkLst>
          <pc:docMk/>
          <pc:sldMk cId="4182009458" sldId="8921"/>
        </pc:sldMkLst>
      </pc:sldChg>
      <pc:sldChg chg="addSp delSp modSp del mod modNotesTx">
        <pc:chgData name="LECHANTEUX Céline" userId="7edfd426-8338-43c8-9d54-dd3d45dce70c" providerId="ADAL" clId="{1D9AF494-D3C7-401B-A2A0-85197861712C}" dt="2025-05-31T14:25:27.293" v="5059" actId="47"/>
        <pc:sldMkLst>
          <pc:docMk/>
          <pc:sldMk cId="4219428450" sldId="8923"/>
        </pc:sldMkLst>
        <pc:spChg chg="del mod">
          <ac:chgData name="LECHANTEUX Céline" userId="7edfd426-8338-43c8-9d54-dd3d45dce70c" providerId="ADAL" clId="{1D9AF494-D3C7-401B-A2A0-85197861712C}" dt="2025-05-30T12:28:58.788" v="281" actId="478"/>
          <ac:spMkLst>
            <pc:docMk/>
            <pc:sldMk cId="4219428450" sldId="8923"/>
            <ac:spMk id="2" creationId="{E5A1870B-DD6C-D0D8-C7E9-E70B8F1C45EE}"/>
          </ac:spMkLst>
        </pc:spChg>
        <pc:spChg chg="add mod">
          <ac:chgData name="LECHANTEUX Céline" userId="7edfd426-8338-43c8-9d54-dd3d45dce70c" providerId="ADAL" clId="{1D9AF494-D3C7-401B-A2A0-85197861712C}" dt="2025-05-30T14:33:01.104" v="4634" actId="27636"/>
          <ac:spMkLst>
            <pc:docMk/>
            <pc:sldMk cId="4219428450" sldId="8923"/>
            <ac:spMk id="6" creationId="{80ADA24A-EED3-0731-2A44-448785B996B1}"/>
          </ac:spMkLst>
        </pc:spChg>
        <pc:picChg chg="add del">
          <ac:chgData name="LECHANTEUX Céline" userId="7edfd426-8338-43c8-9d54-dd3d45dce70c" providerId="ADAL" clId="{1D9AF494-D3C7-401B-A2A0-85197861712C}" dt="2025-05-30T13:26:08.463" v="2729" actId="478"/>
          <ac:picMkLst>
            <pc:docMk/>
            <pc:sldMk cId="4219428450" sldId="8923"/>
            <ac:picMk id="5" creationId="{114C3F73-6CE9-AE1D-D3EC-FD1E319EF2B2}"/>
          </ac:picMkLst>
        </pc:picChg>
        <pc:picChg chg="add del mod">
          <ac:chgData name="LECHANTEUX Céline" userId="7edfd426-8338-43c8-9d54-dd3d45dce70c" providerId="ADAL" clId="{1D9AF494-D3C7-401B-A2A0-85197861712C}" dt="2025-05-30T14:40:16.255" v="4636" actId="478"/>
          <ac:picMkLst>
            <pc:docMk/>
            <pc:sldMk cId="4219428450" sldId="8923"/>
            <ac:picMk id="8" creationId="{AC08E219-2F08-D27E-42B5-E22F81BBF0BE}"/>
          </ac:picMkLst>
        </pc:picChg>
        <pc:picChg chg="add mod modCrop">
          <ac:chgData name="LECHANTEUX Céline" userId="7edfd426-8338-43c8-9d54-dd3d45dce70c" providerId="ADAL" clId="{1D9AF494-D3C7-401B-A2A0-85197861712C}" dt="2025-05-30T14:40:55.414" v="4645" actId="1076"/>
          <ac:picMkLst>
            <pc:docMk/>
            <pc:sldMk cId="4219428450" sldId="8923"/>
            <ac:picMk id="10" creationId="{748FE6D4-587C-5225-DC0C-041EEF9936AD}"/>
          </ac:picMkLst>
        </pc:picChg>
      </pc:sldChg>
      <pc:sldChg chg="addSp delSp modSp new mod modAnim">
        <pc:chgData name="LECHANTEUX Céline" userId="7edfd426-8338-43c8-9d54-dd3d45dce70c" providerId="ADAL" clId="{1D9AF494-D3C7-401B-A2A0-85197861712C}" dt="2025-06-03T14:13:18.610" v="7045" actId="20577"/>
        <pc:sldMkLst>
          <pc:docMk/>
          <pc:sldMk cId="2267326629" sldId="8924"/>
        </pc:sldMkLst>
        <pc:spChg chg="del">
          <ac:chgData name="LECHANTEUX Céline" userId="7edfd426-8338-43c8-9d54-dd3d45dce70c" providerId="ADAL" clId="{1D9AF494-D3C7-401B-A2A0-85197861712C}" dt="2025-05-30T13:01:04.621" v="1599"/>
          <ac:spMkLst>
            <pc:docMk/>
            <pc:sldMk cId="2267326629" sldId="8924"/>
            <ac:spMk id="2" creationId="{ABB2F644-F025-6FF8-0C11-FDFC428E3581}"/>
          </ac:spMkLst>
        </pc:spChg>
        <pc:spChg chg="add del mod">
          <ac:chgData name="LECHANTEUX Céline" userId="7edfd426-8338-43c8-9d54-dd3d45dce70c" providerId="ADAL" clId="{1D9AF494-D3C7-401B-A2A0-85197861712C}" dt="2025-05-30T13:01:07.737" v="1600"/>
          <ac:spMkLst>
            <pc:docMk/>
            <pc:sldMk cId="2267326629" sldId="8924"/>
            <ac:spMk id="4" creationId="{09F02126-2899-04FA-D89E-28316EF3A769}"/>
          </ac:spMkLst>
        </pc:spChg>
        <pc:spChg chg="add del mod">
          <ac:chgData name="LECHANTEUX Céline" userId="7edfd426-8338-43c8-9d54-dd3d45dce70c" providerId="ADAL" clId="{1D9AF494-D3C7-401B-A2A0-85197861712C}" dt="2025-05-30T13:01:45.230" v="1601"/>
          <ac:spMkLst>
            <pc:docMk/>
            <pc:sldMk cId="2267326629" sldId="8924"/>
            <ac:spMk id="5" creationId="{B7FD055B-119F-5744-CE43-2B4BAF0F6109}"/>
          </ac:spMkLst>
        </pc:spChg>
        <pc:spChg chg="add del mod">
          <ac:chgData name="LECHANTEUX Céline" userId="7edfd426-8338-43c8-9d54-dd3d45dce70c" providerId="ADAL" clId="{1D9AF494-D3C7-401B-A2A0-85197861712C}" dt="2025-05-30T13:01:49.502" v="1603"/>
          <ac:spMkLst>
            <pc:docMk/>
            <pc:sldMk cId="2267326629" sldId="8924"/>
            <ac:spMk id="6" creationId="{8FD3AE3E-D232-DF8D-CB1E-1A9BF2FCF56D}"/>
          </ac:spMkLst>
        </pc:spChg>
        <pc:spChg chg="add del">
          <ac:chgData name="LECHANTEUX Céline" userId="7edfd426-8338-43c8-9d54-dd3d45dce70c" providerId="ADAL" clId="{1D9AF494-D3C7-401B-A2A0-85197861712C}" dt="2025-05-30T13:02:07.702" v="1607" actId="478"/>
          <ac:spMkLst>
            <pc:docMk/>
            <pc:sldMk cId="2267326629" sldId="8924"/>
            <ac:spMk id="8" creationId="{34237262-FACA-C5D5-6E2C-D69005D98F75}"/>
          </ac:spMkLst>
        </pc:spChg>
        <pc:spChg chg="add mod">
          <ac:chgData name="LECHANTEUX Céline" userId="7edfd426-8338-43c8-9d54-dd3d45dce70c" providerId="ADAL" clId="{1D9AF494-D3C7-401B-A2A0-85197861712C}" dt="2025-05-31T15:37:08.489" v="6487" actId="14100"/>
          <ac:spMkLst>
            <pc:docMk/>
            <pc:sldMk cId="2267326629" sldId="8924"/>
            <ac:spMk id="9" creationId="{5412985A-70CB-C7EB-47D9-9B902856D3EE}"/>
          </ac:spMkLst>
        </pc:spChg>
        <pc:spChg chg="add del mod">
          <ac:chgData name="LECHANTEUX Céline" userId="7edfd426-8338-43c8-9d54-dd3d45dce70c" providerId="ADAL" clId="{1D9AF494-D3C7-401B-A2A0-85197861712C}" dt="2025-05-30T13:19:53.764" v="2560" actId="478"/>
          <ac:spMkLst>
            <pc:docMk/>
            <pc:sldMk cId="2267326629" sldId="8924"/>
            <ac:spMk id="10" creationId="{1A4D4634-9227-2A1D-9505-AFECB05FB7DD}"/>
          </ac:spMkLst>
        </pc:spChg>
        <pc:spChg chg="add mod">
          <ac:chgData name="LECHANTEUX Céline" userId="7edfd426-8338-43c8-9d54-dd3d45dce70c" providerId="ADAL" clId="{1D9AF494-D3C7-401B-A2A0-85197861712C}" dt="2025-05-31T15:37:21.832" v="6490" actId="1076"/>
          <ac:spMkLst>
            <pc:docMk/>
            <pc:sldMk cId="2267326629" sldId="8924"/>
            <ac:spMk id="12" creationId="{E72559C9-BABD-85DC-7C92-68F09F80A027}"/>
          </ac:spMkLst>
        </pc:spChg>
        <pc:spChg chg="add mod">
          <ac:chgData name="LECHANTEUX Céline" userId="7edfd426-8338-43c8-9d54-dd3d45dce70c" providerId="ADAL" clId="{1D9AF494-D3C7-401B-A2A0-85197861712C}" dt="2025-06-03T14:13:18.610" v="7045" actId="20577"/>
          <ac:spMkLst>
            <pc:docMk/>
            <pc:sldMk cId="2267326629" sldId="8924"/>
            <ac:spMk id="14" creationId="{6038A89C-F418-7A19-24DF-48893503D888}"/>
          </ac:spMkLst>
        </pc:spChg>
        <pc:picChg chg="add mod">
          <ac:chgData name="LECHANTEUX Céline" userId="7edfd426-8338-43c8-9d54-dd3d45dce70c" providerId="ADAL" clId="{1D9AF494-D3C7-401B-A2A0-85197861712C}" dt="2025-05-31T14:24:07.250" v="5047" actId="1076"/>
          <ac:picMkLst>
            <pc:docMk/>
            <pc:sldMk cId="2267326629" sldId="8924"/>
            <ac:picMk id="7" creationId="{E967D530-AD6B-9C18-669D-11B06974E50D}"/>
          </ac:picMkLst>
        </pc:picChg>
      </pc:sldChg>
      <pc:sldChg chg="addSp modSp new mod modAnim">
        <pc:chgData name="LECHANTEUX Céline" userId="7edfd426-8338-43c8-9d54-dd3d45dce70c" providerId="ADAL" clId="{1D9AF494-D3C7-401B-A2A0-85197861712C}" dt="2025-06-03T14:14:45.998" v="7064" actId="20577"/>
        <pc:sldMkLst>
          <pc:docMk/>
          <pc:sldMk cId="2529146017" sldId="8925"/>
        </pc:sldMkLst>
        <pc:spChg chg="mod">
          <ac:chgData name="LECHANTEUX Céline" userId="7edfd426-8338-43c8-9d54-dd3d45dce70c" providerId="ADAL" clId="{1D9AF494-D3C7-401B-A2A0-85197861712C}" dt="2025-05-31T14:50:20.464" v="5879" actId="6549"/>
          <ac:spMkLst>
            <pc:docMk/>
            <pc:sldMk cId="2529146017" sldId="8925"/>
            <ac:spMk id="2" creationId="{F4D05EEA-845E-1C84-D91B-11B22580C863}"/>
          </ac:spMkLst>
        </pc:spChg>
        <pc:spChg chg="add mod">
          <ac:chgData name="LECHANTEUX Céline" userId="7edfd426-8338-43c8-9d54-dd3d45dce70c" providerId="ADAL" clId="{1D9AF494-D3C7-401B-A2A0-85197861712C}" dt="2025-05-31T14:41:25.730" v="5470" actId="313"/>
          <ac:spMkLst>
            <pc:docMk/>
            <pc:sldMk cId="2529146017" sldId="8925"/>
            <ac:spMk id="4" creationId="{D36D9638-215D-1B14-C83E-47B2209EB1DA}"/>
          </ac:spMkLst>
        </pc:spChg>
        <pc:spChg chg="add mod">
          <ac:chgData name="LECHANTEUX Céline" userId="7edfd426-8338-43c8-9d54-dd3d45dce70c" providerId="ADAL" clId="{1D9AF494-D3C7-401B-A2A0-85197861712C}" dt="2025-05-31T14:48:59.373" v="5864" actId="1076"/>
          <ac:spMkLst>
            <pc:docMk/>
            <pc:sldMk cId="2529146017" sldId="8925"/>
            <ac:spMk id="6" creationId="{277F5F26-ED09-D8BA-9E4F-257B2DA4A955}"/>
          </ac:spMkLst>
        </pc:spChg>
        <pc:spChg chg="add mod">
          <ac:chgData name="LECHANTEUX Céline" userId="7edfd426-8338-43c8-9d54-dd3d45dce70c" providerId="ADAL" clId="{1D9AF494-D3C7-401B-A2A0-85197861712C}" dt="2025-05-31T14:48:55.763" v="5863" actId="1076"/>
          <ac:spMkLst>
            <pc:docMk/>
            <pc:sldMk cId="2529146017" sldId="8925"/>
            <ac:spMk id="8" creationId="{5B2C0600-298B-A20B-0765-48B9EF45245C}"/>
          </ac:spMkLst>
        </pc:spChg>
        <pc:spChg chg="add mod">
          <ac:chgData name="LECHANTEUX Céline" userId="7edfd426-8338-43c8-9d54-dd3d45dce70c" providerId="ADAL" clId="{1D9AF494-D3C7-401B-A2A0-85197861712C}" dt="2025-06-03T14:14:45.998" v="7064" actId="20577"/>
          <ac:spMkLst>
            <pc:docMk/>
            <pc:sldMk cId="2529146017" sldId="8925"/>
            <ac:spMk id="10" creationId="{2D1702BB-7940-9F6F-93E3-C9F5B586CBEF}"/>
          </ac:spMkLst>
        </pc:spChg>
      </pc:sldChg>
      <pc:sldChg chg="addSp modSp new mod modAnim modNotesTx">
        <pc:chgData name="LECHANTEUX Céline" userId="7edfd426-8338-43c8-9d54-dd3d45dce70c" providerId="ADAL" clId="{1D9AF494-D3C7-401B-A2A0-85197861712C}" dt="2025-06-03T14:15:39.840" v="7074" actId="20577"/>
        <pc:sldMkLst>
          <pc:docMk/>
          <pc:sldMk cId="802884639" sldId="8926"/>
        </pc:sldMkLst>
        <pc:spChg chg="mod">
          <ac:chgData name="LECHANTEUX Céline" userId="7edfd426-8338-43c8-9d54-dd3d45dce70c" providerId="ADAL" clId="{1D9AF494-D3C7-401B-A2A0-85197861712C}" dt="2025-06-03T14:15:39.840" v="7074" actId="20577"/>
          <ac:spMkLst>
            <pc:docMk/>
            <pc:sldMk cId="802884639" sldId="8926"/>
            <ac:spMk id="2" creationId="{90CEE88D-CD9A-E4E6-9C8E-9E69B4874511}"/>
          </ac:spMkLst>
        </pc:spChg>
        <pc:spChg chg="add mod">
          <ac:chgData name="LECHANTEUX Céline" userId="7edfd426-8338-43c8-9d54-dd3d45dce70c" providerId="ADAL" clId="{1D9AF494-D3C7-401B-A2A0-85197861712C}" dt="2025-05-31T16:24:33.253" v="6938" actId="20577"/>
          <ac:spMkLst>
            <pc:docMk/>
            <pc:sldMk cId="802884639" sldId="8926"/>
            <ac:spMk id="4" creationId="{EF101066-AC51-4EC2-9737-D3E8992B9AF6}"/>
          </ac:spMkLst>
        </pc:spChg>
        <pc:picChg chg="add mod">
          <ac:chgData name="LECHANTEUX Céline" userId="7edfd426-8338-43c8-9d54-dd3d45dce70c" providerId="ADAL" clId="{1D9AF494-D3C7-401B-A2A0-85197861712C}" dt="2025-05-31T15:47:34.483" v="6625" actId="1076"/>
          <ac:picMkLst>
            <pc:docMk/>
            <pc:sldMk cId="802884639" sldId="8926"/>
            <ac:picMk id="5122" creationId="{896CA4C4-DF7F-E64E-AAAF-460A66BC1DF9}"/>
          </ac:picMkLst>
        </pc:picChg>
      </pc:sldChg>
      <pc:sldChg chg="addSp delSp modSp new mod ord modAnim modNotesTx">
        <pc:chgData name="LECHANTEUX Céline" userId="7edfd426-8338-43c8-9d54-dd3d45dce70c" providerId="ADAL" clId="{1D9AF494-D3C7-401B-A2A0-85197861712C}" dt="2025-05-31T16:26:42.397" v="6974" actId="20577"/>
        <pc:sldMkLst>
          <pc:docMk/>
          <pc:sldMk cId="193095332" sldId="8927"/>
        </pc:sldMkLst>
        <pc:spChg chg="mod">
          <ac:chgData name="LECHANTEUX Céline" userId="7edfd426-8338-43c8-9d54-dd3d45dce70c" providerId="ADAL" clId="{1D9AF494-D3C7-401B-A2A0-85197861712C}" dt="2025-05-31T15:59:17.025" v="6712" actId="20577"/>
          <ac:spMkLst>
            <pc:docMk/>
            <pc:sldMk cId="193095332" sldId="8927"/>
            <ac:spMk id="2" creationId="{561996C6-E316-C351-A55E-F374069D8A14}"/>
          </ac:spMkLst>
        </pc:spChg>
        <pc:spChg chg="add del">
          <ac:chgData name="LECHANTEUX Céline" userId="7edfd426-8338-43c8-9d54-dd3d45dce70c" providerId="ADAL" clId="{1D9AF494-D3C7-401B-A2A0-85197861712C}" dt="2025-05-31T14:16:28.378" v="4980" actId="22"/>
          <ac:spMkLst>
            <pc:docMk/>
            <pc:sldMk cId="193095332" sldId="8927"/>
            <ac:spMk id="5" creationId="{45FF260C-4CE7-DFA0-9A2C-8CC06F18928E}"/>
          </ac:spMkLst>
        </pc:spChg>
        <pc:spChg chg="add mod">
          <ac:chgData name="LECHANTEUX Céline" userId="7edfd426-8338-43c8-9d54-dd3d45dce70c" providerId="ADAL" clId="{1D9AF494-D3C7-401B-A2A0-85197861712C}" dt="2025-05-31T16:26:42.397" v="6974" actId="20577"/>
          <ac:spMkLst>
            <pc:docMk/>
            <pc:sldMk cId="193095332" sldId="8927"/>
            <ac:spMk id="7" creationId="{401759B8-6440-1A5A-B0E3-F8A11FA92765}"/>
          </ac:spMkLst>
        </pc:spChg>
        <pc:spChg chg="add mod">
          <ac:chgData name="LECHANTEUX Céline" userId="7edfd426-8338-43c8-9d54-dd3d45dce70c" providerId="ADAL" clId="{1D9AF494-D3C7-401B-A2A0-85197861712C}" dt="2025-05-31T14:20:18.107" v="5001" actId="255"/>
          <ac:spMkLst>
            <pc:docMk/>
            <pc:sldMk cId="193095332" sldId="8927"/>
            <ac:spMk id="9" creationId="{FFD029D6-D49E-D82D-DD39-9336363AA127}"/>
          </ac:spMkLst>
        </pc:spChg>
        <pc:picChg chg="add mod ord">
          <ac:chgData name="LECHANTEUX Céline" userId="7edfd426-8338-43c8-9d54-dd3d45dce70c" providerId="ADAL" clId="{1D9AF494-D3C7-401B-A2A0-85197861712C}" dt="2025-05-31T15:50:47.123" v="6680" actId="1076"/>
          <ac:picMkLst>
            <pc:docMk/>
            <pc:sldMk cId="193095332" sldId="8927"/>
            <ac:picMk id="10" creationId="{7F73C4BF-9DC0-4685-0050-CA1F87A9C61C}"/>
          </ac:picMkLst>
        </pc:picChg>
      </pc:sldChg>
      <pc:sldChg chg="new del">
        <pc:chgData name="LECHANTEUX Céline" userId="7edfd426-8338-43c8-9d54-dd3d45dce70c" providerId="ADAL" clId="{1D9AF494-D3C7-401B-A2A0-85197861712C}" dt="2025-05-31T14:16:11.440" v="4975" actId="680"/>
        <pc:sldMkLst>
          <pc:docMk/>
          <pc:sldMk cId="4227665288" sldId="8927"/>
        </pc:sldMkLst>
      </pc:sldChg>
      <pc:sldChg chg="addSp delSp modSp new mod delAnim modAnim">
        <pc:chgData name="LECHANTEUX Céline" userId="7edfd426-8338-43c8-9d54-dd3d45dce70c" providerId="ADAL" clId="{1D9AF494-D3C7-401B-A2A0-85197861712C}" dt="2025-05-31T15:40:07.172" v="6514" actId="20577"/>
        <pc:sldMkLst>
          <pc:docMk/>
          <pc:sldMk cId="3194670347" sldId="8928"/>
        </pc:sldMkLst>
        <pc:spChg chg="del">
          <ac:chgData name="LECHANTEUX Céline" userId="7edfd426-8338-43c8-9d54-dd3d45dce70c" providerId="ADAL" clId="{1D9AF494-D3C7-401B-A2A0-85197861712C}" dt="2025-05-31T14:24:54.266" v="5050"/>
          <ac:spMkLst>
            <pc:docMk/>
            <pc:sldMk cId="3194670347" sldId="8928"/>
            <ac:spMk id="2" creationId="{8B15428B-2778-CEC8-9F29-C1863C0F7AEC}"/>
          </ac:spMkLst>
        </pc:spChg>
        <pc:spChg chg="add mod">
          <ac:chgData name="LECHANTEUX Céline" userId="7edfd426-8338-43c8-9d54-dd3d45dce70c" providerId="ADAL" clId="{1D9AF494-D3C7-401B-A2A0-85197861712C}" dt="2025-05-31T15:40:07.172" v="6514" actId="20577"/>
          <ac:spMkLst>
            <pc:docMk/>
            <pc:sldMk cId="3194670347" sldId="8928"/>
            <ac:spMk id="4" creationId="{18D681A0-79F5-3E51-C163-F3E5EE961F31}"/>
          </ac:spMkLst>
        </pc:spChg>
        <pc:spChg chg="add mod">
          <ac:chgData name="LECHANTEUX Céline" userId="7edfd426-8338-43c8-9d54-dd3d45dce70c" providerId="ADAL" clId="{1D9AF494-D3C7-401B-A2A0-85197861712C}" dt="2025-05-31T15:27:57.221" v="6389" actId="255"/>
          <ac:spMkLst>
            <pc:docMk/>
            <pc:sldMk cId="3194670347" sldId="8928"/>
            <ac:spMk id="10" creationId="{FB973B5D-919C-E698-ABA0-7A87B2E96784}"/>
          </ac:spMkLst>
        </pc:spChg>
        <pc:picChg chg="add del mod">
          <ac:chgData name="LECHANTEUX Céline" userId="7edfd426-8338-43c8-9d54-dd3d45dce70c" providerId="ADAL" clId="{1D9AF494-D3C7-401B-A2A0-85197861712C}" dt="2025-05-31T15:17:05.557" v="6319" actId="478"/>
          <ac:picMkLst>
            <pc:docMk/>
            <pc:sldMk cId="3194670347" sldId="8928"/>
            <ac:picMk id="5" creationId="{4008FA6F-75E3-0233-5FD1-90C595236226}"/>
          </ac:picMkLst>
        </pc:picChg>
        <pc:picChg chg="add mod modCrop">
          <ac:chgData name="LECHANTEUX Céline" userId="7edfd426-8338-43c8-9d54-dd3d45dce70c" providerId="ADAL" clId="{1D9AF494-D3C7-401B-A2A0-85197861712C}" dt="2025-05-31T15:17:48.449" v="6327" actId="14100"/>
          <ac:picMkLst>
            <pc:docMk/>
            <pc:sldMk cId="3194670347" sldId="8928"/>
            <ac:picMk id="7" creationId="{E115FD0C-BC8A-609D-5790-8DF54438FA07}"/>
          </ac:picMkLst>
        </pc:picChg>
        <pc:picChg chg="add del">
          <ac:chgData name="LECHANTEUX Céline" userId="7edfd426-8338-43c8-9d54-dd3d45dce70c" providerId="ADAL" clId="{1D9AF494-D3C7-401B-A2A0-85197861712C}" dt="2025-05-31T15:25:35.965" v="6344" actId="478"/>
          <ac:picMkLst>
            <pc:docMk/>
            <pc:sldMk cId="3194670347" sldId="8928"/>
            <ac:picMk id="9" creationId="{838217A8-B8E6-CC35-6DBC-F59789E64E20}"/>
          </ac:picMkLst>
        </pc:picChg>
      </pc:sldChg>
      <pc:sldChg chg="addSp delSp modSp new mod">
        <pc:chgData name="LECHANTEUX Céline" userId="7edfd426-8338-43c8-9d54-dd3d45dce70c" providerId="ADAL" clId="{1D9AF494-D3C7-401B-A2A0-85197861712C}" dt="2025-05-31T15:52:03.324" v="6682" actId="1076"/>
        <pc:sldMkLst>
          <pc:docMk/>
          <pc:sldMk cId="924980354" sldId="8929"/>
        </pc:sldMkLst>
        <pc:spChg chg="del">
          <ac:chgData name="LECHANTEUX Céline" userId="7edfd426-8338-43c8-9d54-dd3d45dce70c" providerId="ADAL" clId="{1D9AF494-D3C7-401B-A2A0-85197861712C}" dt="2025-05-31T15:43:14.292" v="6516" actId="34307"/>
          <ac:spMkLst>
            <pc:docMk/>
            <pc:sldMk cId="924980354" sldId="8929"/>
            <ac:spMk id="2" creationId="{80D8A7EA-F16A-D35D-E9BC-7FF5FE6E05BA}"/>
          </ac:spMkLst>
        </pc:spChg>
        <pc:spChg chg="add mod">
          <ac:chgData name="LECHANTEUX Céline" userId="7edfd426-8338-43c8-9d54-dd3d45dce70c" providerId="ADAL" clId="{1D9AF494-D3C7-401B-A2A0-85197861712C}" dt="2025-05-31T15:52:03.324" v="6682" actId="1076"/>
          <ac:spMkLst>
            <pc:docMk/>
            <pc:sldMk cId="924980354" sldId="8929"/>
            <ac:spMk id="6" creationId="{0C4AECE2-F86A-1DE0-539E-1DCFF27FD6B4}"/>
          </ac:spMkLst>
        </pc:spChg>
        <pc:picChg chg="add del mod ord">
          <ac:chgData name="LECHANTEUX Céline" userId="7edfd426-8338-43c8-9d54-dd3d45dce70c" providerId="ADAL" clId="{1D9AF494-D3C7-401B-A2A0-85197861712C}" dt="2025-05-31T15:43:18.743" v="6517" actId="478"/>
          <ac:picMkLst>
            <pc:docMk/>
            <pc:sldMk cId="924980354" sldId="8929"/>
            <ac:picMk id="4" creationId="{D960C95C-6554-0C9D-9A57-C464F1E084C5}"/>
          </ac:picMkLst>
        </pc:picChg>
      </pc:sldChg>
      <pc:sldChg chg="new del">
        <pc:chgData name="LECHANTEUX Céline" userId="7edfd426-8338-43c8-9d54-dd3d45dce70c" providerId="ADAL" clId="{1D9AF494-D3C7-401B-A2A0-85197861712C}" dt="2025-05-31T16:02:35.570" v="6820" actId="680"/>
        <pc:sldMkLst>
          <pc:docMk/>
          <pc:sldMk cId="4092049996" sldId="893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351C8536-F3B0-C341-8126-1207E97119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01456B2-E706-1340-AFC3-85F60AC9A2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A5CE7-CB5E-094D-84FF-7B31CF8BDEEE}" type="datetime1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A49E13-7518-E340-A123-78561581E8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90AEEC-F21E-7A42-AD0B-4522FF79B6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22AED-65EC-D74F-BB3A-86777796C2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1866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55513-A22D-CA40-8876-974C42F8B5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78103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Évolution professionnelle : mobilité verticale ou horizontale : changement de métier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55513-A22D-CA40-8876-974C42F8B5A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552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Évolution professionnelle : mobilité verticale ou horizontale : changement de métier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55513-A22D-CA40-8876-974C42F8B5A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393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Évolution professionnelle : mobilité verticale ou horizontale : changement de métier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55513-A22D-CA40-8876-974C42F8B5A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062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Évolution professionnelle : mobilité verticale ou horizontale : changement de métier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55513-A22D-CA40-8876-974C42F8B5A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11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Évolution professionnelle : mobilité verticale ou horizontale : changement de métier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E8EB3B-95DF-3C4C-9A1C-51B858ED0912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55513-A22D-CA40-8876-974C42F8B5A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97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oc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FA71CDC-5A42-4445-ABDB-7A2056F7CED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7279045" y="-1676956"/>
            <a:ext cx="19963149" cy="5355967"/>
          </a:xfrm>
          <a:prstGeom prst="rect">
            <a:avLst/>
          </a:prstGeom>
          <a:ln>
            <a:noFill/>
          </a:ln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55443" y="3886200"/>
            <a:ext cx="6307756" cy="1845518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 i="0">
                <a:solidFill>
                  <a:srgbClr val="000000"/>
                </a:solidFill>
                <a:latin typeface="Lucida Bright" panose="02040602050505020304" pitchFamily="18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 de la présentation</a:t>
            </a:r>
          </a:p>
        </p:txBody>
      </p:sp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60336DCE-1BB4-FE4F-AD9D-4ECAE2D91BBE}"/>
              </a:ext>
            </a:extLst>
          </p:cNvPr>
          <p:cNvSpPr txBox="1">
            <a:spLocks/>
          </p:cNvSpPr>
          <p:nvPr userDrawn="1"/>
        </p:nvSpPr>
        <p:spPr>
          <a:xfrm>
            <a:off x="8808995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15B948-83B8-495C-90A9-183A47AA4AD8}" type="datetime1">
              <a:rPr lang="fr-FR" sz="1100" smtClean="0">
                <a:latin typeface="Lucida Bright" panose="02040602050505020304" pitchFamily="18" charset="0"/>
              </a:rPr>
              <a:t>25/06/2025</a:t>
            </a:fld>
            <a:endParaRPr lang="fr-FR" sz="1200">
              <a:latin typeface="Lucida Bright" panose="02040602050505020304" pitchFamily="18" charset="0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5233639" y="3356517"/>
            <a:ext cx="12192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algn="l"/>
            <a:endParaRPr lang="fr-FR" sz="1200" b="0" i="0">
              <a:latin typeface="Lucida Bright" panose="02040602050505020304" pitchFamily="18" charset="77"/>
            </a:endParaRPr>
          </a:p>
        </p:txBody>
      </p:sp>
      <p:pic>
        <p:nvPicPr>
          <p:cNvPr id="5" name="Image 4" descr="Une image contenant Police, Graphique, logo, graphisme&#10;&#10;Description générée automatiquement">
            <a:extLst>
              <a:ext uri="{FF2B5EF4-FFF2-40B4-BE49-F238E27FC236}">
                <a16:creationId xmlns:a16="http://schemas.microsoft.com/office/drawing/2014/main" id="{B3310047-9172-CFBC-AD89-0FBD724CF4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6839" y="2632212"/>
            <a:ext cx="3099506" cy="30995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4702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4E3DCC09-57B1-6347-A7CA-466B13864F8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2800"/>
            </a:lvl1pPr>
            <a:lvl2pPr>
              <a:defRPr sz="2300"/>
            </a:lvl2pPr>
            <a:lvl3pPr marL="914400" indent="0">
              <a:buNone/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/>
              <a:t>Cliquez pour modifier le texte</a:t>
            </a:r>
          </a:p>
          <a:p>
            <a:pPr lvl="2"/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26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6A0DE7B-FD67-BE4D-ADF4-554A12A1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9418" y="6356351"/>
            <a:ext cx="7150820" cy="365125"/>
          </a:xfrm>
          <a:prstGeom prst="rect">
            <a:avLst/>
          </a:prstGeom>
        </p:spPr>
        <p:txBody>
          <a:bodyPr/>
          <a:lstStyle/>
          <a:p>
            <a:fld id="{65BB712F-0434-684C-9BC7-AC1AC03CDF5F}" type="datetime1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1076E9-F2A9-BB46-A493-BA03E7154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3ABB336-B52C-8442-A54E-F033268A4F07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5D7C65-B908-A84E-8287-F0AF1387D022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6BB1C2-1B3C-CC44-BD1C-AE5F45A312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71625" y="2735720"/>
            <a:ext cx="1848753" cy="138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05A710-538E-A74F-8773-16F46B467DB7}"/>
              </a:ext>
            </a:extLst>
          </p:cNvPr>
          <p:cNvSpPr/>
          <p:nvPr userDrawn="1"/>
        </p:nvSpPr>
        <p:spPr>
          <a:xfrm>
            <a:off x="0" y="0"/>
            <a:ext cx="12192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3A4D5C9-3D1F-8F4C-B2C8-EA217B9E795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6016" y="1600201"/>
            <a:ext cx="10966383" cy="4234992"/>
          </a:xfrm>
        </p:spPr>
        <p:txBody>
          <a:bodyPr numCol="2"/>
          <a:lstStyle>
            <a:lvl1pPr marL="514350" indent="-514350">
              <a:buClr>
                <a:srgbClr val="FF4238"/>
              </a:buClr>
              <a:buFont typeface="+mj-lt"/>
              <a:buAutoNum type="arabicPeriod"/>
              <a:defRPr sz="2800" b="1" i="0">
                <a:solidFill>
                  <a:srgbClr val="FF4238"/>
                </a:solidFill>
                <a:latin typeface="Lucida Bright" panose="02040602050505020304" pitchFamily="18" charset="77"/>
              </a:defRPr>
            </a:lvl1pPr>
            <a:lvl2pPr marL="457200" indent="0">
              <a:buFont typeface="+mj-lt"/>
              <a:buNone/>
              <a:defRPr sz="2300"/>
            </a:lvl2pPr>
            <a:lvl3pPr>
              <a:defRPr sz="1700"/>
            </a:lvl3pPr>
            <a:lvl4pPr>
              <a:defRPr sz="1400"/>
            </a:lvl4pPr>
          </a:lstStyle>
          <a:p>
            <a:pPr lvl="0"/>
            <a:r>
              <a:rPr lang="fr-FR"/>
              <a:t>Partie 1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0"/>
            <a:r>
              <a:rPr lang="fr-FR"/>
              <a:t>Partie 2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0"/>
            <a:r>
              <a:rPr lang="fr-FR"/>
              <a:t>Partie 3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1"/>
            <a:endParaRPr lang="fr-FR"/>
          </a:p>
          <a:p>
            <a:pPr lvl="1"/>
            <a:endParaRPr lang="fr-FR"/>
          </a:p>
          <a:p>
            <a:pPr lvl="0"/>
            <a:r>
              <a:rPr lang="fr-FR"/>
              <a:t>Partie 4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0"/>
            <a:r>
              <a:rPr lang="fr-FR"/>
              <a:t>Partie 5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0"/>
            <a:r>
              <a:rPr lang="fr-FR"/>
              <a:t>Partie 6</a:t>
            </a:r>
          </a:p>
          <a:p>
            <a:pPr lvl="1"/>
            <a:r>
              <a:rPr lang="fr-FR"/>
              <a:t>Sous partie 1</a:t>
            </a:r>
          </a:p>
          <a:p>
            <a:pPr lvl="1"/>
            <a:r>
              <a:rPr lang="fr-FR"/>
              <a:t>Sous partie 2</a:t>
            </a:r>
          </a:p>
          <a:p>
            <a:pPr lvl="1"/>
            <a:endParaRPr lang="fr-FR"/>
          </a:p>
          <a:p>
            <a:pPr lvl="1"/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7025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86EA1A-6DCE-4042-A62C-D22213BE16A8}"/>
              </a:ext>
            </a:extLst>
          </p:cNvPr>
          <p:cNvSpPr/>
          <p:nvPr userDrawn="1"/>
        </p:nvSpPr>
        <p:spPr>
          <a:xfrm>
            <a:off x="0" y="0"/>
            <a:ext cx="12192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3A4D5C9-3D1F-8F4C-B2C8-EA217B9E795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6017" y="1600201"/>
            <a:ext cx="5313147" cy="4525963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</a:defRPr>
            </a:lvl1pPr>
            <a:lvl2pPr>
              <a:defRPr sz="2300"/>
            </a:lvl2pPr>
            <a:lvl3pPr>
              <a:defRPr sz="1700"/>
            </a:lvl3pPr>
            <a:lvl4pPr marL="1371600" indent="0">
              <a:buNone/>
              <a:defRPr sz="1400"/>
            </a:lvl4pPr>
          </a:lstStyle>
          <a:p>
            <a:pPr lvl="0"/>
            <a:r>
              <a:rPr lang="fr-FR"/>
              <a:t>Premier niveau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8D93DE-C8DD-9D41-8D46-F271AB1F697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75673" y="1600201"/>
            <a:ext cx="5300311" cy="4525963"/>
          </a:xfr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</a:defRPr>
            </a:lvl1pPr>
            <a:lvl2pPr>
              <a:defRPr sz="2300"/>
            </a:lvl2pPr>
            <a:lvl3pPr>
              <a:defRPr sz="1700"/>
            </a:lvl3pPr>
            <a:lvl4pPr>
              <a:defRPr sz="1400"/>
            </a:lvl4pPr>
          </a:lstStyle>
          <a:p>
            <a:pPr lvl="0"/>
            <a:r>
              <a:rPr lang="fr-FR"/>
              <a:t>Premier niveau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28746CB8-D22E-9740-B5EE-A96181695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47756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61F6715-4999-1E4A-8C8A-58278B11EB47}"/>
              </a:ext>
            </a:extLst>
          </p:cNvPr>
          <p:cNvSpPr/>
          <p:nvPr userDrawn="1"/>
        </p:nvSpPr>
        <p:spPr>
          <a:xfrm>
            <a:off x="0" y="0"/>
            <a:ext cx="12192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space réservé du titre 1">
            <a:extLst>
              <a:ext uri="{FF2B5EF4-FFF2-40B4-BE49-F238E27FC236}">
                <a16:creationId xmlns:a16="http://schemas.microsoft.com/office/drawing/2014/main" id="{28746CB8-D22E-9740-B5EE-A96181695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023019B1-573F-534C-82B9-7AE7A2018EB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300"/>
            </a:lvl2pPr>
            <a:lvl3pPr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/>
              <a:t>Premier niveau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2"/>
            <a:endParaRPr lang="fr-FR"/>
          </a:p>
          <a:p>
            <a:pPr lvl="2"/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0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B04A98E-9859-3348-A726-C3B62392040A}"/>
              </a:ext>
            </a:extLst>
          </p:cNvPr>
          <p:cNvSpPr/>
          <p:nvPr userDrawn="1"/>
        </p:nvSpPr>
        <p:spPr>
          <a:xfrm>
            <a:off x="0" y="0"/>
            <a:ext cx="12192000" cy="1417638"/>
          </a:xfrm>
          <a:prstGeom prst="rect">
            <a:avLst/>
          </a:prstGeom>
          <a:solidFill>
            <a:srgbClr val="FF423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68FAC6AA-D604-8C4D-9FE2-570BE2020C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2800"/>
            </a:lvl1pPr>
            <a:lvl2pPr>
              <a:defRPr sz="2300"/>
            </a:lvl2pPr>
            <a:lvl3pPr marL="914400" indent="0">
              <a:buNone/>
              <a:defRPr sz="1700" b="0" i="0">
                <a:latin typeface="Lucida Bright" panose="02040602050505020304" pitchFamily="18" charset="77"/>
              </a:defRPr>
            </a:lvl3pPr>
            <a:lvl4pPr marL="1371600" indent="0">
              <a:buNone/>
              <a:defRPr/>
            </a:lvl4pPr>
          </a:lstStyle>
          <a:p>
            <a:pPr lvl="0"/>
            <a:r>
              <a:rPr lang="fr-FR"/>
              <a:t>Cliquez pour modifier le texte</a:t>
            </a:r>
          </a:p>
          <a:p>
            <a:pPr lvl="2"/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56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Deux collègues réalisant un tableau de planification à l’aide de notes autocollantes">
            <a:extLst>
              <a:ext uri="{FF2B5EF4-FFF2-40B4-BE49-F238E27FC236}">
                <a16:creationId xmlns:a16="http://schemas.microsoft.com/office/drawing/2014/main" id="{EAB5083C-0D21-009E-A5F7-CEDD607AB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2126" b="14151"/>
          <a:stretch/>
        </p:blipFill>
        <p:spPr>
          <a:xfrm>
            <a:off x="0" y="-22860"/>
            <a:ext cx="12152596" cy="5975622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F583F7-069F-6D41-AB21-A9528C4BA6BF}"/>
              </a:ext>
            </a:extLst>
          </p:cNvPr>
          <p:cNvGrpSpPr/>
          <p:nvPr userDrawn="1"/>
        </p:nvGrpSpPr>
        <p:grpSpPr>
          <a:xfrm>
            <a:off x="-6809659" y="4925275"/>
            <a:ext cx="12496332" cy="456500"/>
            <a:chOff x="-4819426" y="4949338"/>
            <a:chExt cx="9372249" cy="4565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602D9C-79EF-FA4A-AD5A-04A364B66BC1}"/>
                </a:ext>
              </a:extLst>
            </p:cNvPr>
            <p:cNvSpPr/>
            <p:nvPr userDrawn="1"/>
          </p:nvSpPr>
          <p:spPr>
            <a:xfrm>
              <a:off x="-4819426" y="4949339"/>
              <a:ext cx="9144000" cy="456499"/>
            </a:xfrm>
            <a:prstGeom prst="rect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F6A7523-1970-3B43-9126-B97CF4EF1933}"/>
                </a:ext>
              </a:extLst>
            </p:cNvPr>
            <p:cNvSpPr/>
            <p:nvPr userDrawn="1"/>
          </p:nvSpPr>
          <p:spPr>
            <a:xfrm>
              <a:off x="4096324" y="4949338"/>
              <a:ext cx="456499" cy="456499"/>
            </a:xfrm>
            <a:prstGeom prst="ellipse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05853" y="4800600"/>
            <a:ext cx="8999065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184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Route de forêt disparaissant">
            <a:extLst>
              <a:ext uri="{FF2B5EF4-FFF2-40B4-BE49-F238E27FC236}">
                <a16:creationId xmlns:a16="http://schemas.microsoft.com/office/drawing/2014/main" id="{35360FF3-5836-043B-F089-1771DE744D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094512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F583F7-069F-6D41-AB21-A9528C4BA6BF}"/>
              </a:ext>
            </a:extLst>
          </p:cNvPr>
          <p:cNvGrpSpPr/>
          <p:nvPr userDrawn="1"/>
        </p:nvGrpSpPr>
        <p:grpSpPr>
          <a:xfrm>
            <a:off x="-6809659" y="4925275"/>
            <a:ext cx="12496332" cy="456500"/>
            <a:chOff x="-4819426" y="4949338"/>
            <a:chExt cx="9372249" cy="4565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602D9C-79EF-FA4A-AD5A-04A364B66BC1}"/>
                </a:ext>
              </a:extLst>
            </p:cNvPr>
            <p:cNvSpPr/>
            <p:nvPr userDrawn="1"/>
          </p:nvSpPr>
          <p:spPr>
            <a:xfrm>
              <a:off x="-4819426" y="4949339"/>
              <a:ext cx="9144000" cy="456499"/>
            </a:xfrm>
            <a:prstGeom prst="rect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F6A7523-1970-3B43-9126-B97CF4EF1933}"/>
                </a:ext>
              </a:extLst>
            </p:cNvPr>
            <p:cNvSpPr/>
            <p:nvPr userDrawn="1"/>
          </p:nvSpPr>
          <p:spPr>
            <a:xfrm>
              <a:off x="4096324" y="4949338"/>
              <a:ext cx="456499" cy="456499"/>
            </a:xfrm>
            <a:prstGeom prst="ellipse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05853" y="4800600"/>
            <a:ext cx="8999065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636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4899320F-80C4-CB83-98A1-C8DC3E5E57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180" t="2208" r="9442"/>
          <a:stretch/>
        </p:blipFill>
        <p:spPr>
          <a:xfrm>
            <a:off x="-8889" y="1"/>
            <a:ext cx="12200889" cy="595374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F583F7-069F-6D41-AB21-A9528C4BA6BF}"/>
              </a:ext>
            </a:extLst>
          </p:cNvPr>
          <p:cNvGrpSpPr/>
          <p:nvPr userDrawn="1"/>
        </p:nvGrpSpPr>
        <p:grpSpPr>
          <a:xfrm>
            <a:off x="-6809659" y="4925275"/>
            <a:ext cx="12496332" cy="456500"/>
            <a:chOff x="-4819426" y="4949338"/>
            <a:chExt cx="9372249" cy="4565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602D9C-79EF-FA4A-AD5A-04A364B66BC1}"/>
                </a:ext>
              </a:extLst>
            </p:cNvPr>
            <p:cNvSpPr/>
            <p:nvPr userDrawn="1"/>
          </p:nvSpPr>
          <p:spPr>
            <a:xfrm>
              <a:off x="-4819426" y="4949339"/>
              <a:ext cx="9144000" cy="456499"/>
            </a:xfrm>
            <a:prstGeom prst="rect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F6A7523-1970-3B43-9126-B97CF4EF1933}"/>
                </a:ext>
              </a:extLst>
            </p:cNvPr>
            <p:cNvSpPr/>
            <p:nvPr userDrawn="1"/>
          </p:nvSpPr>
          <p:spPr>
            <a:xfrm>
              <a:off x="4096324" y="4949338"/>
              <a:ext cx="456499" cy="456499"/>
            </a:xfrm>
            <a:prstGeom prst="ellipse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05853" y="4800600"/>
            <a:ext cx="8999065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831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loupe et un point d’interrogation">
            <a:extLst>
              <a:ext uri="{FF2B5EF4-FFF2-40B4-BE49-F238E27FC236}">
                <a16:creationId xmlns:a16="http://schemas.microsoft.com/office/drawing/2014/main" id="{AB845FB4-034C-9EE1-6FB1-B6EF2AD4B9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4" y="0"/>
            <a:ext cx="12191551" cy="6858000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F583F7-069F-6D41-AB21-A9528C4BA6BF}"/>
              </a:ext>
            </a:extLst>
          </p:cNvPr>
          <p:cNvGrpSpPr/>
          <p:nvPr userDrawn="1"/>
        </p:nvGrpSpPr>
        <p:grpSpPr>
          <a:xfrm>
            <a:off x="-6809659" y="4925275"/>
            <a:ext cx="12496332" cy="456500"/>
            <a:chOff x="-4819426" y="4949338"/>
            <a:chExt cx="9372249" cy="4565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602D9C-79EF-FA4A-AD5A-04A364B66BC1}"/>
                </a:ext>
              </a:extLst>
            </p:cNvPr>
            <p:cNvSpPr/>
            <p:nvPr userDrawn="1"/>
          </p:nvSpPr>
          <p:spPr>
            <a:xfrm>
              <a:off x="-4819426" y="4949339"/>
              <a:ext cx="9144000" cy="456499"/>
            </a:xfrm>
            <a:prstGeom prst="rect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F6A7523-1970-3B43-9126-B97CF4EF1933}"/>
                </a:ext>
              </a:extLst>
            </p:cNvPr>
            <p:cNvSpPr/>
            <p:nvPr userDrawn="1"/>
          </p:nvSpPr>
          <p:spPr>
            <a:xfrm>
              <a:off x="4096324" y="4949338"/>
              <a:ext cx="456499" cy="456499"/>
            </a:xfrm>
            <a:prstGeom prst="ellipse">
              <a:avLst/>
            </a:prstGeom>
            <a:solidFill>
              <a:srgbClr val="FF45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effectLst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05853" y="4800600"/>
            <a:ext cx="8999065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05142" y="6379027"/>
            <a:ext cx="127725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Lucida Bright" panose="02040602050505020304" pitchFamily="18" charset="0"/>
              </a:defRPr>
            </a:lvl1pPr>
          </a:lstStyle>
          <a:p>
            <a:fld id="{88AC9B49-5E7D-4278-90A1-D3B3CC7530B1}" type="slidenum">
              <a:rPr lang="fr-FR" smtClean="0"/>
              <a:pPr/>
              <a:t>‹N°›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623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7CBDB26-00B9-0812-D4BB-9C2698CC428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57200" y="6356350"/>
            <a:ext cx="331086" cy="331086"/>
          </a:xfrm>
          <a:prstGeom prst="rect">
            <a:avLst/>
          </a:prstGeom>
        </p:spPr>
      </p:pic>
    </p:spTree>
    <p:custDataLst>
      <p:tags r:id="rId13"/>
    </p:custDataLst>
    <p:extLst>
      <p:ext uri="{BB962C8B-B14F-4D97-AF65-F5344CB8AC3E}">
        <p14:creationId xmlns:p14="http://schemas.microsoft.com/office/powerpoint/2010/main" val="425752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52" r:id="rId3"/>
    <p:sldLayoutId id="2147483665" r:id="rId4"/>
    <p:sldLayoutId id="2147483654" r:id="rId5"/>
    <p:sldLayoutId id="2147483657" r:id="rId6"/>
    <p:sldLayoutId id="2147483678" r:id="rId7"/>
    <p:sldLayoutId id="2147483679" r:id="rId8"/>
    <p:sldLayoutId id="2147483680" r:id="rId9"/>
    <p:sldLayoutId id="2147483666" r:id="rId10"/>
    <p:sldLayoutId id="2147483660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rgbClr val="FF4238"/>
          </a:solidFill>
          <a:latin typeface="Lucida Bright" panose="02040602050505020304" pitchFamily="18" charset="77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4238"/>
        </a:buClr>
        <a:buFont typeface="Arial"/>
        <a:buChar char="•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Lucida Bright" panose="02040602050505020304" pitchFamily="18" charset="77"/>
          <a:ea typeface="+mn-ea"/>
          <a:cs typeface="Lucida Bright" panose="02040602050505020304" pitchFamily="18" charset="77"/>
        </a:defRPr>
      </a:lvl4pPr>
      <a:lvl5pPr marL="2057400" marR="0" indent="-2286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Char char="»"/>
        <a:tabLst/>
        <a:defRPr lang="fr-FR" sz="3200" b="0" i="0" u="none" strike="noStrike" kern="1200" baseline="30000" smtClean="0">
          <a:solidFill>
            <a:schemeClr val="tx1"/>
          </a:solidFill>
          <a:latin typeface="Rivalslab-medium"/>
          <a:ea typeface="+mn-ea"/>
          <a:cs typeface="Rivalslab-medium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1996C6-E316-C351-A55E-F374069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7" y="423042"/>
            <a:ext cx="10839962" cy="5025258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FF4238"/>
                </a:solidFill>
                <a:latin typeface="Lucida Bright"/>
                <a:ea typeface="+mj-ea"/>
                <a:cs typeface="+mj-cs"/>
              </a:rPr>
              <a:t>Contexte &amp; Enjeux</a:t>
            </a:r>
          </a:p>
          <a:p>
            <a:endParaRPr lang="fr-FR" sz="2000" b="1" dirty="0"/>
          </a:p>
          <a:p>
            <a:endParaRPr lang="fr-FR" sz="2000" b="1" dirty="0"/>
          </a:p>
          <a:p>
            <a:r>
              <a:rPr lang="fr-FR" sz="2000" b="1" dirty="0"/>
              <a:t>Métiers/diplômes visés :</a:t>
            </a:r>
            <a:r>
              <a:rPr lang="fr-FR" sz="2000" dirty="0"/>
              <a:t> éducateur spécialisé, assistant de service social, moniteur éducateur, conseiller en économie sociale et familial, assistant familial</a:t>
            </a:r>
          </a:p>
          <a:p>
            <a:endParaRPr lang="fr-FR" sz="2000" b="1" dirty="0"/>
          </a:p>
          <a:p>
            <a:r>
              <a:rPr lang="fr-FR" sz="2000" b="1" dirty="0"/>
              <a:t>Constat :</a:t>
            </a:r>
            <a:r>
              <a:rPr lang="fr-FR" sz="2000" dirty="0"/>
              <a:t> métiers en tension, image dégradée, peu attractifs pour les jeunes, peu connus, beaucoup d’idées reçues</a:t>
            </a:r>
          </a:p>
          <a:p>
            <a:endParaRPr lang="fr-FR" sz="2000" b="1" dirty="0"/>
          </a:p>
          <a:p>
            <a:r>
              <a:rPr lang="fr-FR" sz="2000" b="1" dirty="0"/>
              <a:t>Objectif stratégique :</a:t>
            </a:r>
            <a:r>
              <a:rPr lang="fr-FR" sz="2000" dirty="0"/>
              <a:t> </a:t>
            </a:r>
            <a:r>
              <a:rPr lang="fr-FR" sz="2000" i="1" dirty="0"/>
              <a:t>Renforcer la visibilité de ces métiers, leur attractivité et identifier des profils</a:t>
            </a:r>
            <a:endParaRPr lang="fr-FR" sz="2000" dirty="0"/>
          </a:p>
          <a:p>
            <a:pPr>
              <a:spcBef>
                <a:spcPct val="0"/>
              </a:spcBef>
            </a:pPr>
            <a:endParaRPr lang="fr-FR" sz="3200" b="1" dirty="0">
              <a:latin typeface="Lucida Bright"/>
              <a:ea typeface="+mj-ea"/>
              <a:cs typeface="+mj-cs"/>
            </a:endParaRP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E9AA52-4BE8-D6D2-CE59-7CA67BC7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9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1996C6-E316-C351-A55E-F374069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7" y="423042"/>
            <a:ext cx="10839962" cy="5025258"/>
          </a:xfrm>
        </p:spPr>
        <p:txBody>
          <a:bodyPr>
            <a:normAutofit lnSpcReduction="10000"/>
          </a:bodyPr>
          <a:lstStyle/>
          <a:p>
            <a:r>
              <a:rPr lang="fr-FR" sz="3200" b="1" dirty="0">
                <a:solidFill>
                  <a:srgbClr val="FF4238"/>
                </a:solidFill>
                <a:latin typeface="Lucida Bright"/>
                <a:ea typeface="+mj-ea"/>
                <a:cs typeface="+mj-cs"/>
              </a:rPr>
              <a:t>Objectifs de l’événement</a:t>
            </a:r>
          </a:p>
          <a:p>
            <a:endParaRPr lang="fr-FR" sz="3200" b="1" dirty="0">
              <a:solidFill>
                <a:srgbClr val="FF4238"/>
              </a:solidFill>
              <a:latin typeface="Lucida Bright"/>
              <a:ea typeface="+mj-ea"/>
              <a:cs typeface="+mj-cs"/>
            </a:endParaRPr>
          </a:p>
          <a:p>
            <a:r>
              <a:rPr lang="fr-FR" sz="1400" dirty="0"/>
              <a:t>🎯 </a:t>
            </a:r>
            <a:r>
              <a:rPr lang="fr-FR" sz="2000" b="1" dirty="0"/>
              <a:t>Objectifs globaux :</a:t>
            </a:r>
          </a:p>
          <a:p>
            <a:r>
              <a:rPr lang="fr-FR" sz="2000" dirty="0"/>
              <a:t>Faire connaître les métiers du travail social</a:t>
            </a:r>
          </a:p>
          <a:p>
            <a:r>
              <a:rPr lang="fr-FR" sz="2000" dirty="0"/>
              <a:t>Créer des vocations et rassurer</a:t>
            </a:r>
          </a:p>
          <a:p>
            <a:r>
              <a:rPr lang="fr-FR" sz="2000" dirty="0"/>
              <a:t>Identifier des candidats potentiels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400" dirty="0"/>
          </a:p>
          <a:p>
            <a:r>
              <a:rPr lang="fr-FR" sz="1400" dirty="0"/>
              <a:t>👥 </a:t>
            </a:r>
            <a:r>
              <a:rPr lang="fr-FR" sz="2000" b="1" dirty="0"/>
              <a:t>Objectifs par cible :</a:t>
            </a:r>
          </a:p>
          <a:p>
            <a:r>
              <a:rPr lang="fr-FR" sz="2000" b="1" dirty="0"/>
              <a:t>Jeunes &amp; étudiants </a:t>
            </a:r>
            <a:r>
              <a:rPr lang="fr-FR" sz="2000" dirty="0"/>
              <a:t>: éveiller l’intérêt, déconstruire les idées reçues</a:t>
            </a:r>
          </a:p>
          <a:p>
            <a:r>
              <a:rPr lang="fr-FR" sz="2000" b="1" dirty="0"/>
              <a:t>Salariés / reconversion</a:t>
            </a:r>
            <a:r>
              <a:rPr lang="fr-FR" sz="2000" dirty="0"/>
              <a:t> : valoriser les parcours possibles, rencontrer les professionnels</a:t>
            </a:r>
          </a:p>
          <a:p>
            <a:r>
              <a:rPr lang="fr-FR" sz="2000" b="1" dirty="0"/>
              <a:t>Partenaires </a:t>
            </a:r>
            <a:r>
              <a:rPr lang="fr-FR" sz="2000" dirty="0"/>
              <a:t>: relayer l’information et orienter les publics</a:t>
            </a:r>
          </a:p>
          <a:p>
            <a:r>
              <a:rPr lang="fr-FR" sz="2000" b="1" dirty="0"/>
              <a:t>Ambassadeurs métiers </a:t>
            </a:r>
            <a:r>
              <a:rPr lang="fr-FR" sz="2000" dirty="0"/>
              <a:t>: valoriser leur engagement, renforcer le sentiment d’appartenance</a:t>
            </a:r>
          </a:p>
          <a:p>
            <a:pPr>
              <a:spcBef>
                <a:spcPct val="0"/>
              </a:spcBef>
            </a:pPr>
            <a:endParaRPr lang="fr-FR" sz="3200" b="1" dirty="0">
              <a:latin typeface="Lucida Bright"/>
              <a:ea typeface="+mj-ea"/>
              <a:cs typeface="+mj-cs"/>
            </a:endParaRP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E9AA52-4BE8-D6D2-CE59-7CA67BC7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795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1996C6-E316-C351-A55E-F374069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7" y="423042"/>
            <a:ext cx="10839962" cy="5025258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FF4238"/>
                </a:solidFill>
                <a:latin typeface="Lucida Bright"/>
                <a:ea typeface="+mj-ea"/>
                <a:cs typeface="+mj-cs"/>
              </a:rPr>
              <a:t>Format &amp; Scénario</a:t>
            </a:r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b="1" dirty="0"/>
              <a:t>Format nomade </a:t>
            </a:r>
            <a:r>
              <a:rPr lang="fr-FR" sz="2000" dirty="0"/>
              <a:t>(3 villes, 3 jours) avec stand, échanges informels, témoignages d’ambassadeurs</a:t>
            </a:r>
          </a:p>
          <a:p>
            <a:endParaRPr lang="fr-FR" sz="2000" dirty="0"/>
          </a:p>
          <a:p>
            <a:r>
              <a:rPr lang="fr-FR" sz="2000" b="1" dirty="0"/>
              <a:t>Ambassadeurs mobilisés </a:t>
            </a:r>
            <a:r>
              <a:rPr lang="fr-FR" sz="2000" dirty="0"/>
              <a:t>: agents de la DS et de la DA + assistants familiaux</a:t>
            </a:r>
          </a:p>
          <a:p>
            <a:endParaRPr lang="fr-FR" sz="2000" dirty="0"/>
          </a:p>
          <a:p>
            <a:r>
              <a:rPr lang="fr-FR" sz="2000" b="1" dirty="0"/>
              <a:t>Scénario-type</a:t>
            </a:r>
            <a:r>
              <a:rPr lang="fr-FR" sz="2000" dirty="0"/>
              <a:t> : découverte &gt; échanges directs &gt; orientation ou dépôt de CV</a:t>
            </a:r>
          </a:p>
          <a:p>
            <a:endParaRPr lang="fr-FR" sz="2000" dirty="0"/>
          </a:p>
          <a:p>
            <a:br>
              <a:rPr lang="fr-FR" sz="1050" dirty="0"/>
            </a:br>
            <a:r>
              <a:rPr lang="fr-FR" sz="2000" dirty="0">
                <a:solidFill>
                  <a:srgbClr val="92D050"/>
                </a:solidFill>
              </a:rPr>
              <a:t>✔</a:t>
            </a:r>
            <a:r>
              <a:rPr lang="fr-FR" sz="2000" dirty="0"/>
              <a:t> </a:t>
            </a:r>
            <a:r>
              <a:rPr lang="fr-FR" sz="2000" i="1" dirty="0"/>
              <a:t>Un cadre décomplexé, loin de l’entretien formel, favorisant l’adhésion, la proximité et la projection</a:t>
            </a:r>
            <a:endParaRPr lang="fr-FR" sz="2000" dirty="0"/>
          </a:p>
          <a:p>
            <a:pPr>
              <a:spcBef>
                <a:spcPct val="0"/>
              </a:spcBef>
            </a:pPr>
            <a:endParaRPr lang="fr-FR" sz="3200" b="1" dirty="0">
              <a:latin typeface="Lucida Bright"/>
              <a:ea typeface="+mj-ea"/>
              <a:cs typeface="+mj-cs"/>
            </a:endParaRP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E9AA52-4BE8-D6D2-CE59-7CA67BC7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391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1996C6-E316-C351-A55E-F374069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7" y="423042"/>
            <a:ext cx="10839962" cy="5025258"/>
          </a:xfrm>
        </p:spPr>
        <p:txBody>
          <a:bodyPr>
            <a:normAutofit fontScale="92500" lnSpcReduction="10000"/>
          </a:bodyPr>
          <a:lstStyle/>
          <a:p>
            <a:r>
              <a:rPr lang="fr-FR" sz="3200" b="1" dirty="0">
                <a:solidFill>
                  <a:srgbClr val="FF4238"/>
                </a:solidFill>
                <a:latin typeface="Lucida Bright"/>
                <a:ea typeface="+mj-ea"/>
                <a:cs typeface="+mj-cs"/>
              </a:rPr>
              <a:t>Chiffres clés</a:t>
            </a:r>
          </a:p>
          <a:p>
            <a:endParaRPr lang="fr-FR" sz="2000" dirty="0"/>
          </a:p>
          <a:p>
            <a:r>
              <a:rPr lang="fr-FR" sz="2000" b="1" dirty="0"/>
              <a:t>Participants totaux : </a:t>
            </a:r>
            <a:r>
              <a:rPr lang="fr-FR" sz="2000" dirty="0"/>
              <a:t>près de 60</a:t>
            </a:r>
          </a:p>
          <a:p>
            <a:endParaRPr lang="fr-FR" sz="2000" b="1" dirty="0"/>
          </a:p>
          <a:p>
            <a:r>
              <a:rPr lang="fr-FR" sz="2000" b="1" dirty="0"/>
              <a:t>Profils identifiés comme intéressants : </a:t>
            </a:r>
          </a:p>
          <a:p>
            <a:r>
              <a:rPr lang="fr-FR" sz="2000" dirty="0"/>
              <a:t>15 pour le métier d’assistant familial</a:t>
            </a:r>
          </a:p>
          <a:p>
            <a:r>
              <a:rPr lang="fr-FR" sz="2000" dirty="0"/>
              <a:t>35 pour les métiers de travailleurs sociaux (quelques-uns déjà diplômés ou en cours)</a:t>
            </a:r>
          </a:p>
          <a:p>
            <a:endParaRPr lang="fr-FR" sz="2000" b="1" dirty="0"/>
          </a:p>
          <a:p>
            <a:r>
              <a:rPr lang="fr-FR" sz="2000" b="1" dirty="0"/>
              <a:t>Taux de conversion (orientation vers un recrutement ou une démarche) : </a:t>
            </a:r>
          </a:p>
          <a:p>
            <a:r>
              <a:rPr lang="fr-FR" sz="2000" dirty="0"/>
              <a:t>12 inscriptions pour la réunion d’information sur l’agrément assistant familial du 19 juin organisée par la PMI</a:t>
            </a:r>
          </a:p>
          <a:p>
            <a:r>
              <a:rPr lang="fr-FR" sz="2000" dirty="0"/>
              <a:t>Quelques demandes d’immersion à organiser</a:t>
            </a:r>
          </a:p>
          <a:p>
            <a:r>
              <a:rPr lang="fr-FR" sz="2000" dirty="0"/>
              <a:t>1 candidature en cours </a:t>
            </a:r>
          </a:p>
          <a:p>
            <a:endParaRPr lang="fr-FR" sz="2000" b="1" dirty="0"/>
          </a:p>
          <a:p>
            <a:r>
              <a:rPr lang="fr-FR" sz="2000" b="1" dirty="0"/>
              <a:t>Ambassadeurs mobilisés : </a:t>
            </a:r>
            <a:r>
              <a:rPr lang="fr-FR" sz="2000" dirty="0"/>
              <a:t>23 ambassadeurs</a:t>
            </a:r>
          </a:p>
          <a:p>
            <a:pPr>
              <a:spcBef>
                <a:spcPct val="0"/>
              </a:spcBef>
            </a:pPr>
            <a:endParaRPr lang="fr-FR" sz="3200" b="1" dirty="0">
              <a:latin typeface="Lucida Bright"/>
              <a:ea typeface="+mj-ea"/>
              <a:cs typeface="+mj-cs"/>
            </a:endParaRP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E9AA52-4BE8-D6D2-CE59-7CA67BC7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04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1996C6-E316-C351-A55E-F374069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7" y="423042"/>
            <a:ext cx="10839962" cy="5025258"/>
          </a:xfrm>
        </p:spPr>
        <p:txBody>
          <a:bodyPr>
            <a:normAutofit lnSpcReduction="10000"/>
          </a:bodyPr>
          <a:lstStyle/>
          <a:p>
            <a:r>
              <a:rPr lang="fr-FR" sz="3000" b="1" dirty="0">
                <a:solidFill>
                  <a:srgbClr val="FF4238"/>
                </a:solidFill>
                <a:latin typeface="Lucida Bright"/>
                <a:ea typeface="+mj-ea"/>
                <a:cs typeface="+mj-cs"/>
              </a:rPr>
              <a:t>Retours et enseignements</a:t>
            </a:r>
          </a:p>
          <a:p>
            <a:endParaRPr lang="fr-FR" sz="3000" b="1" dirty="0">
              <a:solidFill>
                <a:srgbClr val="FF4238"/>
              </a:solidFill>
              <a:latin typeface="Lucida Bright"/>
              <a:ea typeface="+mj-ea"/>
              <a:cs typeface="+mj-cs"/>
            </a:endParaRPr>
          </a:p>
          <a:p>
            <a:r>
              <a:rPr lang="fr-FR" sz="2000" dirty="0"/>
              <a:t>🗣 </a:t>
            </a:r>
            <a:r>
              <a:rPr lang="fr-FR" sz="2000" b="1" dirty="0"/>
              <a:t>Retours des participants :</a:t>
            </a:r>
            <a:endParaRPr lang="fr-FR" sz="2000" dirty="0"/>
          </a:p>
          <a:p>
            <a:r>
              <a:rPr lang="fr-FR" sz="2000" dirty="0"/>
              <a:t>Format différent et apprécié</a:t>
            </a:r>
          </a:p>
          <a:p>
            <a:r>
              <a:rPr lang="fr-FR" sz="2000" dirty="0"/>
              <a:t>Environnement rassurant</a:t>
            </a:r>
          </a:p>
          <a:p>
            <a:r>
              <a:rPr lang="fr-FR" sz="2000" dirty="0"/>
              <a:t>Découverte concrète du métier</a:t>
            </a:r>
          </a:p>
          <a:p>
            <a:r>
              <a:rPr lang="fr-FR" sz="2000" dirty="0"/>
              <a:t>Appréciation des témoignages</a:t>
            </a:r>
          </a:p>
          <a:p>
            <a:endParaRPr lang="fr-FR" sz="2000" dirty="0"/>
          </a:p>
          <a:p>
            <a:r>
              <a:rPr lang="fr-FR" sz="2000" dirty="0"/>
              <a:t>📌 </a:t>
            </a:r>
            <a:r>
              <a:rPr lang="fr-FR" sz="2000" b="1" dirty="0"/>
              <a:t>Pistes d’amélioration :</a:t>
            </a:r>
            <a:endParaRPr lang="fr-FR" sz="2000" dirty="0"/>
          </a:p>
          <a:p>
            <a:r>
              <a:rPr lang="fr-FR" sz="2000" dirty="0"/>
              <a:t>Anticiper davantage la communication (presse locale, affichage, flyer, réseaux sociaux ciblés)</a:t>
            </a:r>
          </a:p>
          <a:p>
            <a:r>
              <a:rPr lang="fr-FR" sz="2000" dirty="0"/>
              <a:t>Renforcer les partenariats</a:t>
            </a:r>
          </a:p>
          <a:p>
            <a:r>
              <a:rPr lang="fr-FR" sz="2000" dirty="0"/>
              <a:t>Mobiliser davantage les ambassadeurs en amont (portraits)</a:t>
            </a:r>
          </a:p>
          <a:p>
            <a:r>
              <a:rPr lang="fr-FR" sz="2000" dirty="0"/>
              <a:t>Diversifier la présence sur les territoires</a:t>
            </a:r>
          </a:p>
          <a:p>
            <a:endParaRPr lang="fr-FR" sz="2000" dirty="0"/>
          </a:p>
          <a:p>
            <a:pPr>
              <a:spcBef>
                <a:spcPct val="0"/>
              </a:spcBef>
            </a:pPr>
            <a:endParaRPr lang="fr-FR" sz="3200" b="1" dirty="0">
              <a:latin typeface="Lucida Bright"/>
              <a:ea typeface="+mj-ea"/>
              <a:cs typeface="+mj-cs"/>
            </a:endParaRP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E9AA52-4BE8-D6D2-CE59-7CA67BC7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789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570E5DE-12BE-2F4C-2A0F-23D3DE309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C9B49-5E7D-4278-90A1-D3B3CC7530B1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081320E-43C4-8644-EE04-9544FBAA3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28" y="999692"/>
            <a:ext cx="5219700" cy="23145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8417632-7352-35C5-ACCC-EA4A79740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373" y="582263"/>
            <a:ext cx="4648200" cy="21145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7BA9E7E-01F8-1B54-5175-F6FD3A341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948" y="2867458"/>
            <a:ext cx="4591050" cy="284797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7BA19CE-A682-107D-4FB1-573EACA7F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766" y="3543733"/>
            <a:ext cx="3994759" cy="125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923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THÈME OFFICE" val="VjiFv1V8"/>
  <p:tag name="ARTICULATE_PROJECT_OPEN" val="0"/>
  <p:tag name="ARTICULATE_SLIDE_COUNT" val="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rgbClr val="FFFFFF"/>
      </a:lt1>
      <a:dk2>
        <a:srgbClr val="840027"/>
      </a:dk2>
      <a:lt2>
        <a:srgbClr val="EEECE1"/>
      </a:lt2>
      <a:accent1>
        <a:srgbClr val="FE4438"/>
      </a:accent1>
      <a:accent2>
        <a:srgbClr val="DE4438"/>
      </a:accent2>
      <a:accent3>
        <a:srgbClr val="CB372F"/>
      </a:accent3>
      <a:accent4>
        <a:srgbClr val="924438"/>
      </a:accent4>
      <a:accent5>
        <a:srgbClr val="624438"/>
      </a:accent5>
      <a:accent6>
        <a:srgbClr val="3D4438"/>
      </a:accent6>
      <a:hlink>
        <a:srgbClr val="857771"/>
      </a:hlink>
      <a:folHlink>
        <a:srgbClr val="C0AA9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algn="l">
          <a:defRPr sz="1200" b="0" i="0" dirty="0" smtClean="0">
            <a:latin typeface="Lucida Bright" panose="02040602050505020304" pitchFamily="18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odèle PowerPoint 2018" id="{CAC515D8-3998-4B7E-9E36-8B1F7BF0435C}" vid="{F5C69A0B-5804-422B-A21D-37C73C20395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FD25130497D044895A501CFD16DB1A" ma:contentTypeVersion="16" ma:contentTypeDescription="Crée un document." ma:contentTypeScope="" ma:versionID="e988395b9da3a90e2f198db66934b409">
  <xsd:schema xmlns:xsd="http://www.w3.org/2001/XMLSchema" xmlns:xs="http://www.w3.org/2001/XMLSchema" xmlns:p="http://schemas.microsoft.com/office/2006/metadata/properties" xmlns:ns2="0203b94b-9ba6-4081-a7bd-6fc40fce2c68" xmlns:ns3="5d9dfb26-a40b-41ad-973e-f2c3d74ac7a8" targetNamespace="http://schemas.microsoft.com/office/2006/metadata/properties" ma:root="true" ma:fieldsID="27336bc2b3ec22f3da6955ee129ccd05" ns2:_="" ns3:_="">
    <xsd:import namespace="0203b94b-9ba6-4081-a7bd-6fc40fce2c68"/>
    <xsd:import namespace="5d9dfb26-a40b-41ad-973e-f2c3d74ac7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Documentvalid_x00e9_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03b94b-9ba6-4081-a7bd-6fc40fce2c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Documentvalid_x00e9_" ma:index="10" nillable="true" ma:displayName="Document validé" ma:default="0" ma:format="Dropdown" ma:internalName="Documentvalid_x00e9_">
      <xsd:simpleType>
        <xsd:restriction base="dms:Boolea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f03ca28e-72a4-4cec-a9c5-42449091c7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dfb26-a40b-41ad-973e-f2c3d74ac7a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18f09ac-7b50-4457-9e67-7f3b58e10c6b}" ma:internalName="TaxCatchAll" ma:showField="CatchAllData" ma:web="5d9dfb26-a40b-41ad-973e-f2c3d74ac7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203b94b-9ba6-4081-a7bd-6fc40fce2c68">
      <Terms xmlns="http://schemas.microsoft.com/office/infopath/2007/PartnerControls"/>
    </lcf76f155ced4ddcb4097134ff3c332f>
    <SharedWithUsers xmlns="5d9dfb26-a40b-41ad-973e-f2c3d74ac7a8">
      <UserInfo>
        <DisplayName>FORGIN Christophe</DisplayName>
        <AccountId>16</AccountId>
        <AccountType/>
      </UserInfo>
      <UserInfo>
        <DisplayName>ADAM Vincent</DisplayName>
        <AccountId>46</AccountId>
        <AccountType/>
      </UserInfo>
      <UserInfo>
        <DisplayName>BERGERON Angélique</DisplayName>
        <AccountId>25</AccountId>
        <AccountType/>
      </UserInfo>
      <UserInfo>
        <DisplayName>BRIZE Sébastien</DisplayName>
        <AccountId>45</AccountId>
        <AccountType/>
      </UserInfo>
      <UserInfo>
        <DisplayName>CHUREAU Séverine</DisplayName>
        <AccountId>69</AccountId>
        <AccountType/>
      </UserInfo>
      <UserInfo>
        <DisplayName>CAILLET Florence</DisplayName>
        <AccountId>57</AccountId>
        <AccountType/>
      </UserInfo>
      <UserInfo>
        <DisplayName>CHARON Margot</DisplayName>
        <AccountId>68</AccountId>
        <AccountType/>
      </UserInfo>
      <UserInfo>
        <DisplayName>DAYDE Cyril</DisplayName>
        <AccountId>124</AccountId>
        <AccountType/>
      </UserInfo>
      <UserInfo>
        <DisplayName>VERRIER Marie-Pierre</DisplayName>
        <AccountId>95</AccountId>
        <AccountType/>
      </UserInfo>
      <UserInfo>
        <DisplayName>GAUMER Anita</DisplayName>
        <AccountId>97</AccountId>
        <AccountType/>
      </UserInfo>
      <UserInfo>
        <DisplayName>COLLIN Anne</DisplayName>
        <AccountId>135</AccountId>
        <AccountType/>
      </UserInfo>
      <UserInfo>
        <DisplayName>TROUILLARD Lylie</DisplayName>
        <AccountId>134</AccountId>
        <AccountType/>
      </UserInfo>
      <UserInfo>
        <DisplayName>MARTIN Mathilde</DisplayName>
        <AccountId>129</AccountId>
        <AccountType/>
      </UserInfo>
      <UserInfo>
        <DisplayName>LECHANTEUX Céline</DisplayName>
        <AccountId>104</AccountId>
        <AccountType/>
      </UserInfo>
      <UserInfo>
        <DisplayName>HUET Philippe</DisplayName>
        <AccountId>130</AccountId>
        <AccountType/>
      </UserInfo>
      <UserInfo>
        <DisplayName>MAREAU Patrick</DisplayName>
        <AccountId>115</AccountId>
        <AccountType/>
      </UserInfo>
    </SharedWithUsers>
    <TaxCatchAll xmlns="5d9dfb26-a40b-41ad-973e-f2c3d74ac7a8" xsi:nil="true"/>
    <Documentvalid_x00e9_ xmlns="0203b94b-9ba6-4081-a7bd-6fc40fce2c68">false</Documentvalid_x00e9_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9F05B3-E4BF-4C28-AED4-5178311B54B1}">
  <ds:schemaRefs>
    <ds:schemaRef ds:uri="0203b94b-9ba6-4081-a7bd-6fc40fce2c68"/>
    <ds:schemaRef ds:uri="5d9dfb26-a40b-41ad-973e-f2c3d74ac7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59AC1E-006E-4B19-B33F-3E1DBBC46AA3}">
  <ds:schemaRefs>
    <ds:schemaRef ds:uri="0203b94b-9ba6-4081-a7bd-6fc40fce2c68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5d9dfb26-a40b-41ad-973e-f2c3d74ac7a8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505509F-6B36-424F-9F1E-1F95E3B886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2056</TotalTime>
  <Words>408</Words>
  <Application>Microsoft Office PowerPoint</Application>
  <PresentationFormat>Grand écran</PresentationFormat>
  <Paragraphs>79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Lucida Bright</vt:lpstr>
      <vt:lpstr>Rivalslab-medium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CAILLET Florence</dc:creator>
  <cp:lastModifiedBy>GRASSIN Sandra</cp:lastModifiedBy>
  <cp:revision>71</cp:revision>
  <dcterms:created xsi:type="dcterms:W3CDTF">2023-11-23T06:05:58Z</dcterms:created>
  <dcterms:modified xsi:type="dcterms:W3CDTF">2025-06-25T14:12:16Z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0x0101004FFD25130497D044895A501CFD16DB1A</vt:lpwstr>
  </property>
  <property fmtid="{D5CDD505-2E9C-101B-9397-08002B2CF9AE}" pid="3" name="_dlc_DocIdItemGuid">
    <vt:lpwstr>3163c2c4-fcd7-4369-9162-946d152b5ea9</vt:lpwstr>
  </property>
  <property fmtid="{D5CDD505-2E9C-101B-9397-08002B2CF9AE}" pid="4" name="StrategicSegmentation">
    <vt:lpwstr/>
  </property>
  <property fmtid="{D5CDD505-2E9C-101B-9397-08002B2CF9AE}" pid="5" name="TaxCatchAll">
    <vt:lpwstr/>
  </property>
  <property fmtid="{D5CDD505-2E9C-101B-9397-08002B2CF9AE}" pid="6" name="ArticulateGUID">
    <vt:lpwstr>9494FA63-BB87-4EA2-AFBB-173D950AEA60</vt:lpwstr>
  </property>
  <property fmtid="{D5CDD505-2E9C-101B-9397-08002B2CF9AE}" pid="7" name="ArticulatePath">
    <vt:lpwstr>Point page intranet du 0512</vt:lpwstr>
  </property>
  <property fmtid="{D5CDD505-2E9C-101B-9397-08002B2CF9AE}" pid="8" name="Order">
    <vt:lpwstr>1000.00000000000</vt:lpwstr>
  </property>
  <property fmtid="{D5CDD505-2E9C-101B-9397-08002B2CF9AE}" pid="9" name="xd_ProgID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_ExtendedDescription">
    <vt:lpwstr/>
  </property>
  <property fmtid="{D5CDD505-2E9C-101B-9397-08002B2CF9AE}" pid="13" name="TriggerFlowInfo">
    <vt:lpwstr/>
  </property>
  <property fmtid="{D5CDD505-2E9C-101B-9397-08002B2CF9AE}" pid="14" name="xd_Signature">
    <vt:lpwstr/>
  </property>
  <property fmtid="{D5CDD505-2E9C-101B-9397-08002B2CF9AE}" pid="15" name="MediaServiceImageTags">
    <vt:lpwstr/>
  </property>
</Properties>
</file>