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theme/theme1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6.xml" ContentType="application/vnd.openxmlformats-officedocument.theme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theme/theme19.xml" ContentType="application/vnd.openxmlformats-officedocument.theme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6" r:id="rId2"/>
    <p:sldMasterId id="2147483720" r:id="rId3"/>
    <p:sldMasterId id="2147483726" r:id="rId4"/>
    <p:sldMasterId id="2147483769" r:id="rId5"/>
    <p:sldMasterId id="2147483798" r:id="rId6"/>
    <p:sldMasterId id="2147483804" r:id="rId7"/>
    <p:sldMasterId id="2147483810" r:id="rId8"/>
    <p:sldMasterId id="2147483816" r:id="rId9"/>
    <p:sldMasterId id="2147483831" r:id="rId10"/>
    <p:sldMasterId id="2147483852" r:id="rId11"/>
    <p:sldMasterId id="2147483902" r:id="rId12"/>
    <p:sldMasterId id="2147483911" r:id="rId13"/>
    <p:sldMasterId id="2147483920" r:id="rId14"/>
    <p:sldMasterId id="2147483922" r:id="rId15"/>
    <p:sldMasterId id="2147483928" r:id="rId16"/>
    <p:sldMasterId id="2147483935" r:id="rId17"/>
    <p:sldMasterId id="2147483937" r:id="rId18"/>
    <p:sldMasterId id="2147483939" r:id="rId19"/>
    <p:sldMasterId id="2147483941" r:id="rId20"/>
    <p:sldMasterId id="2147483972" r:id="rId21"/>
  </p:sldMasterIdLst>
  <p:notesMasterIdLst>
    <p:notesMasterId r:id="rId32"/>
  </p:notesMasterIdLst>
  <p:handoutMasterIdLst>
    <p:handoutMasterId r:id="rId33"/>
  </p:handoutMasterIdLst>
  <p:sldIdLst>
    <p:sldId id="429" r:id="rId22"/>
    <p:sldId id="456" r:id="rId23"/>
    <p:sldId id="526" r:id="rId24"/>
    <p:sldId id="527" r:id="rId25"/>
    <p:sldId id="533" r:id="rId26"/>
    <p:sldId id="534" r:id="rId27"/>
    <p:sldId id="536" r:id="rId28"/>
    <p:sldId id="528" r:id="rId29"/>
    <p:sldId id="535" r:id="rId30"/>
    <p:sldId id="537" r:id="rId31"/>
  </p:sldIdLst>
  <p:sldSz cx="12190413" cy="6859588"/>
  <p:notesSz cx="6799263" cy="9929813"/>
  <p:defaultTextStyle>
    <a:defPPr>
      <a:defRPr lang="fr-FR"/>
    </a:defPPr>
    <a:lvl1pPr marL="0" algn="l" defTabSz="10878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43931" algn="l" defTabSz="10878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87859" algn="l" defTabSz="10878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631785" algn="l" defTabSz="10878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175719" algn="l" defTabSz="10878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719644" algn="l" defTabSz="10878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263576" algn="l" defTabSz="10878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807506" algn="l" defTabSz="10878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351435" algn="l" defTabSz="108785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M-DEVECO Guénault N." initials="TGN" lastIdx="0" clrIdx="0">
    <p:extLst>
      <p:ext uri="{19B8F6BF-5375-455C-9EA6-DF929625EA0E}">
        <p15:presenceInfo xmlns:p15="http://schemas.microsoft.com/office/powerpoint/2012/main" userId="S-1-5-21-1464014408-336272443-837300805-17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0C"/>
    <a:srgbClr val="2C3176"/>
    <a:srgbClr val="F2F2F2"/>
    <a:srgbClr val="2998E3"/>
    <a:srgbClr val="EC206E"/>
    <a:srgbClr val="F35BD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9137" autoAdjust="0"/>
  </p:normalViewPr>
  <p:slideViewPr>
    <p:cSldViewPr>
      <p:cViewPr varScale="1">
        <p:scale>
          <a:sx n="82" d="100"/>
          <a:sy n="82" d="100"/>
        </p:scale>
        <p:origin x="528" y="9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notesViewPr>
    <p:cSldViewPr>
      <p:cViewPr varScale="1">
        <p:scale>
          <a:sx n="77" d="100"/>
          <a:sy n="77" d="100"/>
        </p:scale>
        <p:origin x="-2106" y="-102"/>
      </p:cViewPr>
      <p:guideLst>
        <p:guide orient="horz" pos="3127"/>
        <p:guide pos="2142"/>
        <p:guide orient="horz" pos="3128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7088" cy="497047"/>
          </a:xfrm>
          <a:prstGeom prst="rect">
            <a:avLst/>
          </a:prstGeom>
        </p:spPr>
        <p:txBody>
          <a:bodyPr vert="horz" lIns="91437" tIns="45720" rIns="91437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87" y="2"/>
            <a:ext cx="2947088" cy="497047"/>
          </a:xfrm>
          <a:prstGeom prst="rect">
            <a:avLst/>
          </a:prstGeom>
        </p:spPr>
        <p:txBody>
          <a:bodyPr vert="horz" lIns="91437" tIns="45720" rIns="91437" bIns="45720" rtlCol="0"/>
          <a:lstStyle>
            <a:lvl1pPr algn="r">
              <a:defRPr sz="1200"/>
            </a:lvl1pPr>
          </a:lstStyle>
          <a:p>
            <a:fld id="{12B2D0E6-368C-47F5-BA4A-6852BC3CFE1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179"/>
            <a:ext cx="2947088" cy="497046"/>
          </a:xfrm>
          <a:prstGeom prst="rect">
            <a:avLst/>
          </a:prstGeom>
        </p:spPr>
        <p:txBody>
          <a:bodyPr vert="horz" lIns="91437" tIns="45720" rIns="91437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587" y="9431179"/>
            <a:ext cx="2947088" cy="497046"/>
          </a:xfrm>
          <a:prstGeom prst="rect">
            <a:avLst/>
          </a:prstGeom>
        </p:spPr>
        <p:txBody>
          <a:bodyPr vert="horz" lIns="91437" tIns="45720" rIns="91437" bIns="45720" rtlCol="0" anchor="b"/>
          <a:lstStyle>
            <a:lvl1pPr algn="r">
              <a:defRPr sz="1200"/>
            </a:lvl1pPr>
          </a:lstStyle>
          <a:p>
            <a:fld id="{49A2CDB9-89C4-4E7F-9568-1488F1461C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18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6347" cy="496491"/>
          </a:xfrm>
          <a:prstGeom prst="rect">
            <a:avLst/>
          </a:prstGeom>
        </p:spPr>
        <p:txBody>
          <a:bodyPr vert="horz" lIns="91437" tIns="45720" rIns="91437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7" y="2"/>
            <a:ext cx="2946347" cy="496491"/>
          </a:xfrm>
          <a:prstGeom prst="rect">
            <a:avLst/>
          </a:prstGeom>
        </p:spPr>
        <p:txBody>
          <a:bodyPr vert="horz" lIns="91437" tIns="45720" rIns="91437" bIns="45720" rtlCol="0"/>
          <a:lstStyle>
            <a:lvl1pPr algn="r">
              <a:defRPr sz="1200"/>
            </a:lvl1pPr>
          </a:lstStyle>
          <a:p>
            <a:fld id="{EAE76AF2-8F2E-4197-BC35-C2B25B116B93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20" rIns="91437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5"/>
            <a:ext cx="5439410" cy="4468416"/>
          </a:xfrm>
          <a:prstGeom prst="rect">
            <a:avLst/>
          </a:prstGeom>
        </p:spPr>
        <p:txBody>
          <a:bodyPr vert="horz" lIns="91437" tIns="45720" rIns="91437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9431602"/>
            <a:ext cx="2946347" cy="496491"/>
          </a:xfrm>
          <a:prstGeom prst="rect">
            <a:avLst/>
          </a:prstGeom>
        </p:spPr>
        <p:txBody>
          <a:bodyPr vert="horz" lIns="91437" tIns="45720" rIns="91437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7" y="9431602"/>
            <a:ext cx="2946347" cy="496491"/>
          </a:xfrm>
          <a:prstGeom prst="rect">
            <a:avLst/>
          </a:prstGeom>
        </p:spPr>
        <p:txBody>
          <a:bodyPr vert="horz" lIns="91437" tIns="45720" rIns="91437" bIns="45720" rtlCol="0" anchor="b"/>
          <a:lstStyle>
            <a:lvl1pPr algn="r">
              <a:defRPr sz="1200"/>
            </a:lvl1pPr>
          </a:lstStyle>
          <a:p>
            <a:fld id="{A5219AC3-C888-46B7-8F1C-45B78B965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33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78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3931" algn="l" defTabSz="10878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7859" algn="l" defTabSz="10878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1785" algn="l" defTabSz="10878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5719" algn="l" defTabSz="10878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19644" algn="l" defTabSz="10878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3576" algn="l" defTabSz="10878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7506" algn="l" defTabSz="10878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1435" algn="l" defTabSz="10878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00B6C-D6F3-4D0D-9E60-C47EBB669402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217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55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9236"/>
            <a:ext cx="5180926" cy="435234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9236"/>
            <a:ext cx="5180926" cy="435234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fr-FR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18/07/2025</a:t>
            </a:fld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5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1001"/>
            <a:ext cx="5948910" cy="792272"/>
          </a:xfrm>
        </p:spPr>
        <p:txBody>
          <a:bodyPr/>
          <a:lstStyle>
            <a:lvl1pPr algn="l">
              <a:defRPr sz="4298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4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298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5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4" y="2421466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605" indent="0">
              <a:buNone/>
              <a:defRPr sz="1400"/>
            </a:lvl2pPr>
            <a:lvl3pPr marL="1087205" indent="0">
              <a:buNone/>
              <a:defRPr sz="1100"/>
            </a:lvl3pPr>
            <a:lvl4pPr marL="1630807" indent="0">
              <a:buNone/>
              <a:defRPr sz="1100"/>
            </a:lvl4pPr>
            <a:lvl5pPr marL="2174414" indent="0">
              <a:buNone/>
              <a:defRPr sz="1100"/>
            </a:lvl5pPr>
            <a:lvl6pPr marL="2718012" indent="0">
              <a:buNone/>
              <a:defRPr sz="1100"/>
            </a:lvl6pPr>
            <a:lvl7pPr marL="3261618" indent="0">
              <a:buNone/>
              <a:defRPr sz="1100"/>
            </a:lvl7pPr>
            <a:lvl8pPr marL="3805221" indent="0">
              <a:buNone/>
              <a:defRPr sz="1100"/>
            </a:lvl8pPr>
            <a:lvl9pPr marL="4348825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99931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1487294" y="644840"/>
            <a:ext cx="10271804" cy="648222"/>
          </a:xfrm>
          <a:prstGeom prst="rect">
            <a:avLst/>
          </a:prstGeom>
        </p:spPr>
        <p:txBody>
          <a:bodyPr/>
          <a:lstStyle>
            <a:lvl1pPr marL="0" marR="0" indent="0" algn="ctr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TITRE – version 1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F5276AF-12AC-384A-FB76-F4732AD8BB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225" y="1797235"/>
            <a:ext cx="6527876" cy="648222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6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COMPLEMENT à VOTRE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A32A83D-F116-AE39-A511-460A0BD92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5225" y="5062354"/>
            <a:ext cx="5663892" cy="45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2ACE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Ici Auteur - Date</a:t>
            </a:r>
          </a:p>
        </p:txBody>
      </p:sp>
    </p:spTree>
    <p:extLst>
      <p:ext uri="{BB962C8B-B14F-4D97-AF65-F5344CB8AC3E}">
        <p14:creationId xmlns:p14="http://schemas.microsoft.com/office/powerpoint/2010/main" val="2461128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313" y="44635"/>
            <a:ext cx="11135788" cy="1224419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6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27313" y="2133350"/>
            <a:ext cx="10847793" cy="2520864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INTRODUCTION</a:t>
            </a:r>
          </a:p>
        </p:txBody>
      </p:sp>
    </p:spTree>
    <p:extLst>
      <p:ext uri="{BB962C8B-B14F-4D97-AF65-F5344CB8AC3E}">
        <p14:creationId xmlns:p14="http://schemas.microsoft.com/office/powerpoint/2010/main" val="35333654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623312" y="1125005"/>
            <a:ext cx="4895907" cy="4897778"/>
          </a:xfrm>
          <a:prstGeom prst="rect">
            <a:avLst/>
          </a:prstGeom>
        </p:spPr>
        <p:txBody>
          <a:bodyPr/>
          <a:lstStyle>
            <a:lvl1pPr marL="457154" indent="-457154" algn="l">
              <a:buFontTx/>
              <a:buBlip>
                <a:blip r:embed="rId2"/>
              </a:buBlip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ICI VOTRE PAGE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5207" y="1125005"/>
            <a:ext cx="5375897" cy="4897778"/>
          </a:xfrm>
          <a:prstGeom prst="rect">
            <a:avLst/>
          </a:prstGeom>
        </p:spPr>
        <p:txBody>
          <a:bodyPr/>
          <a:lstStyle>
            <a:lvl1pPr marL="457154" indent="-457154" algn="l">
              <a:buFontTx/>
              <a:buBlip>
                <a:blip r:embed="rId2"/>
              </a:buBlip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VERSION « 2 BLOCS » 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313" y="44634"/>
            <a:ext cx="11135788" cy="936321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6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9300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527313" y="2565498"/>
            <a:ext cx="10943791" cy="1152395"/>
          </a:xfrm>
          <a:prstGeom prst="rect">
            <a:avLst/>
          </a:prstGeom>
        </p:spPr>
        <p:txBody>
          <a:bodyPr/>
          <a:lstStyle>
            <a:lvl1pPr marL="457154" indent="-457154" algn="ctr">
              <a:buFontTx/>
              <a:buBlip>
                <a:blip r:embed="rId2"/>
              </a:buBlip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Questions/remarques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527313" y="44634"/>
            <a:ext cx="11135788" cy="936321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6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ICI VOTRE TITRE (VERDANA / CORPS 20)</a:t>
            </a:r>
          </a:p>
          <a:p>
            <a:pPr lvl="0"/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527313" y="3861942"/>
            <a:ext cx="10943791" cy="1152395"/>
          </a:xfrm>
          <a:prstGeom prst="rect">
            <a:avLst/>
          </a:prstGeom>
        </p:spPr>
        <p:txBody>
          <a:bodyPr/>
          <a:lstStyle>
            <a:lvl1pPr marL="457154" indent="-457154" algn="ctr">
              <a:buFontTx/>
              <a:buBlip>
                <a:blip r:embed="rId2"/>
              </a:buBlip>
              <a:defRPr sz="3200" baseline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r"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 algn="r"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 algn="r"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 algn="r"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Merci de votre attention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0693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9613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7622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1113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1694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49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145" y="1682253"/>
            <a:ext cx="5155529" cy="731689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6924" indent="0">
              <a:buNone/>
              <a:defRPr sz="2000" b="1"/>
            </a:lvl2pPr>
            <a:lvl3pPr marL="913851" indent="0">
              <a:buNone/>
              <a:defRPr sz="1800" b="1"/>
            </a:lvl3pPr>
            <a:lvl4pPr marL="1370777" indent="0">
              <a:buNone/>
              <a:defRPr sz="1500" b="1"/>
            </a:lvl4pPr>
            <a:lvl5pPr marL="1827701" indent="0">
              <a:buNone/>
              <a:defRPr sz="1500" b="1"/>
            </a:lvl5pPr>
            <a:lvl6pPr marL="2284628" indent="0">
              <a:buNone/>
              <a:defRPr sz="1500" b="1"/>
            </a:lvl6pPr>
            <a:lvl7pPr marL="2741552" indent="0">
              <a:buNone/>
              <a:defRPr sz="1500" b="1"/>
            </a:lvl7pPr>
            <a:lvl8pPr marL="3198481" indent="0">
              <a:buNone/>
              <a:defRPr sz="1500" b="1"/>
            </a:lvl8pPr>
            <a:lvl9pPr marL="3655407" indent="0">
              <a:buNone/>
              <a:defRPr sz="15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145" y="2508143"/>
            <a:ext cx="5155529" cy="37291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4267" y="1682253"/>
            <a:ext cx="5157117" cy="7316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4" indent="0">
              <a:buNone/>
              <a:defRPr sz="2000" b="1"/>
            </a:lvl2pPr>
            <a:lvl3pPr marL="913851" indent="0">
              <a:buNone/>
              <a:defRPr sz="1800" b="1"/>
            </a:lvl3pPr>
            <a:lvl4pPr marL="1370777" indent="0">
              <a:buNone/>
              <a:defRPr sz="1500" b="1"/>
            </a:lvl4pPr>
            <a:lvl5pPr marL="1827701" indent="0">
              <a:buNone/>
              <a:defRPr sz="1500" b="1"/>
            </a:lvl5pPr>
            <a:lvl6pPr marL="2284628" indent="0">
              <a:buNone/>
              <a:defRPr sz="1500" b="1"/>
            </a:lvl6pPr>
            <a:lvl7pPr marL="2741552" indent="0">
              <a:buNone/>
              <a:defRPr sz="1500" b="1"/>
            </a:lvl7pPr>
            <a:lvl8pPr marL="3198481" indent="0">
              <a:buNone/>
              <a:defRPr sz="1500" b="1"/>
            </a:lvl8pPr>
            <a:lvl9pPr marL="3655407" indent="0">
              <a:buNone/>
              <a:defRPr sz="15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4267" y="2508143"/>
            <a:ext cx="5157117" cy="37291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fr-FR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18/07/2025</a:t>
            </a:fld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061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355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25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993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9961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1850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8842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1000"/>
            <a:ext cx="5948910" cy="792272"/>
          </a:xfrm>
        </p:spPr>
        <p:txBody>
          <a:bodyPr/>
          <a:lstStyle>
            <a:lvl1pPr algn="l">
              <a:defRPr sz="4299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3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299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3" y="2421465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>
              <a:buNone/>
              <a:defRPr sz="1400"/>
            </a:lvl2pPr>
            <a:lvl3pPr marL="1087532" indent="0">
              <a:buNone/>
              <a:defRPr sz="1100"/>
            </a:lvl3pPr>
            <a:lvl4pPr marL="1631296" indent="0">
              <a:buNone/>
              <a:defRPr sz="1100"/>
            </a:lvl4pPr>
            <a:lvl5pPr marL="2175066" indent="0">
              <a:buNone/>
              <a:defRPr sz="1100"/>
            </a:lvl5pPr>
            <a:lvl6pPr marL="2718828" indent="0">
              <a:buNone/>
              <a:defRPr sz="1100"/>
            </a:lvl6pPr>
            <a:lvl7pPr marL="3262597" indent="0">
              <a:buNone/>
              <a:defRPr sz="1100"/>
            </a:lvl7pPr>
            <a:lvl8pPr marL="3806363" indent="0">
              <a:buNone/>
              <a:defRPr sz="1100"/>
            </a:lvl8pPr>
            <a:lvl9pPr marL="4350130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858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fr-FR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18/07/2025</a:t>
            </a:fld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051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fr-FR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18/07/2025</a:t>
            </a:fld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04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139" y="457306"/>
            <a:ext cx="3931408" cy="1600568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926" y="990842"/>
            <a:ext cx="6038698" cy="48779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139" y="2057888"/>
            <a:ext cx="3931408" cy="38108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6924" indent="0">
              <a:buNone/>
              <a:defRPr sz="1200"/>
            </a:lvl2pPr>
            <a:lvl3pPr marL="913851" indent="0">
              <a:buNone/>
              <a:defRPr sz="1000"/>
            </a:lvl3pPr>
            <a:lvl4pPr marL="1370777" indent="0">
              <a:buNone/>
              <a:defRPr sz="1000"/>
            </a:lvl4pPr>
            <a:lvl5pPr marL="1827701" indent="0">
              <a:buNone/>
              <a:defRPr sz="1000"/>
            </a:lvl5pPr>
            <a:lvl6pPr marL="2284628" indent="0">
              <a:buNone/>
              <a:defRPr sz="1000"/>
            </a:lvl6pPr>
            <a:lvl7pPr marL="2741552" indent="0">
              <a:buNone/>
              <a:defRPr sz="1000"/>
            </a:lvl7pPr>
            <a:lvl8pPr marL="3198481" indent="0">
              <a:buNone/>
              <a:defRPr sz="1000"/>
            </a:lvl8pPr>
            <a:lvl9pPr marL="3655407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fr-FR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18/07/2025</a:t>
            </a:fld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9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139" y="457318"/>
            <a:ext cx="3931408" cy="1600571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927" y="990842"/>
            <a:ext cx="6040350" cy="48779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6924" indent="0">
              <a:buNone/>
              <a:defRPr sz="3000"/>
            </a:lvl2pPr>
            <a:lvl3pPr marL="913851" indent="0">
              <a:buNone/>
              <a:defRPr sz="2400"/>
            </a:lvl3pPr>
            <a:lvl4pPr marL="1370777" indent="0">
              <a:buNone/>
              <a:defRPr sz="2000"/>
            </a:lvl4pPr>
            <a:lvl5pPr marL="1827701" indent="0">
              <a:buNone/>
              <a:defRPr sz="2000"/>
            </a:lvl5pPr>
            <a:lvl6pPr marL="2284628" indent="0">
              <a:buNone/>
              <a:defRPr sz="2000"/>
            </a:lvl6pPr>
            <a:lvl7pPr marL="2741552" indent="0">
              <a:buNone/>
              <a:defRPr sz="2000"/>
            </a:lvl7pPr>
            <a:lvl8pPr marL="3198481" indent="0">
              <a:buNone/>
              <a:defRPr sz="2000"/>
            </a:lvl8pPr>
            <a:lvl9pPr marL="3655407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139" y="2057877"/>
            <a:ext cx="3931408" cy="38108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6924" indent="0">
              <a:buNone/>
              <a:defRPr sz="1200"/>
            </a:lvl2pPr>
            <a:lvl3pPr marL="913851" indent="0">
              <a:buNone/>
              <a:defRPr sz="1000"/>
            </a:lvl3pPr>
            <a:lvl4pPr marL="1370777" indent="0">
              <a:buNone/>
              <a:defRPr sz="1000"/>
            </a:lvl4pPr>
            <a:lvl5pPr marL="1827701" indent="0">
              <a:buNone/>
              <a:defRPr sz="1000"/>
            </a:lvl5pPr>
            <a:lvl6pPr marL="2284628" indent="0">
              <a:buNone/>
              <a:defRPr sz="1000"/>
            </a:lvl6pPr>
            <a:lvl7pPr marL="2741552" indent="0">
              <a:buNone/>
              <a:defRPr sz="1000"/>
            </a:lvl7pPr>
            <a:lvl8pPr marL="3198481" indent="0">
              <a:buNone/>
              <a:defRPr sz="1000"/>
            </a:lvl8pPr>
            <a:lvl9pPr marL="3655407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fr-FR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18/07/2025</a:t>
            </a:fld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8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fr-FR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18/07/2025</a:t>
            </a:fld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25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73" y="274701"/>
            <a:ext cx="2628556" cy="58989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7" y="274701"/>
            <a:ext cx="7733295" cy="589892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fr-FR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18/07/2025</a:t>
            </a:fld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7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0"/>
            <a:ext cx="4429706" cy="614265"/>
          </a:xfrm>
          <a:prstGeom prst="rect">
            <a:avLst/>
          </a:prstGeom>
        </p:spPr>
        <p:txBody>
          <a:bodyPr vert="horz" lIns="108699" tIns="54351" rIns="108699" bIns="54351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1"/>
            <a:ext cx="2844430" cy="365210"/>
          </a:xfrm>
          <a:prstGeom prst="rect">
            <a:avLst/>
          </a:prstGeom>
        </p:spPr>
        <p:txBody>
          <a:bodyPr vert="horz" lIns="108699" tIns="54351" rIns="108699" bIns="54351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9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6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69"/>
            <a:ext cx="5951886" cy="619339"/>
          </a:xfrm>
          <a:prstGeom prst="rect">
            <a:avLst/>
          </a:prstGeom>
        </p:spPr>
        <p:txBody>
          <a:bodyPr lIns="108699" tIns="54351" rIns="108699" bIns="54351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17" y="2421461"/>
            <a:ext cx="6877367" cy="3706133"/>
          </a:xfrm>
          <a:prstGeom prst="rect">
            <a:avLst/>
          </a:prstGeom>
        </p:spPr>
        <p:txBody>
          <a:bodyPr lIns="108699" tIns="54351" rIns="108699" bIns="54351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00" indent="0">
              <a:buNone/>
              <a:defRPr sz="1400"/>
            </a:lvl2pPr>
            <a:lvl3pPr marL="1087996" indent="0">
              <a:buNone/>
              <a:defRPr sz="1100"/>
            </a:lvl3pPr>
            <a:lvl4pPr marL="1631992" indent="0">
              <a:buNone/>
              <a:defRPr sz="1100"/>
            </a:lvl4pPr>
            <a:lvl5pPr marL="2175996" indent="0">
              <a:buNone/>
              <a:defRPr sz="1100"/>
            </a:lvl5pPr>
            <a:lvl6pPr marL="2719994" indent="0">
              <a:buNone/>
              <a:defRPr sz="1100"/>
            </a:lvl6pPr>
            <a:lvl7pPr marL="3263993" indent="0">
              <a:buNone/>
              <a:defRPr sz="1100"/>
            </a:lvl7pPr>
            <a:lvl8pPr marL="3807992" indent="0">
              <a:buNone/>
              <a:defRPr sz="1100"/>
            </a:lvl8pPr>
            <a:lvl9pPr marL="4351991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086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9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2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2" y="2421464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>
              <a:buNone/>
              <a:defRPr sz="1400"/>
            </a:lvl2pPr>
            <a:lvl3pPr marL="1087859" indent="0">
              <a:buNone/>
              <a:defRPr sz="1100"/>
            </a:lvl3pPr>
            <a:lvl4pPr marL="1631785" indent="0">
              <a:buNone/>
              <a:defRPr sz="1100"/>
            </a:lvl4pPr>
            <a:lvl5pPr marL="2175719" indent="0">
              <a:buNone/>
              <a:defRPr sz="1100"/>
            </a:lvl5pPr>
            <a:lvl6pPr marL="2719644" indent="0">
              <a:buNone/>
              <a:defRPr sz="1100"/>
            </a:lvl6pPr>
            <a:lvl7pPr marL="3263576" indent="0">
              <a:buNone/>
              <a:defRPr sz="1100"/>
            </a:lvl7pPr>
            <a:lvl8pPr marL="3807506" indent="0">
              <a:buNone/>
              <a:defRPr sz="1100"/>
            </a:lvl8pPr>
            <a:lvl9pPr marL="435143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6921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69"/>
            <a:ext cx="5951886" cy="619339"/>
          </a:xfrm>
          <a:prstGeom prst="rect">
            <a:avLst/>
          </a:prstGeom>
        </p:spPr>
        <p:txBody>
          <a:bodyPr lIns="108699" tIns="54351" rIns="108699" bIns="54351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17" y="2421461"/>
            <a:ext cx="6877367" cy="3706133"/>
          </a:xfrm>
          <a:prstGeom prst="rect">
            <a:avLst/>
          </a:prstGeom>
        </p:spPr>
        <p:txBody>
          <a:bodyPr lIns="108699" tIns="54351" rIns="108699" bIns="54351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00" indent="0">
              <a:buNone/>
              <a:defRPr sz="1400"/>
            </a:lvl2pPr>
            <a:lvl3pPr marL="1087996" indent="0">
              <a:buNone/>
              <a:defRPr sz="1100"/>
            </a:lvl3pPr>
            <a:lvl4pPr marL="1631992" indent="0">
              <a:buNone/>
              <a:defRPr sz="1100"/>
            </a:lvl4pPr>
            <a:lvl5pPr marL="2175996" indent="0">
              <a:buNone/>
              <a:defRPr sz="1100"/>
            </a:lvl5pPr>
            <a:lvl6pPr marL="2719994" indent="0">
              <a:buNone/>
              <a:defRPr sz="1100"/>
            </a:lvl6pPr>
            <a:lvl7pPr marL="3263993" indent="0">
              <a:buNone/>
              <a:defRPr sz="1100"/>
            </a:lvl7pPr>
            <a:lvl8pPr marL="3807992" indent="0">
              <a:buNone/>
              <a:defRPr sz="1100"/>
            </a:lvl8pPr>
            <a:lvl9pPr marL="4351991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6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872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0"/>
            <a:ext cx="4429706" cy="614265"/>
          </a:xfrm>
          <a:prstGeom prst="rect">
            <a:avLst/>
          </a:prstGeom>
        </p:spPr>
        <p:txBody>
          <a:bodyPr vert="horz" lIns="108699" tIns="54351" rIns="108699" bIns="54351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1396459" y="1125007"/>
            <a:ext cx="4410768" cy="492878"/>
          </a:xfrm>
          <a:prstGeom prst="rect">
            <a:avLst/>
          </a:prstGeom>
        </p:spPr>
        <p:txBody>
          <a:bodyPr lIns="108699" tIns="54351" rIns="108699" bIns="54351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Sous-titre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1"/>
            <a:ext cx="2844430" cy="365210"/>
          </a:xfrm>
          <a:prstGeom prst="rect">
            <a:avLst/>
          </a:prstGeom>
        </p:spPr>
        <p:txBody>
          <a:bodyPr vert="horz" lIns="108699" tIns="54351" rIns="108699" bIns="54351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0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6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69"/>
            <a:ext cx="5951886" cy="619339"/>
          </a:xfrm>
          <a:prstGeom prst="rect">
            <a:avLst/>
          </a:prstGeom>
        </p:spPr>
        <p:txBody>
          <a:bodyPr lIns="108699" tIns="54351" rIns="108699" bIns="54351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17" y="2421461"/>
            <a:ext cx="6877367" cy="3706133"/>
          </a:xfrm>
          <a:prstGeom prst="rect">
            <a:avLst/>
          </a:prstGeom>
        </p:spPr>
        <p:txBody>
          <a:bodyPr lIns="108699" tIns="54351" rIns="108699" bIns="54351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00" indent="0">
              <a:buNone/>
              <a:defRPr sz="1400"/>
            </a:lvl2pPr>
            <a:lvl3pPr marL="1087996" indent="0">
              <a:buNone/>
              <a:defRPr sz="1100"/>
            </a:lvl3pPr>
            <a:lvl4pPr marL="1631992" indent="0">
              <a:buNone/>
              <a:defRPr sz="1100"/>
            </a:lvl4pPr>
            <a:lvl5pPr marL="2175996" indent="0">
              <a:buNone/>
              <a:defRPr sz="1100"/>
            </a:lvl5pPr>
            <a:lvl6pPr marL="2719994" indent="0">
              <a:buNone/>
              <a:defRPr sz="1100"/>
            </a:lvl6pPr>
            <a:lvl7pPr marL="3263993" indent="0">
              <a:buNone/>
              <a:defRPr sz="1100"/>
            </a:lvl7pPr>
            <a:lvl8pPr marL="3807992" indent="0">
              <a:buNone/>
              <a:defRPr sz="1100"/>
            </a:lvl8pPr>
            <a:lvl9pPr marL="4351991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5052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40706" y="5521699"/>
            <a:ext cx="2348002" cy="720167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4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 dirty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0" tIns="81730" rIns="0" bIns="81730" anchor="b">
            <a:noAutofit/>
          </a:bodyPr>
          <a:lstStyle>
            <a:lvl1pPr algn="r">
              <a:defRPr sz="32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35872" y="4426514"/>
            <a:ext cx="7752837" cy="482512"/>
          </a:xfrm>
          <a:prstGeom prst="rect">
            <a:avLst/>
          </a:prstGeom>
        </p:spPr>
        <p:txBody>
          <a:bodyPr lIns="0" tIns="81730" rIns="0" bIns="81730" anchor="ctr">
            <a:noAutofit/>
          </a:bodyPr>
          <a:lstStyle>
            <a:lvl1pPr marL="0" marR="0" indent="0" algn="r" defTabSz="1038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35872" y="5035328"/>
            <a:ext cx="7752837" cy="360083"/>
          </a:xfrm>
          <a:prstGeom prst="rect">
            <a:avLst/>
          </a:prstGeom>
        </p:spPr>
        <p:txBody>
          <a:bodyPr lIns="0" tIns="81730" rIns="0" bIns="81730" anchor="ctr">
            <a:noAutofit/>
          </a:bodyPr>
          <a:lstStyle>
            <a:lvl1pPr marL="0" marR="0" indent="0" algn="r" defTabSz="1038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Date | Auteur | Diffusion</a:t>
            </a:r>
          </a:p>
        </p:txBody>
      </p:sp>
    </p:spTree>
    <p:extLst>
      <p:ext uri="{BB962C8B-B14F-4D97-AF65-F5344CB8AC3E}">
        <p14:creationId xmlns:p14="http://schemas.microsoft.com/office/powerpoint/2010/main" val="3522206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1" y="7"/>
            <a:ext cx="12190413" cy="68580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9"/>
            <a:ext cx="7518037" cy="6623146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20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40707" y="5521699"/>
            <a:ext cx="2348002" cy="720167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65" tIns="40865" rIns="0" bIns="0" rtlCol="0" anchor="ctr" anchorCtr="0"/>
          <a:lstStyle>
            <a:lvl1pPr algn="r">
              <a:defRPr lang="en-GB" sz="14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 dirty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0" tIns="81730" rIns="0" bIns="81730" anchor="b">
            <a:noAutofit/>
          </a:bodyPr>
          <a:lstStyle>
            <a:lvl1pPr algn="r">
              <a:defRPr sz="3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35872" y="4426514"/>
            <a:ext cx="7752837" cy="482512"/>
          </a:xfrm>
          <a:prstGeom prst="rect">
            <a:avLst/>
          </a:prstGeom>
        </p:spPr>
        <p:txBody>
          <a:bodyPr lIns="0" tIns="81730" rIns="0" bIns="81730" anchor="ctr">
            <a:noAutofit/>
          </a:bodyPr>
          <a:lstStyle>
            <a:lvl1pPr marL="0" marR="0" indent="0" algn="r" defTabSz="1038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35872" y="5035328"/>
            <a:ext cx="7752837" cy="360083"/>
          </a:xfrm>
          <a:prstGeom prst="rect">
            <a:avLst/>
          </a:prstGeom>
        </p:spPr>
        <p:txBody>
          <a:bodyPr lIns="0" tIns="81730" rIns="0" bIns="81730" anchor="ctr">
            <a:noAutofit/>
          </a:bodyPr>
          <a:lstStyle>
            <a:lvl1pPr marL="0" marR="0" indent="0" algn="r" defTabSz="1038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1557" y="1152267"/>
            <a:ext cx="3477701" cy="3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0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5303" y="404759"/>
            <a:ext cx="11341293" cy="863948"/>
          </a:xfrm>
        </p:spPr>
        <p:txBody>
          <a:bodyPr lIns="122592" tIns="0" rIns="122592" bIns="0"/>
          <a:lstStyle>
            <a:lvl1pPr>
              <a:defRPr sz="2500" baseline="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03" y="144348"/>
            <a:ext cx="11341293" cy="260410"/>
          </a:xfrm>
          <a:prstGeom prst="rect">
            <a:avLst/>
          </a:prstGeom>
        </p:spPr>
        <p:txBody>
          <a:bodyPr lIns="122592" tIns="0" rIns="122592" bIns="0" anchor="b"/>
          <a:lstStyle>
            <a:lvl1pPr>
              <a:spcBef>
                <a:spcPts val="0"/>
              </a:spcBef>
              <a:defRPr sz="11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629189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303" y="404759"/>
            <a:ext cx="11341293" cy="863948"/>
          </a:xfrm>
        </p:spPr>
        <p:txBody>
          <a:bodyPr lIns="122592" tIns="0" rIns="122592" bIns="0"/>
          <a:lstStyle>
            <a:lvl1pPr>
              <a:defRPr sz="250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Compléter avec un titre ici qui porte votre message sur deux lignes au maximum pour des raisons de lisibilité</a:t>
            </a:r>
            <a:endParaRPr lang="fr-FR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03" y="144348"/>
            <a:ext cx="11341293" cy="260410"/>
          </a:xfrm>
          <a:prstGeom prst="rect">
            <a:avLst/>
          </a:prstGeom>
        </p:spPr>
        <p:txBody>
          <a:bodyPr lIns="122592" tIns="0" rIns="122592" bIns="0" anchor="b"/>
          <a:lstStyle>
            <a:lvl1pPr>
              <a:spcBef>
                <a:spcPts val="0"/>
              </a:spcBef>
              <a:defRPr sz="11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425303" y="1268714"/>
            <a:ext cx="11341293" cy="4970026"/>
          </a:xfrm>
          <a:prstGeom prst="rect">
            <a:avLst/>
          </a:prstGeom>
        </p:spPr>
        <p:txBody>
          <a:bodyPr lIns="122592" tIns="122592" rIns="122592" bIns="122592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Niveau 1 - </a:t>
            </a:r>
            <a:r>
              <a:rPr lang="fr-FR" dirty="0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 dirty="0"/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noProof="0" dirty="0"/>
              <a:t>Nive</a:t>
            </a:r>
            <a:r>
              <a:rPr lang="fr-FR" dirty="0"/>
              <a:t>au 8</a:t>
            </a:r>
          </a:p>
          <a:p>
            <a:pPr lvl="8"/>
            <a:r>
              <a:rPr lang="fr-FR" dirty="0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1848972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25307" y="1268707"/>
            <a:ext cx="5501493" cy="4969150"/>
          </a:xfrm>
          <a:prstGeom prst="rect">
            <a:avLst/>
          </a:prstGeom>
          <a:solidFill>
            <a:schemeClr val="tx2"/>
          </a:solidFill>
        </p:spPr>
        <p:txBody>
          <a:bodyPr lIns="122592" tIns="122592" rIns="122592" bIns="122592"/>
          <a:lstStyle>
            <a:lvl1pPr marL="0" marR="0" indent="0" algn="just" defTabSz="1038676" rtl="0" eaLnBrk="1" fontAlgn="auto" latinLnBrk="0" hangingPunct="1">
              <a:lnSpc>
                <a:spcPct val="100000"/>
              </a:lnSpc>
              <a:spcBef>
                <a:spcPts val="20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407536" marR="0" indent="-407536" algn="just" defTabSz="1038676" rtl="0" eaLnBrk="1" fontAlgn="auto" latinLnBrk="0" hangingPunct="1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408927" marR="0" indent="0" algn="just" defTabSz="1038676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736066" marR="0" indent="-327142" algn="just" defTabSz="1038676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1022316" marR="0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1022316" marR="0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1022316" marR="0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1022316" marR="0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1022316" marR="0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1038676" rtl="0" eaLnBrk="1" fontAlgn="auto" latinLnBrk="0" hangingPunct="1">
              <a:lnSpc>
                <a:spcPct val="100000"/>
              </a:lnSpc>
              <a:spcBef>
                <a:spcPts val="20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407536" marR="0" lvl="1" indent="-407536" algn="just" defTabSz="1038676" rtl="0" eaLnBrk="1" fontAlgn="auto" latinLnBrk="0" hangingPunct="1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408927" marR="0" lvl="2" indent="0" algn="just" defTabSz="1038676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736066" marR="0" lvl="3" indent="-327142" algn="just" defTabSz="1038676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1022316" marR="0" lvl="4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1022316" marR="0" lvl="5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1022316" marR="0" lvl="6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1022316" marR="0" lvl="7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1022316" marR="0" lvl="8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265108" y="1268707"/>
            <a:ext cx="5501493" cy="4969150"/>
          </a:xfrm>
          <a:prstGeom prst="rect">
            <a:avLst/>
          </a:prstGeom>
        </p:spPr>
        <p:txBody>
          <a:bodyPr lIns="122592" tIns="122592" rIns="122592" bIns="122592"/>
          <a:lstStyle>
            <a:lvl1pPr marL="0" marR="0" indent="0" algn="just" defTabSz="1038676" rtl="0" eaLnBrk="1" fontAlgn="auto" latinLnBrk="0" hangingPunct="1">
              <a:lnSpc>
                <a:spcPct val="100000"/>
              </a:lnSpc>
              <a:spcBef>
                <a:spcPts val="20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407536" marR="0" indent="-407536" algn="just" defTabSz="1038676" rtl="0" eaLnBrk="1" fontAlgn="auto" latinLnBrk="0" hangingPunct="1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408927" marR="0" indent="0" algn="just" defTabSz="1038676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736066" marR="0" indent="-327142" algn="just" defTabSz="1038676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1022316" marR="0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1022316" marR="0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1022316" marR="0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1022316" marR="0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1022316" marR="0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1038676" rtl="0" eaLnBrk="1" fontAlgn="auto" latinLnBrk="0" hangingPunct="1">
              <a:lnSpc>
                <a:spcPct val="100000"/>
              </a:lnSpc>
              <a:spcBef>
                <a:spcPts val="20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407536" marR="0" lvl="1" indent="-407536" algn="just" defTabSz="1038676" rtl="0" eaLnBrk="1" fontAlgn="auto" latinLnBrk="0" hangingPunct="1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408927" marR="0" lvl="2" indent="0" algn="just" defTabSz="1038676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736066" marR="0" lvl="3" indent="-327142" algn="just" defTabSz="1038676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1022316" marR="0" lvl="4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1022316" marR="0" lvl="5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1022316" marR="0" lvl="6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1022316" marR="0" lvl="7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1022316" marR="0" lvl="8" indent="-286250" algn="just" defTabSz="1038676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303" y="404759"/>
            <a:ext cx="11341293" cy="863948"/>
          </a:xfrm>
        </p:spPr>
        <p:txBody>
          <a:bodyPr lIns="122592" tIns="0" rIns="122592" bIns="0"/>
          <a:lstStyle>
            <a:lvl1pPr>
              <a:defRPr sz="2500" baseline="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Compléter avec un titre ici qui porte votre message sur deux lignes au maximum pour des raisons de lisibilité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03" y="144348"/>
            <a:ext cx="11341293" cy="260410"/>
          </a:xfrm>
          <a:prstGeom prst="rect">
            <a:avLst/>
          </a:prstGeom>
        </p:spPr>
        <p:txBody>
          <a:bodyPr lIns="122592" tIns="0" rIns="122592" bIns="0" anchor="b"/>
          <a:lstStyle>
            <a:lvl1pPr>
              <a:spcBef>
                <a:spcPts val="0"/>
              </a:spcBef>
              <a:defRPr sz="11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390537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416488" y="404759"/>
            <a:ext cx="11341293" cy="863948"/>
          </a:xfrm>
          <a:prstGeom prst="rect">
            <a:avLst/>
          </a:prstGeom>
          <a:noFill/>
        </p:spPr>
        <p:txBody>
          <a:bodyPr vert="horz" lIns="122592" tIns="40865" rIns="122592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503078"/>
                </a:solidFill>
              </a:rPr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035284" y="1289627"/>
            <a:ext cx="7619840" cy="68415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500" i="0" cap="none" baseline="0">
                <a:solidFill>
                  <a:schemeClr val="bg2"/>
                </a:solidFill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35284" y="2092436"/>
            <a:ext cx="7619840" cy="684158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2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035284" y="2895244"/>
            <a:ext cx="7619840" cy="684158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2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035284" y="3698053"/>
            <a:ext cx="7619840" cy="684158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2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035284" y="4500862"/>
            <a:ext cx="7619840" cy="684158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2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9890338" y="1289627"/>
            <a:ext cx="1700613" cy="68415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100" b="0" i="0" cap="none" baseline="0">
                <a:solidFill>
                  <a:schemeClr val="bg2"/>
                </a:solidFill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9890338" y="4500862"/>
            <a:ext cx="1700613" cy="684158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9890338" y="3698053"/>
            <a:ext cx="1700613" cy="684158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890338" y="2895244"/>
            <a:ext cx="1700613" cy="684158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890338" y="2092436"/>
            <a:ext cx="1700613" cy="684158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035284" y="5303673"/>
            <a:ext cx="7619840" cy="684158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2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890338" y="5303673"/>
            <a:ext cx="1700613" cy="684158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432795" y="1289627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432795" y="2092436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432795" y="2895244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795" y="3698053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432795" y="4500862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32795" y="5303673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790061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035286" y="1282309"/>
            <a:ext cx="7458608" cy="414096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300" i="0" cap="none" baseline="0">
                <a:solidFill>
                  <a:schemeClr val="bg2"/>
                </a:solidFill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35286" y="1757960"/>
            <a:ext cx="7458608" cy="414096"/>
          </a:xfrm>
          <a:prstGeom prst="rect">
            <a:avLst/>
          </a:prstGeom>
        </p:spPr>
        <p:txBody>
          <a:bodyPr vert="horz" wrap="square" lIns="122592" tIns="0" rIns="122592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035286" y="2233611"/>
            <a:ext cx="7458608" cy="414096"/>
          </a:xfrm>
          <a:prstGeom prst="rect">
            <a:avLst/>
          </a:prstGeom>
        </p:spPr>
        <p:txBody>
          <a:bodyPr vert="horz" wrap="square" lIns="122592" tIns="0" rIns="122592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035286" y="2709262"/>
            <a:ext cx="7458608" cy="414096"/>
          </a:xfrm>
          <a:prstGeom prst="rect">
            <a:avLst/>
          </a:prstGeom>
        </p:spPr>
        <p:txBody>
          <a:bodyPr vert="horz" wrap="square" lIns="122592" tIns="0" rIns="122592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035286" y="5563171"/>
            <a:ext cx="7458608" cy="414096"/>
          </a:xfrm>
          <a:prstGeom prst="rect">
            <a:avLst/>
          </a:prstGeom>
        </p:spPr>
        <p:txBody>
          <a:bodyPr vert="horz" wrap="square" lIns="122592" tIns="0" rIns="122592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9892024" y="1282309"/>
            <a:ext cx="1546012" cy="414096"/>
          </a:xfrm>
          <a:prstGeom prst="rect">
            <a:avLst/>
          </a:prstGeom>
        </p:spPr>
        <p:txBody>
          <a:bodyPr wrap="square" tIns="122592" bIns="122592" anchor="ctr">
            <a:noAutofit/>
          </a:bodyPr>
          <a:lstStyle>
            <a:lvl1pPr algn="l">
              <a:defRPr sz="1100" b="0" i="0" cap="none" baseline="0">
                <a:solidFill>
                  <a:schemeClr val="bg2"/>
                </a:solidFill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9892024" y="5563171"/>
            <a:ext cx="1546012" cy="414096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9892024" y="2709262"/>
            <a:ext cx="1546012" cy="414096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892024" y="2233611"/>
            <a:ext cx="1546012" cy="414096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892024" y="1757960"/>
            <a:ext cx="1546012" cy="414096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035286" y="3184913"/>
            <a:ext cx="7458608" cy="414096"/>
          </a:xfrm>
          <a:prstGeom prst="rect">
            <a:avLst/>
          </a:prstGeom>
        </p:spPr>
        <p:txBody>
          <a:bodyPr vert="horz" wrap="square" lIns="122592" tIns="0" rIns="122592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892024" y="3184913"/>
            <a:ext cx="1546012" cy="414096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035286" y="3660564"/>
            <a:ext cx="7458608" cy="414096"/>
          </a:xfrm>
          <a:prstGeom prst="rect">
            <a:avLst/>
          </a:prstGeom>
        </p:spPr>
        <p:txBody>
          <a:bodyPr vert="horz" wrap="square" lIns="122592" tIns="0" rIns="122592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2035286" y="4136215"/>
            <a:ext cx="7458608" cy="414096"/>
          </a:xfrm>
          <a:prstGeom prst="rect">
            <a:avLst/>
          </a:prstGeom>
        </p:spPr>
        <p:txBody>
          <a:bodyPr vert="horz" wrap="square" lIns="122592" tIns="0" rIns="122592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9892024" y="4136215"/>
            <a:ext cx="1546012" cy="414096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9892024" y="3660564"/>
            <a:ext cx="1546012" cy="414096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2035286" y="4611867"/>
            <a:ext cx="7458608" cy="414096"/>
          </a:xfrm>
          <a:prstGeom prst="rect">
            <a:avLst/>
          </a:prstGeom>
        </p:spPr>
        <p:txBody>
          <a:bodyPr vert="horz" wrap="square" lIns="122592" tIns="0" rIns="122592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9892024" y="4611867"/>
            <a:ext cx="1546012" cy="414096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2035286" y="5087518"/>
            <a:ext cx="7458608" cy="414096"/>
          </a:xfrm>
          <a:prstGeom prst="rect">
            <a:avLst/>
          </a:prstGeom>
        </p:spPr>
        <p:txBody>
          <a:bodyPr vert="horz" wrap="square" lIns="122592" tIns="0" rIns="122592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9892024" y="5087518"/>
            <a:ext cx="1546012" cy="414096"/>
          </a:xfrm>
          <a:prstGeom prst="rect">
            <a:avLst/>
          </a:prstGeom>
        </p:spPr>
        <p:txBody>
          <a:bodyPr vert="horz" wrap="square" lIns="122592" tIns="122592" rIns="122592" bIns="122592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440239" y="1282309"/>
            <a:ext cx="1329058" cy="414096"/>
          </a:xfrm>
          <a:prstGeom prst="rect">
            <a:avLst/>
          </a:prstGeom>
          <a:noFill/>
        </p:spPr>
        <p:txBody>
          <a:bodyPr wrap="square" tIns="122592" bIns="122592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440239" y="1757960"/>
            <a:ext cx="1329058" cy="414096"/>
          </a:xfrm>
          <a:prstGeom prst="rect">
            <a:avLst/>
          </a:prstGeom>
          <a:noFill/>
        </p:spPr>
        <p:txBody>
          <a:bodyPr wrap="square" tIns="122592" bIns="122592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440239" y="2233611"/>
            <a:ext cx="1329058" cy="414096"/>
          </a:xfrm>
          <a:prstGeom prst="rect">
            <a:avLst/>
          </a:prstGeom>
          <a:noFill/>
        </p:spPr>
        <p:txBody>
          <a:bodyPr wrap="square" tIns="122592" bIns="122592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440239" y="2709262"/>
            <a:ext cx="1329058" cy="414096"/>
          </a:xfrm>
          <a:prstGeom prst="rect">
            <a:avLst/>
          </a:prstGeom>
          <a:noFill/>
        </p:spPr>
        <p:txBody>
          <a:bodyPr wrap="square" tIns="122592" bIns="122592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440239" y="3184913"/>
            <a:ext cx="1329058" cy="414096"/>
          </a:xfrm>
          <a:prstGeom prst="rect">
            <a:avLst/>
          </a:prstGeom>
          <a:noFill/>
        </p:spPr>
        <p:txBody>
          <a:bodyPr wrap="square" tIns="122592" bIns="122592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440239" y="3660564"/>
            <a:ext cx="1329058" cy="414096"/>
          </a:xfrm>
          <a:prstGeom prst="rect">
            <a:avLst/>
          </a:prstGeom>
          <a:noFill/>
        </p:spPr>
        <p:txBody>
          <a:bodyPr wrap="square" tIns="122592" bIns="122592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440239" y="4136215"/>
            <a:ext cx="1329058" cy="414096"/>
          </a:xfrm>
          <a:prstGeom prst="rect">
            <a:avLst/>
          </a:prstGeom>
          <a:noFill/>
        </p:spPr>
        <p:txBody>
          <a:bodyPr wrap="square" tIns="122592" bIns="122592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440239" y="4611867"/>
            <a:ext cx="1329058" cy="414096"/>
          </a:xfrm>
          <a:prstGeom prst="rect">
            <a:avLst/>
          </a:prstGeom>
          <a:noFill/>
        </p:spPr>
        <p:txBody>
          <a:bodyPr wrap="square" tIns="122592" bIns="122592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440239" y="5087518"/>
            <a:ext cx="1329058" cy="414096"/>
          </a:xfrm>
          <a:prstGeom prst="rect">
            <a:avLst/>
          </a:prstGeom>
          <a:noFill/>
        </p:spPr>
        <p:txBody>
          <a:bodyPr wrap="square" tIns="122592" bIns="122592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440239" y="5563171"/>
            <a:ext cx="1329058" cy="414096"/>
          </a:xfrm>
          <a:prstGeom prst="rect">
            <a:avLst/>
          </a:prstGeom>
          <a:noFill/>
        </p:spPr>
        <p:txBody>
          <a:bodyPr wrap="square" tIns="122592" bIns="122592" anchor="ctr">
            <a:noAutofit/>
          </a:bodyPr>
          <a:lstStyle>
            <a:lvl1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416488" y="404759"/>
            <a:ext cx="11341293" cy="863948"/>
          </a:xfrm>
          <a:prstGeom prst="rect">
            <a:avLst/>
          </a:prstGeom>
          <a:noFill/>
        </p:spPr>
        <p:txBody>
          <a:bodyPr vert="horz" lIns="122592" tIns="40865" rIns="122592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503078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9947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1385600" y="1400044"/>
            <a:ext cx="4410768" cy="492878"/>
          </a:xfrm>
          <a:prstGeom prst="rect">
            <a:avLst/>
          </a:prstGeom>
        </p:spPr>
        <p:txBody>
          <a:bodyPr lIns="108659" tIns="54330" rIns="108659" bIns="5433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116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024" y="3335195"/>
            <a:ext cx="1049957" cy="965023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86250" algn="l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700" b="1" i="0">
                <a:solidFill>
                  <a:schemeClr val="bg2"/>
                </a:solidFill>
                <a:latin typeface="+mj-lt"/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122592" tIns="122592" rIns="0" bIns="0" anchor="t">
            <a:noAutofit/>
          </a:bodyPr>
          <a:lstStyle>
            <a:lvl1pPr algn="r">
              <a:defRPr sz="27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3103977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1" y="6"/>
            <a:ext cx="12190413" cy="685800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" y="2"/>
            <a:ext cx="6347115" cy="5591602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20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122592" tIns="122592" rIns="0" bIns="0" anchor="t">
            <a:noAutofit/>
          </a:bodyPr>
          <a:lstStyle>
            <a:lvl1pPr algn="r">
              <a:defRPr sz="27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024" y="3335195"/>
            <a:ext cx="1049957" cy="965023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86250" algn="l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700" b="1" i="0">
                <a:solidFill>
                  <a:schemeClr val="bg2"/>
                </a:solidFill>
                <a:latin typeface="+mj-lt"/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0878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1" y="6"/>
            <a:ext cx="12190413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" y="2"/>
            <a:ext cx="6347115" cy="5591602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20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122592" tIns="122592" rIns="0" bIns="0" anchor="t">
            <a:noAutofit/>
          </a:bodyPr>
          <a:lstStyle>
            <a:lvl1pPr algn="r">
              <a:defRPr sz="2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024" y="3335195"/>
            <a:ext cx="1049957" cy="965023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86250" algn="l">
              <a:lnSpc>
                <a:spcPct val="100000"/>
              </a:lnSpc>
              <a:spcBef>
                <a:spcPts val="455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700" b="1" i="0">
                <a:solidFill>
                  <a:schemeClr val="bg1"/>
                </a:solidFill>
                <a:latin typeface="+mj-lt"/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25180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1" y="6"/>
            <a:ext cx="12190413" cy="685800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" y="2"/>
            <a:ext cx="6347115" cy="5591602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20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122592" tIns="122592" rIns="0" bIns="0" anchor="t">
            <a:noAutofit/>
          </a:bodyPr>
          <a:lstStyle>
            <a:lvl1pPr algn="r">
              <a:defRPr sz="2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024" y="3335195"/>
            <a:ext cx="1049957" cy="965023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86250" algn="l">
              <a:lnSpc>
                <a:spcPct val="100000"/>
              </a:lnSpc>
              <a:spcBef>
                <a:spcPts val="455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700" b="1" i="0">
                <a:solidFill>
                  <a:schemeClr val="bg1"/>
                </a:solidFill>
                <a:latin typeface="+mj-lt"/>
              </a:defRPr>
            </a:lvl1pPr>
            <a:lvl2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50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16133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234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8"/>
            <a:ext cx="12190414" cy="6859588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1557" y="1152267"/>
            <a:ext cx="3477701" cy="3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1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/>
          <a:stretch/>
        </p:blipFill>
        <p:spPr bwMode="auto">
          <a:xfrm>
            <a:off x="-19136" y="7"/>
            <a:ext cx="12209551" cy="68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1273" y="-1"/>
            <a:ext cx="2834662" cy="5230412"/>
          </a:xfrm>
          <a:prstGeom prst="rect">
            <a:avLst/>
          </a:prstGeom>
          <a:noFill/>
        </p:spPr>
        <p:txBody>
          <a:bodyPr wrap="square" lIns="103797" tIns="51901" rIns="103797" bIns="51901" rtlCol="0" anchor="t" anchorCtr="1">
            <a:noAutofit/>
          </a:bodyPr>
          <a:lstStyle/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PARIS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LONDRES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NEW YORK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HONG KONG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SINGAPORE *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DUBAI *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SAO PAULO *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LUXEMBOURG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MADRID *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MILAN *</a:t>
            </a:r>
          </a:p>
          <a:p>
            <a:pPr defTabSz="1038676">
              <a:lnSpc>
                <a:spcPct val="200000"/>
              </a:lnSpc>
              <a:defRPr/>
            </a:pPr>
            <a:r>
              <a:rPr lang="fr-FR" sz="1100" dirty="0">
                <a:solidFill>
                  <a:srgbClr val="503078"/>
                </a:solidFill>
              </a:rPr>
              <a:t>BRUXELLES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GENEVE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CASABLANCA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ISTAMBUL * 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LYON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MARSEILLE</a:t>
            </a:r>
          </a:p>
          <a:p>
            <a:pPr defTabSz="1038676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NANTES</a:t>
            </a:r>
          </a:p>
          <a:p>
            <a:pPr defTabSz="1038676"/>
            <a:endParaRPr lang="fr-FR" sz="1100" dirty="0">
              <a:solidFill>
                <a:srgbClr val="503078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778385" y="5302442"/>
            <a:ext cx="930340" cy="227926"/>
          </a:xfrm>
          <a:prstGeom prst="rect">
            <a:avLst/>
          </a:prstGeom>
          <a:noFill/>
        </p:spPr>
        <p:txBody>
          <a:bodyPr wrap="square" lIns="103797" tIns="51901" rIns="103797" bIns="51901" rtlCol="0">
            <a:spAutoFit/>
          </a:bodyPr>
          <a:lstStyle/>
          <a:p>
            <a:pPr defTabSz="1038676"/>
            <a:r>
              <a:rPr lang="fr-FR" sz="800" dirty="0">
                <a:solidFill>
                  <a:srgbClr val="503078"/>
                </a:solidFill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1557" y="1152267"/>
            <a:ext cx="3477701" cy="3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49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86003" y="3213722"/>
          <a:ext cx="11559846" cy="359747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89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813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7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845">
                <a:tc>
                  <a:txBody>
                    <a:bodyPr/>
                    <a:lstStyle/>
                    <a:p>
                      <a:r>
                        <a:rPr lang="fr-FR" sz="900" b="1" dirty="0"/>
                        <a:t>Niveau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32">
                <a:tc>
                  <a:txBody>
                    <a:bodyPr/>
                    <a:lstStyle/>
                    <a:p>
                      <a:r>
                        <a:rPr lang="fr-FR" sz="1000" i="0" kern="1200" cap="all" baseline="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67">
                <a:tc>
                  <a:txBody>
                    <a:bodyPr/>
                    <a:lstStyle/>
                    <a:p>
                      <a:r>
                        <a:rPr lang="fr-FR" sz="2200" kern="1200" baseline="0" dirty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32">
                <a:tc>
                  <a:txBody>
                    <a:bodyPr/>
                    <a:lstStyle/>
                    <a:p>
                      <a:pPr lvl="0"/>
                      <a:r>
                        <a:rPr lang="fr-FR" sz="1600" i="0" kern="1200" cap="none" baseline="0" dirty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32"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67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2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5926794" y="410515"/>
            <a:ext cx="5839800" cy="108036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797" tIns="51901" rIns="103797" bIns="519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1038676"/>
            <a:r>
              <a:rPr lang="fr-FR" sz="1500" b="1" dirty="0">
                <a:solidFill>
                  <a:srgbClr val="503078"/>
                </a:solidFill>
              </a:rPr>
              <a:t>Remaining bug</a:t>
            </a:r>
            <a:endParaRPr lang="fr-FR" sz="1500" dirty="0">
              <a:solidFill>
                <a:srgbClr val="503078"/>
              </a:solidFill>
            </a:endParaRPr>
          </a:p>
          <a:p>
            <a:pPr algn="r" defTabSz="1038676"/>
            <a:r>
              <a:rPr lang="fr-FR" sz="1500" dirty="0">
                <a:solidFill>
                  <a:srgbClr val="503078"/>
                </a:solidFill>
              </a:rPr>
              <a:t>La Police Tahoma italique ne passe pas à l’impression depuis un document PDF généré directement par PPT. </a:t>
            </a:r>
          </a:p>
          <a:p>
            <a:pPr algn="r" defTabSz="1038676"/>
            <a:r>
              <a:rPr lang="fr-FR" sz="1500" b="1" dirty="0">
                <a:solidFill>
                  <a:srgbClr val="503078"/>
                </a:solidFill>
              </a:rPr>
              <a:t>Passer par une imprimante PDF type PDF Creator.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>
            <p:extLst/>
          </p:nvPr>
        </p:nvGraphicFramePr>
        <p:xfrm>
          <a:off x="446798" y="1471056"/>
          <a:ext cx="11358660" cy="16356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753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88604" marR="0" marT="72017" marB="7201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88604" marR="0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0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03" y="144348"/>
            <a:ext cx="11341293" cy="260410"/>
          </a:xfrm>
          <a:prstGeom prst="rect">
            <a:avLst/>
          </a:prstGeom>
        </p:spPr>
        <p:txBody>
          <a:bodyPr lIns="122592" tIns="0" rIns="122592" bIns="0" anchor="b"/>
          <a:lstStyle>
            <a:lvl1pPr>
              <a:spcBef>
                <a:spcPts val="0"/>
              </a:spcBef>
              <a:defRPr sz="11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How to use the Wavestone </a:t>
            </a:r>
            <a:r>
              <a:rPr lang="fr-FR" noProof="0" dirty="0" err="1"/>
              <a:t>ppt</a:t>
            </a:r>
            <a:r>
              <a:rPr lang="fr-FR" noProof="0" dirty="0"/>
              <a:t> </a:t>
            </a:r>
            <a:r>
              <a:rPr lang="fr-FR" noProof="0" dirty="0" err="1"/>
              <a:t>template</a:t>
            </a:r>
            <a:endParaRPr lang="fr-FR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5303" y="404758"/>
            <a:ext cx="11341293" cy="326216"/>
          </a:xfrm>
        </p:spPr>
        <p:txBody>
          <a:bodyPr lIns="122592" tIns="40865" rIns="122592" bIns="0"/>
          <a:lstStyle>
            <a:lvl1pPr>
              <a:defRPr sz="2500" baseline="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416487" y="730982"/>
            <a:ext cx="5501492" cy="754154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1038676"/>
              <a:r>
                <a:rPr lang="fr-FR" sz="1800" b="1" dirty="0">
                  <a:solidFill>
                    <a:srgbClr val="503078"/>
                  </a:solidFill>
                </a:rPr>
                <a:t>Raccourci pour changer de niveau :</a:t>
              </a:r>
            </a:p>
            <a:p>
              <a:pPr algn="r" defTabSz="1038676"/>
              <a:r>
                <a:rPr lang="fr-FR" sz="1800" dirty="0">
                  <a:solidFill>
                    <a:srgbClr val="503078"/>
                  </a:solidFill>
                </a:rPr>
                <a:t>Shift + Alt + Flèche droite ou gauche</a:t>
              </a: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6565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40706" y="5521699"/>
            <a:ext cx="2348002" cy="720167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4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 dirty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0" tIns="81744" rIns="0" bIns="81744" anchor="b">
            <a:noAutofit/>
          </a:bodyPr>
          <a:lstStyle>
            <a:lvl1pPr algn="r">
              <a:defRPr sz="32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35872" y="4426514"/>
            <a:ext cx="7752837" cy="482512"/>
          </a:xfrm>
          <a:prstGeom prst="rect">
            <a:avLst/>
          </a:prstGeom>
        </p:spPr>
        <p:txBody>
          <a:bodyPr lIns="0" tIns="81744" rIns="0" bIns="81744" anchor="ctr">
            <a:noAutofit/>
          </a:bodyPr>
          <a:lstStyle>
            <a:lvl1pPr marL="0" marR="0" indent="0" algn="r" defTabSz="1038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35872" y="5035327"/>
            <a:ext cx="7752837" cy="360083"/>
          </a:xfrm>
          <a:prstGeom prst="rect">
            <a:avLst/>
          </a:prstGeom>
        </p:spPr>
        <p:txBody>
          <a:bodyPr lIns="0" tIns="81744" rIns="0" bIns="81744" anchor="ctr">
            <a:noAutofit/>
          </a:bodyPr>
          <a:lstStyle>
            <a:lvl1pPr marL="0" marR="0" indent="0" algn="r" defTabSz="1038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Date | Auteur | Diffusion</a:t>
            </a:r>
          </a:p>
        </p:txBody>
      </p:sp>
    </p:spTree>
    <p:extLst>
      <p:ext uri="{BB962C8B-B14F-4D97-AF65-F5344CB8AC3E}">
        <p14:creationId xmlns:p14="http://schemas.microsoft.com/office/powerpoint/2010/main" val="109550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1" y="6"/>
            <a:ext cx="12190413" cy="685800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8"/>
            <a:ext cx="7518037" cy="6623146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20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40707" y="5521699"/>
            <a:ext cx="2348002" cy="720167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72" tIns="40872" rIns="0" bIns="0" rtlCol="0" anchor="ctr" anchorCtr="0"/>
          <a:lstStyle>
            <a:lvl1pPr algn="r">
              <a:defRPr lang="en-GB" sz="14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 dirty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0" tIns="81744" rIns="0" bIns="81744" anchor="b">
            <a:noAutofit/>
          </a:bodyPr>
          <a:lstStyle>
            <a:lvl1pPr algn="r">
              <a:defRPr sz="3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35872" y="4426514"/>
            <a:ext cx="7752837" cy="482512"/>
          </a:xfrm>
          <a:prstGeom prst="rect">
            <a:avLst/>
          </a:prstGeom>
        </p:spPr>
        <p:txBody>
          <a:bodyPr lIns="0" tIns="81744" rIns="0" bIns="81744" anchor="ctr">
            <a:noAutofit/>
          </a:bodyPr>
          <a:lstStyle>
            <a:lvl1pPr marL="0" marR="0" indent="0" algn="r" defTabSz="1038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35872" y="5035327"/>
            <a:ext cx="7752837" cy="360083"/>
          </a:xfrm>
          <a:prstGeom prst="rect">
            <a:avLst/>
          </a:prstGeom>
        </p:spPr>
        <p:txBody>
          <a:bodyPr lIns="0" tIns="81744" rIns="0" bIns="81744" anchor="ctr">
            <a:noAutofit/>
          </a:bodyPr>
          <a:lstStyle>
            <a:lvl1pPr marL="0" marR="0" indent="0" algn="r" defTabSz="1038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 dirty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1557" y="1152267"/>
            <a:ext cx="3477701" cy="3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7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9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2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2" y="2421464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>
              <a:buNone/>
              <a:defRPr sz="1400"/>
            </a:lvl2pPr>
            <a:lvl3pPr marL="1087859" indent="0">
              <a:buNone/>
              <a:defRPr sz="1100"/>
            </a:lvl3pPr>
            <a:lvl4pPr marL="1631785" indent="0">
              <a:buNone/>
              <a:defRPr sz="1100"/>
            </a:lvl4pPr>
            <a:lvl5pPr marL="2175719" indent="0">
              <a:buNone/>
              <a:defRPr sz="1100"/>
            </a:lvl5pPr>
            <a:lvl6pPr marL="2719644" indent="0">
              <a:buNone/>
              <a:defRPr sz="1100"/>
            </a:lvl6pPr>
            <a:lvl7pPr marL="3263576" indent="0">
              <a:buNone/>
              <a:defRPr sz="1100"/>
            </a:lvl7pPr>
            <a:lvl8pPr marL="3807506" indent="0">
              <a:buNone/>
              <a:defRPr sz="1100"/>
            </a:lvl8pPr>
            <a:lvl9pPr marL="435143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18662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5303" y="404759"/>
            <a:ext cx="11341293" cy="863948"/>
          </a:xfrm>
        </p:spPr>
        <p:txBody>
          <a:bodyPr lIns="122614" tIns="0" rIns="122614" bIns="0"/>
          <a:lstStyle>
            <a:lvl1pPr>
              <a:defRPr sz="2500" baseline="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03" y="144348"/>
            <a:ext cx="11341293" cy="260410"/>
          </a:xfrm>
          <a:prstGeom prst="rect">
            <a:avLst/>
          </a:prstGeom>
        </p:spPr>
        <p:txBody>
          <a:bodyPr lIns="122614" tIns="0" rIns="122614" bIns="0" anchor="b"/>
          <a:lstStyle>
            <a:lvl1pPr>
              <a:spcBef>
                <a:spcPts val="0"/>
              </a:spcBef>
              <a:defRPr sz="11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90294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303" y="404759"/>
            <a:ext cx="11341293" cy="863948"/>
          </a:xfrm>
        </p:spPr>
        <p:txBody>
          <a:bodyPr lIns="122614" tIns="0" rIns="122614" bIns="0"/>
          <a:lstStyle>
            <a:lvl1pPr>
              <a:defRPr sz="250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Compléter avec un titre ici qui porte votre message sur deux lignes au maximum pour des raisons de lisibilité</a:t>
            </a:r>
            <a:endParaRPr lang="fr-FR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03" y="144348"/>
            <a:ext cx="11341293" cy="260410"/>
          </a:xfrm>
          <a:prstGeom prst="rect">
            <a:avLst/>
          </a:prstGeom>
        </p:spPr>
        <p:txBody>
          <a:bodyPr lIns="122614" tIns="0" rIns="122614" bIns="0" anchor="b"/>
          <a:lstStyle>
            <a:lvl1pPr>
              <a:spcBef>
                <a:spcPts val="0"/>
              </a:spcBef>
              <a:defRPr sz="11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425303" y="1268713"/>
            <a:ext cx="11341293" cy="4970026"/>
          </a:xfrm>
          <a:prstGeom prst="rect">
            <a:avLst/>
          </a:prstGeom>
        </p:spPr>
        <p:txBody>
          <a:bodyPr lIns="122614" tIns="122614" rIns="122614" bIns="122614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/>
              <a:t>Niveau 1 - </a:t>
            </a:r>
            <a:r>
              <a:rPr lang="fr-FR" dirty="0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 dirty="0"/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noProof="0" dirty="0"/>
              <a:t>Nive</a:t>
            </a:r>
            <a:r>
              <a:rPr lang="fr-FR" dirty="0"/>
              <a:t>au 8</a:t>
            </a:r>
          </a:p>
          <a:p>
            <a:pPr lvl="8"/>
            <a:r>
              <a:rPr lang="fr-FR" dirty="0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3856726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25307" y="1268707"/>
            <a:ext cx="5501493" cy="4969150"/>
          </a:xfrm>
          <a:prstGeom prst="rect">
            <a:avLst/>
          </a:prstGeom>
          <a:solidFill>
            <a:schemeClr val="tx2"/>
          </a:solidFill>
        </p:spPr>
        <p:txBody>
          <a:bodyPr lIns="122614" tIns="122614" rIns="122614" bIns="122614"/>
          <a:lstStyle>
            <a:lvl1pPr marL="0" marR="0" indent="0" algn="just" defTabSz="1038735" rtl="0" eaLnBrk="1" fontAlgn="auto" latinLnBrk="0" hangingPunct="1">
              <a:lnSpc>
                <a:spcPct val="100000"/>
              </a:lnSpc>
              <a:spcBef>
                <a:spcPts val="20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407558" marR="0" indent="-407558" algn="just" defTabSz="1038735" rtl="0" eaLnBrk="1" fontAlgn="auto" latinLnBrk="0" hangingPunct="1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408951" marR="0" indent="0" algn="just" defTabSz="1038735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736106" marR="0" indent="-327161" algn="just" defTabSz="1038735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1022374" marR="0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1022374" marR="0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1022374" marR="0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1022374" marR="0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1022374" marR="0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1038735" rtl="0" eaLnBrk="1" fontAlgn="auto" latinLnBrk="0" hangingPunct="1">
              <a:lnSpc>
                <a:spcPct val="100000"/>
              </a:lnSpc>
              <a:spcBef>
                <a:spcPts val="20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407558" marR="0" lvl="1" indent="-407558" algn="just" defTabSz="1038735" rtl="0" eaLnBrk="1" fontAlgn="auto" latinLnBrk="0" hangingPunct="1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408951" marR="0" lvl="2" indent="0" algn="just" defTabSz="1038735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736106" marR="0" lvl="3" indent="-327161" algn="just" defTabSz="1038735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1022374" marR="0" lvl="4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1022374" marR="0" lvl="5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1022374" marR="0" lvl="6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1022374" marR="0" lvl="7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1022374" marR="0" lvl="8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265106" y="1268707"/>
            <a:ext cx="5501493" cy="4969150"/>
          </a:xfrm>
          <a:prstGeom prst="rect">
            <a:avLst/>
          </a:prstGeom>
        </p:spPr>
        <p:txBody>
          <a:bodyPr lIns="122614" tIns="122614" rIns="122614" bIns="122614"/>
          <a:lstStyle>
            <a:lvl1pPr marL="0" marR="0" indent="0" algn="just" defTabSz="1038735" rtl="0" eaLnBrk="1" fontAlgn="auto" latinLnBrk="0" hangingPunct="1">
              <a:lnSpc>
                <a:spcPct val="100000"/>
              </a:lnSpc>
              <a:spcBef>
                <a:spcPts val="20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407558" marR="0" indent="-407558" algn="just" defTabSz="1038735" rtl="0" eaLnBrk="1" fontAlgn="auto" latinLnBrk="0" hangingPunct="1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408951" marR="0" indent="0" algn="just" defTabSz="1038735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736106" marR="0" indent="-327161" algn="just" defTabSz="1038735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1022374" marR="0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1022374" marR="0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1022374" marR="0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1022374" marR="0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1022374" marR="0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1038735" rtl="0" eaLnBrk="1" fontAlgn="auto" latinLnBrk="0" hangingPunct="1">
              <a:lnSpc>
                <a:spcPct val="100000"/>
              </a:lnSpc>
              <a:spcBef>
                <a:spcPts val="20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407558" marR="0" lvl="1" indent="-407558" algn="just" defTabSz="1038735" rtl="0" eaLnBrk="1" fontAlgn="auto" latinLnBrk="0" hangingPunct="1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408951" marR="0" lvl="2" indent="0" algn="just" defTabSz="1038735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736106" marR="0" lvl="3" indent="-327161" algn="just" defTabSz="1038735" rtl="0" eaLnBrk="1" fontAlgn="auto" latinLnBrk="0" hangingPunct="1">
              <a:lnSpc>
                <a:spcPct val="100000"/>
              </a:lnSpc>
              <a:spcBef>
                <a:spcPts val="682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1022374" marR="0" lvl="4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1022374" marR="0" lvl="5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1022374" marR="0" lvl="6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1022374" marR="0" lvl="7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1022374" marR="0" lvl="8" indent="-286266" algn="just" defTabSz="1038735" rtl="0" eaLnBrk="1" fontAlgn="auto" latinLnBrk="0" hangingPunct="1">
              <a:lnSpc>
                <a:spcPct val="100000"/>
              </a:lnSpc>
              <a:spcBef>
                <a:spcPts val="568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5303" y="404759"/>
            <a:ext cx="11341293" cy="863948"/>
          </a:xfrm>
        </p:spPr>
        <p:txBody>
          <a:bodyPr lIns="122614" tIns="0" rIns="122614" bIns="0"/>
          <a:lstStyle>
            <a:lvl1pPr>
              <a:defRPr sz="2500" baseline="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Compléter avec un titre ici qui porte votre message sur deux lignes au maximum pour des raisons de lisibilité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03" y="144348"/>
            <a:ext cx="11341293" cy="260410"/>
          </a:xfrm>
          <a:prstGeom prst="rect">
            <a:avLst/>
          </a:prstGeom>
        </p:spPr>
        <p:txBody>
          <a:bodyPr lIns="122614" tIns="0" rIns="122614" bIns="0" anchor="b"/>
          <a:lstStyle>
            <a:lvl1pPr>
              <a:spcBef>
                <a:spcPts val="0"/>
              </a:spcBef>
              <a:defRPr sz="11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2822610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416488" y="404759"/>
            <a:ext cx="11341293" cy="863948"/>
          </a:xfrm>
          <a:prstGeom prst="rect">
            <a:avLst/>
          </a:prstGeom>
          <a:noFill/>
        </p:spPr>
        <p:txBody>
          <a:bodyPr vert="horz" lIns="122614" tIns="40872" rIns="122614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503078"/>
                </a:solidFill>
              </a:rPr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035284" y="1289627"/>
            <a:ext cx="7619840" cy="68415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500" i="0" cap="none" baseline="0">
                <a:solidFill>
                  <a:schemeClr val="bg2"/>
                </a:solidFill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35284" y="2092436"/>
            <a:ext cx="7619840" cy="684158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2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035284" y="2895244"/>
            <a:ext cx="7619840" cy="684158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2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035284" y="3698053"/>
            <a:ext cx="7619840" cy="684158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2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035284" y="4500862"/>
            <a:ext cx="7619840" cy="684158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2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9890338" y="1289627"/>
            <a:ext cx="1700613" cy="684158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100" b="0" i="0" cap="none" baseline="0">
                <a:solidFill>
                  <a:schemeClr val="bg2"/>
                </a:solidFill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9890338" y="4500862"/>
            <a:ext cx="1700613" cy="684158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9890338" y="3698053"/>
            <a:ext cx="1700613" cy="684158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890338" y="2895244"/>
            <a:ext cx="1700613" cy="684158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890338" y="2092436"/>
            <a:ext cx="1700613" cy="684158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035284" y="5303673"/>
            <a:ext cx="7619840" cy="684158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25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890338" y="5303673"/>
            <a:ext cx="1700613" cy="684158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432795" y="1289627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432795" y="2092436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432795" y="2895244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795" y="3698053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432795" y="4500862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432795" y="5303673"/>
            <a:ext cx="1329058" cy="68415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5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051979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035286" y="1282309"/>
            <a:ext cx="7458608" cy="414096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300" i="0" cap="none" baseline="0">
                <a:solidFill>
                  <a:schemeClr val="bg2"/>
                </a:solidFill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035286" y="1757960"/>
            <a:ext cx="7458608" cy="414096"/>
          </a:xfrm>
          <a:prstGeom prst="rect">
            <a:avLst/>
          </a:prstGeom>
        </p:spPr>
        <p:txBody>
          <a:bodyPr vert="horz" wrap="square" lIns="122614" tIns="0" rIns="122614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035286" y="2233611"/>
            <a:ext cx="7458608" cy="414096"/>
          </a:xfrm>
          <a:prstGeom prst="rect">
            <a:avLst/>
          </a:prstGeom>
        </p:spPr>
        <p:txBody>
          <a:bodyPr vert="horz" wrap="square" lIns="122614" tIns="0" rIns="122614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035286" y="2709262"/>
            <a:ext cx="7458608" cy="414096"/>
          </a:xfrm>
          <a:prstGeom prst="rect">
            <a:avLst/>
          </a:prstGeom>
        </p:spPr>
        <p:txBody>
          <a:bodyPr vert="horz" wrap="square" lIns="122614" tIns="0" rIns="122614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2035286" y="5563171"/>
            <a:ext cx="7458608" cy="414096"/>
          </a:xfrm>
          <a:prstGeom prst="rect">
            <a:avLst/>
          </a:prstGeom>
        </p:spPr>
        <p:txBody>
          <a:bodyPr vert="horz" wrap="square" lIns="122614" tIns="0" rIns="122614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9892024" y="1282309"/>
            <a:ext cx="1546012" cy="414096"/>
          </a:xfrm>
          <a:prstGeom prst="rect">
            <a:avLst/>
          </a:prstGeom>
        </p:spPr>
        <p:txBody>
          <a:bodyPr wrap="square" tIns="122614" bIns="122614" anchor="ctr">
            <a:noAutofit/>
          </a:bodyPr>
          <a:lstStyle>
            <a:lvl1pPr algn="l">
              <a:defRPr sz="1100" b="0" i="0" cap="none" baseline="0">
                <a:solidFill>
                  <a:schemeClr val="bg2"/>
                </a:solidFill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9892024" y="5563171"/>
            <a:ext cx="1546012" cy="414096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9892024" y="2709262"/>
            <a:ext cx="1546012" cy="414096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892024" y="2233611"/>
            <a:ext cx="1546012" cy="414096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892024" y="1757960"/>
            <a:ext cx="1546012" cy="414096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035286" y="3184913"/>
            <a:ext cx="7458608" cy="414096"/>
          </a:xfrm>
          <a:prstGeom prst="rect">
            <a:avLst/>
          </a:prstGeom>
        </p:spPr>
        <p:txBody>
          <a:bodyPr vert="horz" wrap="square" lIns="122614" tIns="0" rIns="122614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9892024" y="3184913"/>
            <a:ext cx="1546012" cy="414096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035286" y="3660564"/>
            <a:ext cx="7458608" cy="414096"/>
          </a:xfrm>
          <a:prstGeom prst="rect">
            <a:avLst/>
          </a:prstGeom>
        </p:spPr>
        <p:txBody>
          <a:bodyPr vert="horz" wrap="square" lIns="122614" tIns="0" rIns="122614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2035286" y="4136215"/>
            <a:ext cx="7458608" cy="414096"/>
          </a:xfrm>
          <a:prstGeom prst="rect">
            <a:avLst/>
          </a:prstGeom>
        </p:spPr>
        <p:txBody>
          <a:bodyPr vert="horz" wrap="square" lIns="122614" tIns="0" rIns="122614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9892024" y="4136215"/>
            <a:ext cx="1546012" cy="414096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9892024" y="3660564"/>
            <a:ext cx="1546012" cy="414096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2035286" y="4611867"/>
            <a:ext cx="7458608" cy="414096"/>
          </a:xfrm>
          <a:prstGeom prst="rect">
            <a:avLst/>
          </a:prstGeom>
        </p:spPr>
        <p:txBody>
          <a:bodyPr vert="horz" wrap="square" lIns="122614" tIns="0" rIns="122614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9892024" y="4611867"/>
            <a:ext cx="1546012" cy="414096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2035286" y="5087518"/>
            <a:ext cx="7458608" cy="414096"/>
          </a:xfrm>
          <a:prstGeom prst="rect">
            <a:avLst/>
          </a:prstGeom>
        </p:spPr>
        <p:txBody>
          <a:bodyPr vert="horz" wrap="square" lIns="122614" tIns="0" rIns="122614" bIns="0" rtlCol="0" anchor="ctr">
            <a:noAutofit/>
          </a:bodyPr>
          <a:lstStyle>
            <a:lvl1pPr algn="l">
              <a:defRPr lang="fr-FR" sz="23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 dirty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9892024" y="5087518"/>
            <a:ext cx="1546012" cy="414096"/>
          </a:xfrm>
          <a:prstGeom prst="rect">
            <a:avLst/>
          </a:prstGeom>
        </p:spPr>
        <p:txBody>
          <a:bodyPr vert="horz" wrap="square" lIns="122614" tIns="122614" rIns="122614" bIns="122614" rtlCol="0" anchor="ctr">
            <a:noAutofit/>
          </a:bodyPr>
          <a:lstStyle>
            <a:lvl1pPr algn="l">
              <a:defRPr lang="fr-FR" sz="11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440239" y="1282309"/>
            <a:ext cx="1329058" cy="414096"/>
          </a:xfrm>
          <a:prstGeom prst="rect">
            <a:avLst/>
          </a:prstGeom>
          <a:noFill/>
        </p:spPr>
        <p:txBody>
          <a:bodyPr wrap="square" tIns="122614" bIns="122614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440239" y="1757960"/>
            <a:ext cx="1329058" cy="414096"/>
          </a:xfrm>
          <a:prstGeom prst="rect">
            <a:avLst/>
          </a:prstGeom>
          <a:noFill/>
        </p:spPr>
        <p:txBody>
          <a:bodyPr wrap="square" tIns="122614" bIns="122614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440239" y="2233611"/>
            <a:ext cx="1329058" cy="414096"/>
          </a:xfrm>
          <a:prstGeom prst="rect">
            <a:avLst/>
          </a:prstGeom>
          <a:noFill/>
        </p:spPr>
        <p:txBody>
          <a:bodyPr wrap="square" tIns="122614" bIns="122614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440239" y="2709262"/>
            <a:ext cx="1329058" cy="414096"/>
          </a:xfrm>
          <a:prstGeom prst="rect">
            <a:avLst/>
          </a:prstGeom>
          <a:noFill/>
        </p:spPr>
        <p:txBody>
          <a:bodyPr wrap="square" tIns="122614" bIns="122614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440239" y="3184913"/>
            <a:ext cx="1329058" cy="414096"/>
          </a:xfrm>
          <a:prstGeom prst="rect">
            <a:avLst/>
          </a:prstGeom>
          <a:noFill/>
        </p:spPr>
        <p:txBody>
          <a:bodyPr wrap="square" tIns="122614" bIns="122614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440239" y="3660564"/>
            <a:ext cx="1329058" cy="414096"/>
          </a:xfrm>
          <a:prstGeom prst="rect">
            <a:avLst/>
          </a:prstGeom>
          <a:noFill/>
        </p:spPr>
        <p:txBody>
          <a:bodyPr wrap="square" tIns="122614" bIns="122614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440239" y="4136215"/>
            <a:ext cx="1329058" cy="414096"/>
          </a:xfrm>
          <a:prstGeom prst="rect">
            <a:avLst/>
          </a:prstGeom>
          <a:noFill/>
        </p:spPr>
        <p:txBody>
          <a:bodyPr wrap="square" tIns="122614" bIns="122614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440239" y="4611867"/>
            <a:ext cx="1329058" cy="414096"/>
          </a:xfrm>
          <a:prstGeom prst="rect">
            <a:avLst/>
          </a:prstGeom>
          <a:noFill/>
        </p:spPr>
        <p:txBody>
          <a:bodyPr wrap="square" tIns="122614" bIns="122614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440239" y="5087518"/>
            <a:ext cx="1329058" cy="414096"/>
          </a:xfrm>
          <a:prstGeom prst="rect">
            <a:avLst/>
          </a:prstGeom>
          <a:noFill/>
        </p:spPr>
        <p:txBody>
          <a:bodyPr wrap="square" tIns="122614" bIns="122614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440239" y="5563171"/>
            <a:ext cx="1329058" cy="414096"/>
          </a:xfrm>
          <a:prstGeom prst="rect">
            <a:avLst/>
          </a:prstGeom>
          <a:noFill/>
        </p:spPr>
        <p:txBody>
          <a:bodyPr wrap="square" tIns="122614" bIns="122614" anchor="ctr">
            <a:noAutofit/>
          </a:bodyPr>
          <a:lstStyle>
            <a:lvl1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300" b="1" i="0">
                <a:solidFill>
                  <a:schemeClr val="accent1"/>
                </a:solidFill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416488" y="404759"/>
            <a:ext cx="11341293" cy="863948"/>
          </a:xfrm>
          <a:prstGeom prst="rect">
            <a:avLst/>
          </a:prstGeom>
          <a:noFill/>
        </p:spPr>
        <p:txBody>
          <a:bodyPr vert="horz" lIns="122614" tIns="40872" rIns="122614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503078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666480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024" y="3335195"/>
            <a:ext cx="1049957" cy="965023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86266" algn="l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700" b="1" i="0">
                <a:solidFill>
                  <a:schemeClr val="bg2"/>
                </a:solidFill>
                <a:latin typeface="+mj-lt"/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122614" tIns="122614" rIns="0" bIns="0" anchor="t">
            <a:noAutofit/>
          </a:bodyPr>
          <a:lstStyle>
            <a:lvl1pPr algn="r">
              <a:defRPr sz="27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2913966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1" y="5"/>
            <a:ext cx="12190413" cy="685800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2"/>
            <a:ext cx="6347115" cy="5591602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20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122614" tIns="122614" rIns="0" bIns="0" anchor="t">
            <a:noAutofit/>
          </a:bodyPr>
          <a:lstStyle>
            <a:lvl1pPr algn="r">
              <a:defRPr sz="27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024" y="3335195"/>
            <a:ext cx="1049957" cy="965023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86266" algn="l">
              <a:lnSpc>
                <a:spcPct val="100000"/>
              </a:lnSpc>
              <a:spcBef>
                <a:spcPts val="455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700" b="1" i="0">
                <a:solidFill>
                  <a:schemeClr val="bg2"/>
                </a:solidFill>
                <a:latin typeface="+mj-lt"/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0101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1" y="5"/>
            <a:ext cx="12190413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2"/>
            <a:ext cx="6347115" cy="5591602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20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122614" tIns="122614" rIns="0" bIns="0" anchor="t">
            <a:noAutofit/>
          </a:bodyPr>
          <a:lstStyle>
            <a:lvl1pPr algn="r">
              <a:defRPr sz="2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024" y="3335195"/>
            <a:ext cx="1049957" cy="965023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86266" algn="l">
              <a:lnSpc>
                <a:spcPct val="100000"/>
              </a:lnSpc>
              <a:spcBef>
                <a:spcPts val="455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700" b="1" i="0">
                <a:solidFill>
                  <a:schemeClr val="bg1"/>
                </a:solidFill>
                <a:latin typeface="+mj-lt"/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008824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1" y="5"/>
            <a:ext cx="12190413" cy="6858001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2"/>
            <a:ext cx="6347115" cy="5591602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20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 dirty="0"/>
              <a:t>Cliquer ici	&gt;&gt;</a:t>
            </a:r>
            <a:br>
              <a:rPr lang="fr-FR" noProof="0" dirty="0"/>
            </a:br>
            <a:r>
              <a:rPr lang="fr-FR" noProof="0" dirty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835872" y="3335195"/>
            <a:ext cx="7752837" cy="965023"/>
          </a:xfrm>
        </p:spPr>
        <p:txBody>
          <a:bodyPr lIns="122614" tIns="122614" rIns="0" bIns="0" anchor="t">
            <a:noAutofit/>
          </a:bodyPr>
          <a:lstStyle>
            <a:lvl1pPr algn="r">
              <a:defRPr sz="27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 dirty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87024" y="3335195"/>
            <a:ext cx="1049957" cy="965023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86266" algn="l">
              <a:lnSpc>
                <a:spcPct val="100000"/>
              </a:lnSpc>
              <a:spcBef>
                <a:spcPts val="455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700" b="1" i="0">
                <a:solidFill>
                  <a:schemeClr val="bg1"/>
                </a:solidFill>
                <a:latin typeface="+mj-lt"/>
              </a:defRPr>
            </a:lvl1pPr>
            <a:lvl2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2pPr>
            <a:lvl3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3pPr>
            <a:lvl4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cap="none" baseline="0">
                <a:solidFill>
                  <a:schemeClr val="bg2"/>
                </a:solidFill>
              </a:defRPr>
            </a:lvl4pPr>
            <a:lvl5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5pPr>
            <a:lvl6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>
                <a:solidFill>
                  <a:schemeClr val="bg2"/>
                </a:solidFill>
              </a:defRPr>
            </a:lvl6pPr>
            <a:lvl7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7pPr>
            <a:lvl8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8pPr>
            <a:lvl9pPr marL="0" indent="-286266" algn="just">
              <a:lnSpc>
                <a:spcPct val="100000"/>
              </a:lnSpc>
              <a:spcBef>
                <a:spcPts val="455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3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4052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48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497959"/>
            <a:ext cx="5844626" cy="1016234"/>
          </a:xfrm>
        </p:spPr>
        <p:txBody>
          <a:bodyPr anchor="b">
            <a:normAutofit/>
          </a:bodyPr>
          <a:lstStyle>
            <a:lvl1pPr algn="l">
              <a:defRPr sz="3199" b="1">
                <a:solidFill>
                  <a:srgbClr val="404E5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3" y="1641221"/>
            <a:ext cx="5844626" cy="7418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04E5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034" indent="0" algn="ctr">
              <a:buNone/>
              <a:defRPr sz="2000"/>
            </a:lvl2pPr>
            <a:lvl3pPr marL="914067" indent="0" algn="ctr">
              <a:buNone/>
              <a:defRPr sz="1800"/>
            </a:lvl3pPr>
            <a:lvl4pPr marL="1371101" indent="0" algn="ctr">
              <a:buNone/>
              <a:defRPr sz="1500"/>
            </a:lvl4pPr>
            <a:lvl5pPr marL="1828134" indent="0" algn="ctr">
              <a:buNone/>
              <a:defRPr sz="1500"/>
            </a:lvl5pPr>
            <a:lvl6pPr marL="2285168" indent="0" algn="ctr">
              <a:buNone/>
              <a:defRPr sz="1500"/>
            </a:lvl6pPr>
            <a:lvl7pPr marL="2742201" indent="0" algn="ctr">
              <a:buNone/>
              <a:defRPr sz="1500"/>
            </a:lvl7pPr>
            <a:lvl8pPr marL="3199235" indent="0" algn="ctr">
              <a:buNone/>
              <a:defRPr sz="1500"/>
            </a:lvl8pPr>
            <a:lvl9pPr marL="3656269" indent="0" algn="ctr">
              <a:buNone/>
              <a:defRPr sz="15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282" y="2658730"/>
            <a:ext cx="2742843" cy="365210"/>
          </a:xfrm>
        </p:spPr>
        <p:txBody>
          <a:bodyPr/>
          <a:lstStyle>
            <a:lvl1pPr>
              <a:defRPr>
                <a:solidFill>
                  <a:srgbClr val="404E5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A9F6CE27-BDF3-4F0A-AE5D-3BFDBA2E122E}" type="datetime1">
              <a:rPr lang="fr-FR" smtClean="0"/>
              <a:pPr/>
              <a:t>18/07/2025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7" b="21157"/>
          <a:stretch/>
        </p:blipFill>
        <p:spPr>
          <a:xfrm>
            <a:off x="1" y="3547892"/>
            <a:ext cx="12190413" cy="30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6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8"/>
            <a:ext cx="12190414" cy="6859588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1557" y="1152267"/>
            <a:ext cx="3477701" cy="3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31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/>
          <a:stretch/>
        </p:blipFill>
        <p:spPr bwMode="auto">
          <a:xfrm>
            <a:off x="-19136" y="6"/>
            <a:ext cx="12209551" cy="68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1273" y="-1"/>
            <a:ext cx="2834662" cy="5230412"/>
          </a:xfrm>
          <a:prstGeom prst="rect">
            <a:avLst/>
          </a:prstGeom>
          <a:noFill/>
        </p:spPr>
        <p:txBody>
          <a:bodyPr wrap="square" lIns="103814" tIns="51910" rIns="103814" bIns="51910" rtlCol="0" anchor="t" anchorCtr="1">
            <a:noAutofit/>
          </a:bodyPr>
          <a:lstStyle/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PARIS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LONDRES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NEW YORK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HONG KONG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SINGAPORE *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DUBAI *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SAO PAULO *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LUXEMBOURG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MADRID *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MILAN *</a:t>
            </a:r>
          </a:p>
          <a:p>
            <a:pPr defTabSz="1038735">
              <a:lnSpc>
                <a:spcPct val="200000"/>
              </a:lnSpc>
              <a:defRPr/>
            </a:pPr>
            <a:r>
              <a:rPr lang="fr-FR" sz="1100" dirty="0">
                <a:solidFill>
                  <a:srgbClr val="503078"/>
                </a:solidFill>
              </a:rPr>
              <a:t>BRUXELLES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GENEVE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CASABLANCA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ISTAMBUL * 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LYON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MARSEILLE</a:t>
            </a:r>
          </a:p>
          <a:p>
            <a:pPr defTabSz="1038735">
              <a:lnSpc>
                <a:spcPct val="200000"/>
              </a:lnSpc>
            </a:pPr>
            <a:r>
              <a:rPr lang="fr-FR" sz="1100" dirty="0">
                <a:solidFill>
                  <a:srgbClr val="503078"/>
                </a:solidFill>
              </a:rPr>
              <a:t>NANTES</a:t>
            </a:r>
          </a:p>
          <a:p>
            <a:pPr defTabSz="1038735"/>
            <a:endParaRPr lang="fr-FR" sz="1100" dirty="0">
              <a:solidFill>
                <a:srgbClr val="503078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778385" y="5302441"/>
            <a:ext cx="930340" cy="227944"/>
          </a:xfrm>
          <a:prstGeom prst="rect">
            <a:avLst/>
          </a:prstGeom>
          <a:noFill/>
        </p:spPr>
        <p:txBody>
          <a:bodyPr wrap="square" lIns="103814" tIns="51910" rIns="103814" bIns="51910" rtlCol="0">
            <a:spAutoFit/>
          </a:bodyPr>
          <a:lstStyle/>
          <a:p>
            <a:pPr defTabSz="1038735"/>
            <a:r>
              <a:rPr lang="fr-FR" sz="800" dirty="0">
                <a:solidFill>
                  <a:srgbClr val="503078"/>
                </a:solidFill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1557" y="1152267"/>
            <a:ext cx="3477701" cy="3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93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86003" y="3213721"/>
          <a:ext cx="11559846" cy="359747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89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813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74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845">
                <a:tc>
                  <a:txBody>
                    <a:bodyPr/>
                    <a:lstStyle/>
                    <a:p>
                      <a:r>
                        <a:rPr lang="fr-FR" sz="900" b="1" dirty="0"/>
                        <a:t>Niveau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112527" marR="112527" marT="45731" marB="4573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32">
                <a:tc>
                  <a:txBody>
                    <a:bodyPr/>
                    <a:lstStyle/>
                    <a:p>
                      <a:r>
                        <a:rPr lang="fr-FR" sz="1000" i="0" kern="1200" cap="all" baseline="0" dirty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67">
                <a:tc>
                  <a:txBody>
                    <a:bodyPr/>
                    <a:lstStyle/>
                    <a:p>
                      <a:r>
                        <a:rPr lang="fr-FR" sz="2200" kern="1200" baseline="0" dirty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32">
                <a:tc>
                  <a:txBody>
                    <a:bodyPr/>
                    <a:lstStyle/>
                    <a:p>
                      <a:pPr lvl="0"/>
                      <a:r>
                        <a:rPr lang="fr-FR" sz="1600" i="0" kern="1200" cap="none" baseline="0" dirty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32"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767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2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112527" marR="112527" marT="45731" marB="457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5926794" y="410514"/>
            <a:ext cx="5839800" cy="108036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3814" tIns="51910" rIns="103814" bIns="519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1038735"/>
            <a:r>
              <a:rPr lang="fr-FR" sz="1500" b="1" dirty="0">
                <a:solidFill>
                  <a:srgbClr val="503078"/>
                </a:solidFill>
              </a:rPr>
              <a:t>Remaining bug</a:t>
            </a:r>
            <a:endParaRPr lang="fr-FR" sz="1500" dirty="0">
              <a:solidFill>
                <a:srgbClr val="503078"/>
              </a:solidFill>
            </a:endParaRPr>
          </a:p>
          <a:p>
            <a:pPr algn="r" defTabSz="1038735"/>
            <a:r>
              <a:rPr lang="fr-FR" sz="1500" dirty="0">
                <a:solidFill>
                  <a:srgbClr val="503078"/>
                </a:solidFill>
              </a:rPr>
              <a:t>La Police Tahoma italique ne passe pas à l’impression depuis un document PDF généré directement par PPT. </a:t>
            </a:r>
          </a:p>
          <a:p>
            <a:pPr algn="r" defTabSz="1038735"/>
            <a:r>
              <a:rPr lang="fr-FR" sz="1500" b="1" dirty="0">
                <a:solidFill>
                  <a:srgbClr val="503078"/>
                </a:solidFill>
              </a:rPr>
              <a:t>Passer par une imprimante PDF type PDF Creator.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>
            <p:extLst/>
          </p:nvPr>
        </p:nvGraphicFramePr>
        <p:xfrm>
          <a:off x="446798" y="1471056"/>
          <a:ext cx="11358660" cy="16356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58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753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88604" marR="0" marT="72017" marB="7201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88604" marR="0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 dirty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88604" marR="132905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0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8604" marR="132905" marT="72017" marB="7201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 dirty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88604" marR="88604" marT="36008" marB="36008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5303" y="144348"/>
            <a:ext cx="11341293" cy="260410"/>
          </a:xfrm>
          <a:prstGeom prst="rect">
            <a:avLst/>
          </a:prstGeom>
        </p:spPr>
        <p:txBody>
          <a:bodyPr lIns="122614" tIns="0" rIns="122614" bIns="0" anchor="b"/>
          <a:lstStyle>
            <a:lvl1pPr>
              <a:spcBef>
                <a:spcPts val="0"/>
              </a:spcBef>
              <a:defRPr sz="11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100"/>
            </a:lvl2pPr>
          </a:lstStyle>
          <a:p>
            <a:pPr lvl="0"/>
            <a:r>
              <a:rPr lang="fr-FR" noProof="0" dirty="0"/>
              <a:t>How to use the Wavestone </a:t>
            </a:r>
            <a:r>
              <a:rPr lang="fr-FR" noProof="0" dirty="0" err="1"/>
              <a:t>ppt</a:t>
            </a:r>
            <a:r>
              <a:rPr lang="fr-FR" noProof="0" dirty="0"/>
              <a:t> </a:t>
            </a:r>
            <a:r>
              <a:rPr lang="fr-FR" noProof="0" dirty="0" err="1"/>
              <a:t>template</a:t>
            </a:r>
            <a:endParaRPr lang="fr-FR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5303" y="404758"/>
            <a:ext cx="11341293" cy="326216"/>
          </a:xfrm>
        </p:spPr>
        <p:txBody>
          <a:bodyPr lIns="122614" tIns="40872" rIns="122614" bIns="0"/>
          <a:lstStyle>
            <a:lvl1pPr>
              <a:defRPr sz="2500" baseline="0">
                <a:solidFill>
                  <a:schemeClr val="bg2"/>
                </a:solidFill>
              </a:defRPr>
            </a:lvl1pPr>
          </a:lstStyle>
          <a:p>
            <a:r>
              <a:rPr lang="fr-FR" noProof="0" dirty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416487" y="730981"/>
            <a:ext cx="5501492" cy="754154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1038735"/>
              <a:r>
                <a:rPr lang="fr-FR" sz="1800" b="1" dirty="0">
                  <a:solidFill>
                    <a:srgbClr val="503078"/>
                  </a:solidFill>
                </a:rPr>
                <a:t>Raccourci pour changer de niveau :</a:t>
              </a:r>
            </a:p>
            <a:p>
              <a:pPr algn="r" defTabSz="1038735"/>
              <a:r>
                <a:rPr lang="fr-FR" sz="1800" dirty="0">
                  <a:solidFill>
                    <a:srgbClr val="503078"/>
                  </a:solidFill>
                </a:rPr>
                <a:t>Shift + Alt + Flèche droite ou gauche</a:t>
              </a: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307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2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3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2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8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1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2" y="2421463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>
              <a:buNone/>
              <a:defRPr sz="1400"/>
            </a:lvl2pPr>
            <a:lvl3pPr marL="1087859" indent="0">
              <a:buNone/>
              <a:defRPr sz="1100"/>
            </a:lvl3pPr>
            <a:lvl4pPr marL="1631785" indent="0">
              <a:buNone/>
              <a:defRPr sz="1100"/>
            </a:lvl4pPr>
            <a:lvl5pPr marL="2175719" indent="0">
              <a:buNone/>
              <a:defRPr sz="1100"/>
            </a:lvl5pPr>
            <a:lvl6pPr marL="2719644" indent="0">
              <a:buNone/>
              <a:defRPr sz="1100"/>
            </a:lvl6pPr>
            <a:lvl7pPr marL="3263576" indent="0">
              <a:buNone/>
              <a:defRPr sz="1100"/>
            </a:lvl7pPr>
            <a:lvl8pPr marL="3807506" indent="0">
              <a:buNone/>
              <a:defRPr sz="1100"/>
            </a:lvl8pPr>
            <a:lvl9pPr marL="435143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99463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1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2" y="2421463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>
              <a:buNone/>
              <a:defRPr sz="1400"/>
            </a:lvl2pPr>
            <a:lvl3pPr marL="1087859" indent="0">
              <a:buNone/>
              <a:defRPr sz="1100"/>
            </a:lvl3pPr>
            <a:lvl4pPr marL="1631785" indent="0">
              <a:buNone/>
              <a:defRPr sz="1100"/>
            </a:lvl4pPr>
            <a:lvl5pPr marL="2175719" indent="0">
              <a:buNone/>
              <a:defRPr sz="1100"/>
            </a:lvl5pPr>
            <a:lvl6pPr marL="2719644" indent="0">
              <a:buNone/>
              <a:defRPr sz="1100"/>
            </a:lvl6pPr>
            <a:lvl7pPr marL="3263576" indent="0">
              <a:buNone/>
              <a:defRPr sz="1100"/>
            </a:lvl7pPr>
            <a:lvl8pPr marL="3807506" indent="0">
              <a:buNone/>
              <a:defRPr sz="1100"/>
            </a:lvl8pPr>
            <a:lvl9pPr marL="435143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8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7802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2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1396455" y="1125007"/>
            <a:ext cx="4410768" cy="492878"/>
          </a:xfrm>
          <a:prstGeom prst="rect">
            <a:avLst/>
          </a:prstGeom>
        </p:spPr>
        <p:txBody>
          <a:bodyPr lIns="108659" tIns="54330" rIns="108659" bIns="5433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Sous-titre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3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11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8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1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2" y="2421463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>
              <a:buNone/>
              <a:defRPr sz="1400"/>
            </a:lvl2pPr>
            <a:lvl3pPr marL="1087859" indent="0">
              <a:buNone/>
              <a:defRPr sz="1100"/>
            </a:lvl3pPr>
            <a:lvl4pPr marL="1631785" indent="0">
              <a:buNone/>
              <a:defRPr sz="1100"/>
            </a:lvl4pPr>
            <a:lvl5pPr marL="2175719" indent="0">
              <a:buNone/>
              <a:defRPr sz="1100"/>
            </a:lvl5pPr>
            <a:lvl6pPr marL="2719644" indent="0">
              <a:buNone/>
              <a:defRPr sz="1100"/>
            </a:lvl6pPr>
            <a:lvl7pPr marL="3263576" indent="0">
              <a:buNone/>
              <a:defRPr sz="1100"/>
            </a:lvl7pPr>
            <a:lvl8pPr marL="3807506" indent="0">
              <a:buNone/>
              <a:defRPr sz="1100"/>
            </a:lvl8pPr>
            <a:lvl9pPr marL="435143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3054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68"/>
            <a:ext cx="4429706" cy="614265"/>
          </a:xfrm>
          <a:prstGeom prst="rect">
            <a:avLst/>
          </a:prstGeom>
        </p:spPr>
        <p:txBody>
          <a:bodyPr vert="horz" lIns="108734" tIns="54368" rIns="108734" bIns="54368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49"/>
            <a:ext cx="2844430" cy="365210"/>
          </a:xfrm>
          <a:prstGeom prst="rect">
            <a:avLst/>
          </a:prstGeom>
        </p:spPr>
        <p:txBody>
          <a:bodyPr vert="horz" lIns="108734" tIns="54368" rIns="108734" bIns="54368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6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6" y="400994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67"/>
            <a:ext cx="5951886" cy="619339"/>
          </a:xfrm>
          <a:prstGeom prst="rect">
            <a:avLst/>
          </a:prstGeom>
        </p:spPr>
        <p:txBody>
          <a:bodyPr lIns="108734" tIns="54368" rIns="108734" bIns="54368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1" y="2421459"/>
            <a:ext cx="6877367" cy="3706133"/>
          </a:xfrm>
          <a:prstGeom prst="rect">
            <a:avLst/>
          </a:prstGeom>
        </p:spPr>
        <p:txBody>
          <a:bodyPr lIns="108734" tIns="54368" rIns="108734" bIns="54368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53" indent="0">
              <a:buNone/>
              <a:defRPr sz="1400"/>
            </a:lvl2pPr>
            <a:lvl3pPr marL="1088102" indent="0">
              <a:buNone/>
              <a:defRPr sz="1100"/>
            </a:lvl3pPr>
            <a:lvl4pPr marL="1632153" indent="0">
              <a:buNone/>
              <a:defRPr sz="1100"/>
            </a:lvl4pPr>
            <a:lvl5pPr marL="2176206" indent="0">
              <a:buNone/>
              <a:defRPr sz="1100"/>
            </a:lvl5pPr>
            <a:lvl6pPr marL="2720253" indent="0">
              <a:buNone/>
              <a:defRPr sz="1100"/>
            </a:lvl6pPr>
            <a:lvl7pPr marL="3264307" indent="0">
              <a:buNone/>
              <a:defRPr sz="1100"/>
            </a:lvl7pPr>
            <a:lvl8pPr marL="3808360" indent="0">
              <a:buNone/>
              <a:defRPr sz="1100"/>
            </a:lvl8pPr>
            <a:lvl9pPr marL="4352408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762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0724D82D-6F80-473F-B921-64D4711D2354}"/>
              </a:ext>
            </a:extLst>
          </p:cNvPr>
          <p:cNvSpPr/>
          <p:nvPr userDrawn="1"/>
        </p:nvSpPr>
        <p:spPr>
          <a:xfrm>
            <a:off x="10088109" y="0"/>
            <a:ext cx="2102370" cy="2183159"/>
          </a:xfrm>
          <a:custGeom>
            <a:avLst/>
            <a:gdLst/>
            <a:ahLst/>
            <a:cxnLst/>
            <a:rect l="l" t="t" r="r" b="b"/>
            <a:pathLst>
              <a:path w="2803525" h="2910205">
                <a:moveTo>
                  <a:pt x="2803437" y="0"/>
                </a:moveTo>
                <a:lnTo>
                  <a:pt x="0" y="0"/>
                </a:lnTo>
                <a:lnTo>
                  <a:pt x="0" y="761610"/>
                </a:lnTo>
                <a:lnTo>
                  <a:pt x="1969173" y="889473"/>
                </a:lnTo>
                <a:lnTo>
                  <a:pt x="1969173" y="2909866"/>
                </a:lnTo>
                <a:lnTo>
                  <a:pt x="2803437" y="2909866"/>
                </a:lnTo>
                <a:lnTo>
                  <a:pt x="2803437" y="0"/>
                </a:lnTo>
                <a:close/>
              </a:path>
            </a:pathLst>
          </a:custGeom>
          <a:solidFill>
            <a:srgbClr val="FCCD00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0CC61041-804D-4CF4-B5CC-9800217099E3}"/>
              </a:ext>
            </a:extLst>
          </p:cNvPr>
          <p:cNvSpPr/>
          <p:nvPr userDrawn="1"/>
        </p:nvSpPr>
        <p:spPr>
          <a:xfrm>
            <a:off x="0" y="4745151"/>
            <a:ext cx="2137132" cy="2114563"/>
          </a:xfrm>
          <a:custGeom>
            <a:avLst/>
            <a:gdLst/>
            <a:ahLst/>
            <a:cxnLst/>
            <a:rect l="l" t="t" r="r" b="b"/>
            <a:pathLst>
              <a:path w="2849880" h="2818765">
                <a:moveTo>
                  <a:pt x="880637" y="0"/>
                </a:moveTo>
                <a:lnTo>
                  <a:pt x="0" y="0"/>
                </a:lnTo>
                <a:lnTo>
                  <a:pt x="0" y="2818584"/>
                </a:lnTo>
                <a:lnTo>
                  <a:pt x="2849810" y="2818584"/>
                </a:lnTo>
                <a:lnTo>
                  <a:pt x="2849810" y="2148255"/>
                </a:lnTo>
                <a:lnTo>
                  <a:pt x="880637" y="2020392"/>
                </a:lnTo>
                <a:lnTo>
                  <a:pt x="880637" y="0"/>
                </a:lnTo>
                <a:close/>
              </a:path>
            </a:pathLst>
          </a:custGeom>
          <a:solidFill>
            <a:srgbClr val="06806C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7AB87D-0E69-414C-95D1-2096AA602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344" y="64345"/>
            <a:ext cx="1861917" cy="9169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109" y="-118270"/>
            <a:ext cx="2141189" cy="980899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142344" y="6333068"/>
            <a:ext cx="729983" cy="2077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12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67"/>
            <a:ext cx="5951886" cy="619339"/>
          </a:xfrm>
          <a:prstGeom prst="rect">
            <a:avLst/>
          </a:prstGeom>
        </p:spPr>
        <p:txBody>
          <a:bodyPr lIns="108734" tIns="54368" rIns="108734" bIns="54368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1" y="2421459"/>
            <a:ext cx="6877367" cy="3706133"/>
          </a:xfrm>
          <a:prstGeom prst="rect">
            <a:avLst/>
          </a:prstGeom>
        </p:spPr>
        <p:txBody>
          <a:bodyPr lIns="108734" tIns="54368" rIns="108734" bIns="54368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53" indent="0">
              <a:buNone/>
              <a:defRPr sz="1400"/>
            </a:lvl2pPr>
            <a:lvl3pPr marL="1088102" indent="0">
              <a:buNone/>
              <a:defRPr sz="1100"/>
            </a:lvl3pPr>
            <a:lvl4pPr marL="1632153" indent="0">
              <a:buNone/>
              <a:defRPr sz="1100"/>
            </a:lvl4pPr>
            <a:lvl5pPr marL="2176206" indent="0">
              <a:buNone/>
              <a:defRPr sz="1100"/>
            </a:lvl5pPr>
            <a:lvl6pPr marL="2720253" indent="0">
              <a:buNone/>
              <a:defRPr sz="1100"/>
            </a:lvl6pPr>
            <a:lvl7pPr marL="3264307" indent="0">
              <a:buNone/>
              <a:defRPr sz="1100"/>
            </a:lvl7pPr>
            <a:lvl8pPr marL="3808360" indent="0">
              <a:buNone/>
              <a:defRPr sz="1100"/>
            </a:lvl8pPr>
            <a:lvl9pPr marL="4352408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6" y="400994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55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68"/>
            <a:ext cx="4429706" cy="614265"/>
          </a:xfrm>
          <a:prstGeom prst="rect">
            <a:avLst/>
          </a:prstGeom>
        </p:spPr>
        <p:txBody>
          <a:bodyPr vert="horz" lIns="108734" tIns="54368" rIns="108734" bIns="54368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1396455" y="1125007"/>
            <a:ext cx="4410768" cy="492878"/>
          </a:xfrm>
          <a:prstGeom prst="rect">
            <a:avLst/>
          </a:prstGeom>
        </p:spPr>
        <p:txBody>
          <a:bodyPr lIns="108734" tIns="54368" rIns="108734" bIns="54368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Sous-titre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49"/>
            <a:ext cx="2844430" cy="365210"/>
          </a:xfrm>
          <a:prstGeom prst="rect">
            <a:avLst/>
          </a:prstGeom>
        </p:spPr>
        <p:txBody>
          <a:bodyPr vert="horz" lIns="108734" tIns="54368" rIns="108734" bIns="54368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87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6" y="400994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67"/>
            <a:ext cx="5951886" cy="619339"/>
          </a:xfrm>
          <a:prstGeom prst="rect">
            <a:avLst/>
          </a:prstGeom>
        </p:spPr>
        <p:txBody>
          <a:bodyPr lIns="108734" tIns="54368" rIns="108734" bIns="54368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1" y="2421459"/>
            <a:ext cx="6877367" cy="3706133"/>
          </a:xfrm>
          <a:prstGeom prst="rect">
            <a:avLst/>
          </a:prstGeom>
        </p:spPr>
        <p:txBody>
          <a:bodyPr lIns="108734" tIns="54368" rIns="108734" bIns="54368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053" indent="0">
              <a:buNone/>
              <a:defRPr sz="1400"/>
            </a:lvl2pPr>
            <a:lvl3pPr marL="1088102" indent="0">
              <a:buNone/>
              <a:defRPr sz="1100"/>
            </a:lvl3pPr>
            <a:lvl4pPr marL="1632153" indent="0">
              <a:buNone/>
              <a:defRPr sz="1100"/>
            </a:lvl4pPr>
            <a:lvl5pPr marL="2176206" indent="0">
              <a:buNone/>
              <a:defRPr sz="1100"/>
            </a:lvl5pPr>
            <a:lvl6pPr marL="2720253" indent="0">
              <a:buNone/>
              <a:defRPr sz="1100"/>
            </a:lvl6pPr>
            <a:lvl7pPr marL="3264307" indent="0">
              <a:buNone/>
              <a:defRPr sz="1100"/>
            </a:lvl7pPr>
            <a:lvl8pPr marL="3808360" indent="0">
              <a:buNone/>
              <a:defRPr sz="1100"/>
            </a:lvl8pPr>
            <a:lvl9pPr marL="4352408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62517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4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5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9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1000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3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3" y="2421465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>
              <a:buNone/>
              <a:defRPr sz="1400"/>
            </a:lvl2pPr>
            <a:lvl3pPr marL="1087532" indent="0">
              <a:buNone/>
              <a:defRPr sz="1100"/>
            </a:lvl3pPr>
            <a:lvl4pPr marL="1631296" indent="0">
              <a:buNone/>
              <a:defRPr sz="1100"/>
            </a:lvl4pPr>
            <a:lvl5pPr marL="2175066" indent="0">
              <a:buNone/>
              <a:defRPr sz="1100"/>
            </a:lvl5pPr>
            <a:lvl6pPr marL="2718828" indent="0">
              <a:buNone/>
              <a:defRPr sz="1100"/>
            </a:lvl6pPr>
            <a:lvl7pPr marL="3262596" indent="0">
              <a:buNone/>
              <a:defRPr sz="1100"/>
            </a:lvl7pPr>
            <a:lvl8pPr marL="3806364" indent="0">
              <a:buNone/>
              <a:defRPr sz="1100"/>
            </a:lvl8pPr>
            <a:lvl9pPr marL="4350130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1753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3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3" y="2421465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>
              <a:buNone/>
              <a:defRPr sz="1400"/>
            </a:lvl2pPr>
            <a:lvl3pPr marL="1087532" indent="0">
              <a:buNone/>
              <a:defRPr sz="1100"/>
            </a:lvl3pPr>
            <a:lvl4pPr marL="1631296" indent="0">
              <a:buNone/>
              <a:defRPr sz="1100"/>
            </a:lvl4pPr>
            <a:lvl5pPr marL="2175066" indent="0">
              <a:buNone/>
              <a:defRPr sz="1100"/>
            </a:lvl5pPr>
            <a:lvl6pPr marL="2718828" indent="0">
              <a:buNone/>
              <a:defRPr sz="1100"/>
            </a:lvl6pPr>
            <a:lvl7pPr marL="3262596" indent="0">
              <a:buNone/>
              <a:defRPr sz="1100"/>
            </a:lvl7pPr>
            <a:lvl8pPr marL="3806364" indent="0">
              <a:buNone/>
              <a:defRPr sz="1100"/>
            </a:lvl8pPr>
            <a:lvl9pPr marL="4350130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1000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5299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4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1396460" y="1125007"/>
            <a:ext cx="4410768" cy="492878"/>
          </a:xfrm>
          <a:prstGeom prst="rect">
            <a:avLst/>
          </a:prstGeom>
        </p:spPr>
        <p:txBody>
          <a:bodyPr lIns="108620" tIns="54310" rIns="108620" bIns="5431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900" dirty="0" smtClean="0"/>
              <a:t>Sous-titre</a:t>
            </a:r>
            <a:endParaRPr lang="fr-FR" sz="290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5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223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1000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3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3" y="2421465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>
              <a:buNone/>
              <a:defRPr sz="1400"/>
            </a:lvl2pPr>
            <a:lvl3pPr marL="1087532" indent="0">
              <a:buNone/>
              <a:defRPr sz="1100"/>
            </a:lvl3pPr>
            <a:lvl4pPr marL="1631296" indent="0">
              <a:buNone/>
              <a:defRPr sz="1100"/>
            </a:lvl4pPr>
            <a:lvl5pPr marL="2175066" indent="0">
              <a:buNone/>
              <a:defRPr sz="1100"/>
            </a:lvl5pPr>
            <a:lvl6pPr marL="2718828" indent="0">
              <a:buNone/>
              <a:defRPr sz="1100"/>
            </a:lvl6pPr>
            <a:lvl7pPr marL="3262596" indent="0">
              <a:buNone/>
              <a:defRPr sz="1100"/>
            </a:lvl7pPr>
            <a:lvl8pPr marL="3806364" indent="0">
              <a:buNone/>
              <a:defRPr sz="1100"/>
            </a:lvl8pPr>
            <a:lvl9pPr marL="4350130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2706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2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9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2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2" y="2421464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>
              <a:buNone/>
              <a:defRPr sz="1400"/>
            </a:lvl2pPr>
            <a:lvl3pPr marL="1087859" indent="0">
              <a:buNone/>
              <a:defRPr sz="1100"/>
            </a:lvl3pPr>
            <a:lvl4pPr marL="1631785" indent="0">
              <a:buNone/>
              <a:defRPr sz="1100"/>
            </a:lvl4pPr>
            <a:lvl5pPr marL="2175719" indent="0">
              <a:buNone/>
              <a:defRPr sz="1100"/>
            </a:lvl5pPr>
            <a:lvl6pPr marL="2719644" indent="0">
              <a:buNone/>
              <a:defRPr sz="1100"/>
            </a:lvl6pPr>
            <a:lvl7pPr marL="3263576" indent="0">
              <a:buNone/>
              <a:defRPr sz="1100"/>
            </a:lvl7pPr>
            <a:lvl8pPr marL="3807506" indent="0">
              <a:buNone/>
              <a:defRPr sz="1100"/>
            </a:lvl8pPr>
            <a:lvl9pPr marL="435143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491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4790"/>
            <a:ext cx="9142810" cy="2388153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924" indent="0" algn="ctr">
              <a:buNone/>
              <a:defRPr sz="3000"/>
            </a:lvl2pPr>
            <a:lvl3pPr marL="913851" indent="0" algn="ctr">
              <a:buNone/>
              <a:defRPr sz="2400"/>
            </a:lvl3pPr>
            <a:lvl4pPr marL="1370777" indent="0" algn="ctr">
              <a:buNone/>
              <a:defRPr sz="2000"/>
            </a:lvl4pPr>
            <a:lvl5pPr marL="1827701" indent="0" algn="ctr">
              <a:buNone/>
              <a:defRPr sz="2000"/>
            </a:lvl5pPr>
            <a:lvl6pPr marL="2284628" indent="0" algn="ctr">
              <a:buNone/>
              <a:defRPr sz="2000"/>
            </a:lvl6pPr>
            <a:lvl7pPr marL="2741552" indent="0" algn="ctr">
              <a:buNone/>
              <a:defRPr sz="2000"/>
            </a:lvl7pPr>
            <a:lvl8pPr marL="3198481" indent="0" algn="ctr">
              <a:buNone/>
              <a:defRPr sz="2000"/>
            </a:lvl8pPr>
            <a:lvl9pPr marL="3655407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fr-FR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18/07/2025</a:t>
            </a:fld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2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1396459" y="1125007"/>
            <a:ext cx="4410768" cy="492878"/>
          </a:xfrm>
          <a:prstGeom prst="rect">
            <a:avLst/>
          </a:prstGeom>
        </p:spPr>
        <p:txBody>
          <a:bodyPr lIns="108659" tIns="54330" rIns="108659" bIns="5433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Sous-titre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009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9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2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2" y="2421464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>
              <a:buNone/>
              <a:defRPr sz="1400"/>
            </a:lvl2pPr>
            <a:lvl3pPr marL="1087859" indent="0">
              <a:buNone/>
              <a:defRPr sz="1100"/>
            </a:lvl3pPr>
            <a:lvl4pPr marL="1631785" indent="0">
              <a:buNone/>
              <a:defRPr sz="1100"/>
            </a:lvl4pPr>
            <a:lvl5pPr marL="2175719" indent="0">
              <a:buNone/>
              <a:defRPr sz="1100"/>
            </a:lvl5pPr>
            <a:lvl6pPr marL="2719644" indent="0">
              <a:buNone/>
              <a:defRPr sz="1100"/>
            </a:lvl6pPr>
            <a:lvl7pPr marL="3263576" indent="0">
              <a:buNone/>
              <a:defRPr sz="1100"/>
            </a:lvl7pPr>
            <a:lvl8pPr marL="3807506" indent="0">
              <a:buNone/>
              <a:defRPr sz="1100"/>
            </a:lvl8pPr>
            <a:lvl9pPr marL="435143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118812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0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9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2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2" y="2421464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>
              <a:buNone/>
              <a:defRPr sz="1400"/>
            </a:lvl2pPr>
            <a:lvl3pPr marL="1087859" indent="0">
              <a:buNone/>
              <a:defRPr sz="1100"/>
            </a:lvl3pPr>
            <a:lvl4pPr marL="1631785" indent="0">
              <a:buNone/>
              <a:defRPr sz="1100"/>
            </a:lvl4pPr>
            <a:lvl5pPr marL="2175719" indent="0">
              <a:buNone/>
              <a:defRPr sz="1100"/>
            </a:lvl5pPr>
            <a:lvl6pPr marL="2719644" indent="0">
              <a:buNone/>
              <a:defRPr sz="1100"/>
            </a:lvl6pPr>
            <a:lvl7pPr marL="3263576" indent="0">
              <a:buNone/>
              <a:defRPr sz="1100"/>
            </a:lvl7pPr>
            <a:lvl8pPr marL="3807506" indent="0">
              <a:buNone/>
              <a:defRPr sz="1100"/>
            </a:lvl8pPr>
            <a:lvl9pPr marL="435143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1736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1396459" y="1125007"/>
            <a:ext cx="4410768" cy="492878"/>
          </a:xfrm>
          <a:prstGeom prst="rect">
            <a:avLst/>
          </a:prstGeom>
        </p:spPr>
        <p:txBody>
          <a:bodyPr lIns="108659" tIns="54330" rIns="108659" bIns="5433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1077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9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2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2" y="2421464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>
              <a:buNone/>
              <a:defRPr sz="1400"/>
            </a:lvl2pPr>
            <a:lvl3pPr marL="1087859" indent="0">
              <a:buNone/>
              <a:defRPr sz="1100"/>
            </a:lvl3pPr>
            <a:lvl4pPr marL="1631785" indent="0">
              <a:buNone/>
              <a:defRPr sz="1100"/>
            </a:lvl4pPr>
            <a:lvl5pPr marL="2175719" indent="0">
              <a:buNone/>
              <a:defRPr sz="1100"/>
            </a:lvl5pPr>
            <a:lvl6pPr marL="2719644" indent="0">
              <a:buNone/>
              <a:defRPr sz="1100"/>
            </a:lvl6pPr>
            <a:lvl7pPr marL="3263576" indent="0">
              <a:buNone/>
              <a:defRPr sz="1100"/>
            </a:lvl7pPr>
            <a:lvl8pPr marL="3807506" indent="0">
              <a:buNone/>
              <a:defRPr sz="1100"/>
            </a:lvl8pPr>
            <a:lvl9pPr marL="435143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09420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497958"/>
            <a:ext cx="5844626" cy="1016234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404E5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2" y="1641221"/>
            <a:ext cx="5844626" cy="741852"/>
          </a:xfrm>
          <a:prstGeom prst="rect">
            <a:avLst/>
          </a:prstGeom>
        </p:spPr>
        <p:txBody>
          <a:bodyPr lIns="91423" tIns="45711" rIns="91423" bIns="45711">
            <a:normAutofit/>
          </a:bodyPr>
          <a:lstStyle>
            <a:lvl1pPr marL="0" indent="0" algn="l">
              <a:buNone/>
              <a:defRPr sz="2000">
                <a:solidFill>
                  <a:srgbClr val="404E5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171" indent="0" algn="ctr">
              <a:buNone/>
              <a:defRPr sz="2000"/>
            </a:lvl2pPr>
            <a:lvl3pPr marL="914341" indent="0" algn="ctr">
              <a:buNone/>
              <a:defRPr sz="1800"/>
            </a:lvl3pPr>
            <a:lvl4pPr marL="1371512" indent="0" algn="ctr">
              <a:buNone/>
              <a:defRPr sz="1500"/>
            </a:lvl4pPr>
            <a:lvl5pPr marL="1828683" indent="0" algn="ctr">
              <a:buNone/>
              <a:defRPr sz="1500"/>
            </a:lvl5pPr>
            <a:lvl6pPr marL="2285854" indent="0" algn="ctr">
              <a:buNone/>
              <a:defRPr sz="1500"/>
            </a:lvl6pPr>
            <a:lvl7pPr marL="2743024" indent="0" algn="ctr">
              <a:buNone/>
              <a:defRPr sz="1500"/>
            </a:lvl7pPr>
            <a:lvl8pPr marL="3200195" indent="0" algn="ctr">
              <a:buNone/>
              <a:defRPr sz="1500"/>
            </a:lvl8pPr>
            <a:lvl9pPr marL="3657366" indent="0" algn="ctr">
              <a:buNone/>
              <a:defRPr sz="15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281" y="2658729"/>
            <a:ext cx="2742843" cy="365210"/>
          </a:xfrm>
        </p:spPr>
        <p:txBody>
          <a:bodyPr/>
          <a:lstStyle>
            <a:lvl1pPr>
              <a:defRPr>
                <a:solidFill>
                  <a:srgbClr val="404E5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A9F6CE27-BDF3-4F0A-AE5D-3BFDBA2E122E}" type="datetime1">
              <a:rPr lang="fr-FR" smtClean="0"/>
              <a:t>18/07/2025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7891"/>
            <a:ext cx="12190413" cy="30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4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4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5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2729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1000"/>
            <a:ext cx="5948910" cy="792272"/>
          </a:xfrm>
        </p:spPr>
        <p:txBody>
          <a:bodyPr/>
          <a:lstStyle>
            <a:lvl1pPr algn="l">
              <a:defRPr sz="4299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3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299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3" y="2421465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>
              <a:buNone/>
              <a:defRPr sz="1400"/>
            </a:lvl2pPr>
            <a:lvl3pPr marL="1087532" indent="0">
              <a:buNone/>
              <a:defRPr sz="1100"/>
            </a:lvl3pPr>
            <a:lvl4pPr marL="1631296" indent="0">
              <a:buNone/>
              <a:defRPr sz="1100"/>
            </a:lvl4pPr>
            <a:lvl5pPr marL="2175066" indent="0">
              <a:buNone/>
              <a:defRPr sz="1100"/>
            </a:lvl5pPr>
            <a:lvl6pPr marL="2718828" indent="0">
              <a:buNone/>
              <a:defRPr sz="1100"/>
            </a:lvl6pPr>
            <a:lvl7pPr marL="3262597" indent="0">
              <a:buNone/>
              <a:defRPr sz="1100"/>
            </a:lvl7pPr>
            <a:lvl8pPr marL="3806363" indent="0">
              <a:buNone/>
              <a:defRPr sz="1100"/>
            </a:lvl8pPr>
            <a:lvl9pPr marL="4350130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27885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4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1396459" y="1125007"/>
            <a:ext cx="4410768" cy="492878"/>
          </a:xfrm>
          <a:prstGeom prst="rect">
            <a:avLst/>
          </a:prstGeom>
        </p:spPr>
        <p:txBody>
          <a:bodyPr lIns="108620" tIns="54310" rIns="108620" bIns="5431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799" dirty="0"/>
              <a:t>Sous-titre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5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0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fr-FR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18/07/2025</a:t>
            </a:fld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0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1000"/>
            <a:ext cx="5948910" cy="792272"/>
          </a:xfrm>
        </p:spPr>
        <p:txBody>
          <a:bodyPr/>
          <a:lstStyle>
            <a:lvl1pPr algn="l">
              <a:defRPr sz="4299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3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299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3" y="2421465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>
              <a:buNone/>
              <a:defRPr sz="1400"/>
            </a:lvl2pPr>
            <a:lvl3pPr marL="1087532" indent="0">
              <a:buNone/>
              <a:defRPr sz="1100"/>
            </a:lvl3pPr>
            <a:lvl4pPr marL="1631296" indent="0">
              <a:buNone/>
              <a:defRPr sz="1100"/>
            </a:lvl4pPr>
            <a:lvl5pPr marL="2175066" indent="0">
              <a:buNone/>
              <a:defRPr sz="1100"/>
            </a:lvl5pPr>
            <a:lvl6pPr marL="2718828" indent="0">
              <a:buNone/>
              <a:defRPr sz="1100"/>
            </a:lvl6pPr>
            <a:lvl7pPr marL="3262597" indent="0">
              <a:buNone/>
              <a:defRPr sz="1100"/>
            </a:lvl7pPr>
            <a:lvl8pPr marL="3806363" indent="0">
              <a:buNone/>
              <a:defRPr sz="1100"/>
            </a:lvl8pPr>
            <a:lvl9pPr marL="4350130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6993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4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5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74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1000"/>
            <a:ext cx="5948910" cy="792272"/>
          </a:xfrm>
        </p:spPr>
        <p:txBody>
          <a:bodyPr/>
          <a:lstStyle>
            <a:lvl1pPr algn="l">
              <a:defRPr sz="4299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3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299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3" y="2421465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>
              <a:buNone/>
              <a:defRPr sz="1400"/>
            </a:lvl2pPr>
            <a:lvl3pPr marL="1087532" indent="0">
              <a:buNone/>
              <a:defRPr sz="1100"/>
            </a:lvl3pPr>
            <a:lvl4pPr marL="1631296" indent="0">
              <a:buNone/>
              <a:defRPr sz="1100"/>
            </a:lvl4pPr>
            <a:lvl5pPr marL="2175066" indent="0">
              <a:buNone/>
              <a:defRPr sz="1100"/>
            </a:lvl5pPr>
            <a:lvl6pPr marL="2718828" indent="0">
              <a:buNone/>
              <a:defRPr sz="1100"/>
            </a:lvl6pPr>
            <a:lvl7pPr marL="3262597" indent="0">
              <a:buNone/>
              <a:defRPr sz="1100"/>
            </a:lvl7pPr>
            <a:lvl8pPr marL="3806363" indent="0">
              <a:buNone/>
              <a:defRPr sz="1100"/>
            </a:lvl8pPr>
            <a:lvl9pPr marL="4350130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912867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4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1396459" y="1125007"/>
            <a:ext cx="4410768" cy="492878"/>
          </a:xfrm>
          <a:prstGeom prst="rect">
            <a:avLst/>
          </a:prstGeom>
        </p:spPr>
        <p:txBody>
          <a:bodyPr lIns="108620" tIns="54310" rIns="108620" bIns="5431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799" dirty="0" smtClean="0"/>
              <a:t>Sous-titre</a:t>
            </a:r>
            <a:endParaRPr lang="fr-FR" sz="2799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5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7440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1000"/>
            <a:ext cx="5948910" cy="792272"/>
          </a:xfrm>
        </p:spPr>
        <p:txBody>
          <a:bodyPr/>
          <a:lstStyle>
            <a:lvl1pPr algn="l">
              <a:defRPr sz="4299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3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299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3" y="2421465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768" indent="0">
              <a:buNone/>
              <a:defRPr sz="1400"/>
            </a:lvl2pPr>
            <a:lvl3pPr marL="1087532" indent="0">
              <a:buNone/>
              <a:defRPr sz="1100"/>
            </a:lvl3pPr>
            <a:lvl4pPr marL="1631296" indent="0">
              <a:buNone/>
              <a:defRPr sz="1100"/>
            </a:lvl4pPr>
            <a:lvl5pPr marL="2175066" indent="0">
              <a:buNone/>
              <a:defRPr sz="1100"/>
            </a:lvl5pPr>
            <a:lvl6pPr marL="2718828" indent="0">
              <a:buNone/>
              <a:defRPr sz="1100"/>
            </a:lvl6pPr>
            <a:lvl7pPr marL="3262597" indent="0">
              <a:buNone/>
              <a:defRPr sz="1100"/>
            </a:lvl7pPr>
            <a:lvl8pPr marL="3806363" indent="0">
              <a:buNone/>
              <a:defRPr sz="1100"/>
            </a:lvl8pPr>
            <a:lvl9pPr marL="4350130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48101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068" y="243901"/>
            <a:ext cx="7219433" cy="701201"/>
          </a:xfrm>
        </p:spPr>
        <p:txBody>
          <a:bodyPr anchor="b">
            <a:normAutofit/>
          </a:bodyPr>
          <a:lstStyle>
            <a:lvl1pPr>
              <a:defRPr sz="2899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066" y="1676789"/>
            <a:ext cx="10722908" cy="3556823"/>
          </a:xfrm>
        </p:spPr>
        <p:txBody>
          <a:bodyPr lIns="91423" tIns="45711" rIns="91423" bIns="45711"/>
          <a:lstStyle>
            <a:lvl1pPr marL="0" indent="0">
              <a:buNone/>
              <a:defRPr sz="2400">
                <a:solidFill>
                  <a:srgbClr val="404E5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69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2" y="6246038"/>
            <a:ext cx="2742843" cy="365210"/>
          </a:xfrm>
        </p:spPr>
        <p:txBody>
          <a:bodyPr/>
          <a:lstStyle>
            <a:lvl1pPr>
              <a:defRPr sz="1000">
                <a:solidFill>
                  <a:srgbClr val="404E5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BF07DE80-B3B7-4734-A05B-D983E9973213}" type="datetime1">
              <a:rPr lang="fr-FR" smtClean="0"/>
              <a:t>18/07/2025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3786" y="6538366"/>
            <a:ext cx="2742843" cy="365210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A0C75AE-F0B6-CA4E-A4E5-C095D6E73E8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033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497959"/>
            <a:ext cx="5844626" cy="1016234"/>
          </a:xfrm>
        </p:spPr>
        <p:txBody>
          <a:bodyPr anchor="b">
            <a:normAutofit/>
          </a:bodyPr>
          <a:lstStyle>
            <a:lvl1pPr algn="l">
              <a:defRPr sz="3199" b="1">
                <a:solidFill>
                  <a:srgbClr val="404E5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283" y="1641221"/>
            <a:ext cx="5844626" cy="7418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04E5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034" indent="0" algn="ctr">
              <a:buNone/>
              <a:defRPr sz="2000"/>
            </a:lvl2pPr>
            <a:lvl3pPr marL="914067" indent="0" algn="ctr">
              <a:buNone/>
              <a:defRPr sz="1800"/>
            </a:lvl3pPr>
            <a:lvl4pPr marL="1371101" indent="0" algn="ctr">
              <a:buNone/>
              <a:defRPr sz="1500"/>
            </a:lvl4pPr>
            <a:lvl5pPr marL="1828134" indent="0" algn="ctr">
              <a:buNone/>
              <a:defRPr sz="1500"/>
            </a:lvl5pPr>
            <a:lvl6pPr marL="2285168" indent="0" algn="ctr">
              <a:buNone/>
              <a:defRPr sz="1500"/>
            </a:lvl6pPr>
            <a:lvl7pPr marL="2742201" indent="0" algn="ctr">
              <a:buNone/>
              <a:defRPr sz="1500"/>
            </a:lvl7pPr>
            <a:lvl8pPr marL="3199235" indent="0" algn="ctr">
              <a:buNone/>
              <a:defRPr sz="1500"/>
            </a:lvl8pPr>
            <a:lvl9pPr marL="3656269" indent="0" algn="ctr">
              <a:buNone/>
              <a:defRPr sz="15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282" y="2658730"/>
            <a:ext cx="2742843" cy="365210"/>
          </a:xfrm>
        </p:spPr>
        <p:txBody>
          <a:bodyPr/>
          <a:lstStyle>
            <a:lvl1pPr>
              <a:defRPr>
                <a:solidFill>
                  <a:srgbClr val="404E5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A9F6CE27-BDF3-4F0A-AE5D-3BFDBA2E122E}" type="datetime1">
              <a:rPr lang="fr-FR" smtClean="0"/>
              <a:pPr/>
              <a:t>18/07/2025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7" b="21157"/>
          <a:stretch/>
        </p:blipFill>
        <p:spPr>
          <a:xfrm>
            <a:off x="1" y="3547892"/>
            <a:ext cx="12190413" cy="30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0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4566" y="189434"/>
            <a:ext cx="7632848" cy="864096"/>
          </a:xfrm>
        </p:spPr>
        <p:txBody>
          <a:bodyPr/>
          <a:lstStyle>
            <a:lvl1pPr algn="l">
              <a:defRPr sz="4299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261940" y="1270001"/>
            <a:ext cx="5689252" cy="50403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6239222" y="1270001"/>
            <a:ext cx="5689252" cy="50403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6950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28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9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2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2" y="2421464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>
              <a:buNone/>
              <a:defRPr sz="1400"/>
            </a:lvl2pPr>
            <a:lvl3pPr marL="1087859" indent="0">
              <a:buNone/>
              <a:defRPr sz="1100"/>
            </a:lvl3pPr>
            <a:lvl4pPr marL="1631785" indent="0">
              <a:buNone/>
              <a:defRPr sz="1100"/>
            </a:lvl4pPr>
            <a:lvl5pPr marL="2175719" indent="0">
              <a:buNone/>
              <a:defRPr sz="1100"/>
            </a:lvl5pPr>
            <a:lvl6pPr marL="2719644" indent="0">
              <a:buNone/>
              <a:defRPr sz="1100"/>
            </a:lvl6pPr>
            <a:lvl7pPr marL="3263576" indent="0">
              <a:buNone/>
              <a:defRPr sz="1100"/>
            </a:lvl7pPr>
            <a:lvl8pPr marL="3807506" indent="0">
              <a:buNone/>
              <a:defRPr sz="1100"/>
            </a:lvl8pPr>
            <a:lvl9pPr marL="435143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770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53" y="1712820"/>
            <a:ext cx="10514231" cy="285186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53" y="4553700"/>
            <a:ext cx="10514231" cy="1500534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fr-FR">
                <a:solidFill>
                  <a:srgbClr val="2F2B20">
                    <a:lumMod val="65000"/>
                    <a:lumOff val="35000"/>
                  </a:srgbClr>
                </a:solidFill>
              </a:rPr>
              <a:pPr/>
              <a:t>18/07/2025</a:t>
            </a:fld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srgbClr val="2F2B20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1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1396459" y="1125007"/>
            <a:ext cx="4410768" cy="492878"/>
          </a:xfrm>
          <a:prstGeom prst="rect">
            <a:avLst/>
          </a:prstGeom>
        </p:spPr>
        <p:txBody>
          <a:bodyPr lIns="108659" tIns="54330" rIns="108659" bIns="5433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3004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0999"/>
            <a:ext cx="5948910" cy="792272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2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2" y="2421464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931" indent="0">
              <a:buNone/>
              <a:defRPr sz="1400"/>
            </a:lvl2pPr>
            <a:lvl3pPr marL="1087859" indent="0">
              <a:buNone/>
              <a:defRPr sz="1100"/>
            </a:lvl3pPr>
            <a:lvl4pPr marL="1631785" indent="0">
              <a:buNone/>
              <a:defRPr sz="1100"/>
            </a:lvl4pPr>
            <a:lvl5pPr marL="2175719" indent="0">
              <a:buNone/>
              <a:defRPr sz="1100"/>
            </a:lvl5pPr>
            <a:lvl6pPr marL="2719644" indent="0">
              <a:buNone/>
              <a:defRPr sz="1100"/>
            </a:lvl6pPr>
            <a:lvl7pPr marL="3263576" indent="0">
              <a:buNone/>
              <a:defRPr sz="1100"/>
            </a:lvl7pPr>
            <a:lvl8pPr marL="3807506" indent="0">
              <a:buNone/>
              <a:defRPr sz="1100"/>
            </a:lvl8pPr>
            <a:lvl9pPr marL="4351435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49073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4566" y="189434"/>
            <a:ext cx="7632848" cy="864096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261938" y="1270000"/>
            <a:ext cx="11666537" cy="5040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8744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4566" y="189434"/>
            <a:ext cx="7632848" cy="864096"/>
          </a:xfrm>
        </p:spPr>
        <p:txBody>
          <a:bodyPr/>
          <a:lstStyle>
            <a:lvl1pPr algn="l"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261939" y="1270000"/>
            <a:ext cx="5689252" cy="50403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6239222" y="1270000"/>
            <a:ext cx="5689252" cy="50403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680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98750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46042" y="1122623"/>
            <a:ext cx="6862245" cy="871026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84406" y="2404709"/>
            <a:ext cx="6927305" cy="2443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353908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43985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5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6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28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03307" y="401001"/>
            <a:ext cx="5948910" cy="792272"/>
          </a:xfrm>
        </p:spPr>
        <p:txBody>
          <a:bodyPr/>
          <a:lstStyle>
            <a:lvl1pPr algn="l">
              <a:defRPr sz="4298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37803" y="1721474"/>
            <a:ext cx="5951886" cy="619339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 algn="l">
              <a:buNone/>
              <a:defRPr sz="3298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5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37824" y="2421466"/>
            <a:ext cx="6877367" cy="3706133"/>
          </a:xfrm>
          <a:prstGeom prst="rect">
            <a:avLst/>
          </a:prstGeom>
        </p:spPr>
        <p:txBody>
          <a:bodyPr lIns="108659" tIns="54330" rIns="108659" bIns="54330"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3605" indent="0">
              <a:buNone/>
              <a:defRPr sz="1400"/>
            </a:lvl2pPr>
            <a:lvl3pPr marL="1087205" indent="0">
              <a:buNone/>
              <a:defRPr sz="1100"/>
            </a:lvl3pPr>
            <a:lvl4pPr marL="1630807" indent="0">
              <a:buNone/>
              <a:defRPr sz="1100"/>
            </a:lvl4pPr>
            <a:lvl5pPr marL="2174414" indent="0">
              <a:buNone/>
              <a:defRPr sz="1100"/>
            </a:lvl5pPr>
            <a:lvl6pPr marL="2718012" indent="0">
              <a:buNone/>
              <a:defRPr sz="1100"/>
            </a:lvl6pPr>
            <a:lvl7pPr marL="3261618" indent="0">
              <a:buNone/>
              <a:defRPr sz="1100"/>
            </a:lvl7pPr>
            <a:lvl8pPr marL="3805221" indent="0">
              <a:buNone/>
              <a:defRPr sz="1100"/>
            </a:lvl8pPr>
            <a:lvl9pPr marL="4348825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75949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5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Sous-titre 2"/>
          <p:cNvSpPr txBox="1">
            <a:spLocks/>
          </p:cNvSpPr>
          <p:nvPr userDrawn="1"/>
        </p:nvSpPr>
        <p:spPr>
          <a:xfrm>
            <a:off x="1396459" y="1125007"/>
            <a:ext cx="4410768" cy="492878"/>
          </a:xfrm>
          <a:prstGeom prst="rect">
            <a:avLst/>
          </a:prstGeom>
        </p:spPr>
        <p:txBody>
          <a:bodyPr lIns="108581" tIns="54290" rIns="108581" bIns="5429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798" dirty="0"/>
              <a:t>Sous-titre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6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73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8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0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9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7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.PN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00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0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0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2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0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15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2" r:id="rId3"/>
    <p:sldLayoutId id="2147483651" r:id="rId4"/>
    <p:sldLayoutId id="2147483910" r:id="rId5"/>
    <p:sldLayoutId id="2147483933" r:id="rId6"/>
  </p:sldLayoutIdLst>
  <p:txStyles>
    <p:titleStyle>
      <a:lvl1pPr algn="l" defTabSz="1087859" rtl="0" eaLnBrk="1" latinLnBrk="0" hangingPunct="1">
        <a:spcBef>
          <a:spcPct val="0"/>
        </a:spcBef>
        <a:buNone/>
        <a:defRPr sz="43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7947" indent="-407947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3884" indent="-339954" algn="l" defTabSz="1087859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824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52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681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612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539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470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401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31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859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785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719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644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576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506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435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49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7" r:id="rId5"/>
  </p:sldLayoutIdLst>
  <p:txStyles>
    <p:titleStyle>
      <a:lvl1pPr algn="l" defTabSz="1087859" rtl="0" eaLnBrk="1" latinLnBrk="0" hangingPunct="1">
        <a:spcBef>
          <a:spcPct val="0"/>
        </a:spcBef>
        <a:buNone/>
        <a:defRPr sz="43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7947" indent="-407947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3884" indent="-339954" algn="l" defTabSz="1087859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824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52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681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612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539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470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401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31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859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785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719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644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576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506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435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4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5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58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</p:sldLayoutIdLst>
  <p:txStyles>
    <p:titleStyle>
      <a:lvl1pPr algn="l" defTabSz="1087532" rtl="0" eaLnBrk="1" latinLnBrk="0" hangingPunct="1">
        <a:spcBef>
          <a:spcPct val="0"/>
        </a:spcBef>
        <a:buNone/>
        <a:defRPr sz="4299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7824" indent="-407824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99" kern="1200">
          <a:solidFill>
            <a:schemeClr val="tx1"/>
          </a:solidFill>
          <a:latin typeface="+mn-lt"/>
          <a:ea typeface="+mn-ea"/>
          <a:cs typeface="+mn-cs"/>
        </a:defRPr>
      </a:lvl1pPr>
      <a:lvl2pPr marL="883619" indent="-339852" algn="l" defTabSz="10875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59416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3pPr>
      <a:lvl4pPr marL="1903181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6946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0715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4479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8246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2014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3768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532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296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066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18828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597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6363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130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4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5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20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</p:sldLayoutIdLst>
  <p:txStyles>
    <p:titleStyle>
      <a:lvl1pPr algn="l" defTabSz="1087532" rtl="0" eaLnBrk="1" latinLnBrk="0" hangingPunct="1">
        <a:spcBef>
          <a:spcPct val="0"/>
        </a:spcBef>
        <a:buNone/>
        <a:defRPr sz="4299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7824" indent="-407824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99" kern="1200">
          <a:solidFill>
            <a:schemeClr val="tx1"/>
          </a:solidFill>
          <a:latin typeface="+mn-lt"/>
          <a:ea typeface="+mn-ea"/>
          <a:cs typeface="+mn-cs"/>
        </a:defRPr>
      </a:lvl1pPr>
      <a:lvl2pPr marL="883619" indent="-339852" algn="l" defTabSz="10875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59416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3pPr>
      <a:lvl4pPr marL="1903181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6946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0715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4479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8246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2014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3768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532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296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066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18828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597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6363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130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44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</p:sldLayoutIdLst>
  <p:txStyles>
    <p:titleStyle>
      <a:lvl1pPr algn="l" defTabSz="1087859" rtl="0" eaLnBrk="1" latinLnBrk="0" hangingPunct="1">
        <a:spcBef>
          <a:spcPct val="0"/>
        </a:spcBef>
        <a:buNone/>
        <a:defRPr sz="43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7947" indent="-407947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3884" indent="-339954" algn="l" defTabSz="1087859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824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52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681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612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539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470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401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31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859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785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719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644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576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506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435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0702"/>
            <a:ext cx="12189653" cy="68591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816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6075C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9"/>
            <a:ext cx="12189653" cy="685915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16504" y="765995"/>
            <a:ext cx="6000183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753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5" r:id="rId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5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dirty="0"/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6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93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</p:sldLayoutIdLst>
  <p:txStyles>
    <p:titleStyle>
      <a:lvl1pPr algn="l" defTabSz="1087205" rtl="0" eaLnBrk="1" latinLnBrk="0" hangingPunct="1">
        <a:spcBef>
          <a:spcPct val="0"/>
        </a:spcBef>
        <a:buNone/>
        <a:defRPr sz="4298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7701" indent="-407701" algn="l" defTabSz="108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98" kern="1200">
          <a:solidFill>
            <a:schemeClr val="tx1"/>
          </a:solidFill>
          <a:latin typeface="+mn-lt"/>
          <a:ea typeface="+mn-ea"/>
          <a:cs typeface="+mn-cs"/>
        </a:defRPr>
      </a:lvl1pPr>
      <a:lvl2pPr marL="883354" indent="-339750" algn="l" defTabSz="10872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2pPr>
      <a:lvl3pPr marL="1359008" indent="-271800" algn="l" defTabSz="108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98" kern="1200">
          <a:solidFill>
            <a:schemeClr val="tx1"/>
          </a:solidFill>
          <a:latin typeface="+mn-lt"/>
          <a:ea typeface="+mn-ea"/>
          <a:cs typeface="+mn-cs"/>
        </a:defRPr>
      </a:lvl3pPr>
      <a:lvl4pPr marL="1902610" indent="-271800" algn="l" defTabSz="10872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6212" indent="-271800" algn="l" defTabSz="10872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9818" indent="-271800" algn="l" defTabSz="108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3419" indent="-271800" algn="l" defTabSz="108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7022" indent="-271800" algn="l" defTabSz="108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0628" indent="-271800" algn="l" defTabSz="10872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3605" algn="l" defTabSz="1087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05" algn="l" defTabSz="1087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807" algn="l" defTabSz="1087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414" algn="l" defTabSz="1087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18012" algn="l" defTabSz="1087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1618" algn="l" defTabSz="1087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5221" algn="l" defTabSz="1087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825" algn="l" defTabSz="10872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6533067A-71F6-D694-3BB9-FB9F2979A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1426" y="-12044"/>
            <a:ext cx="1219267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txStyles>
    <p:titleStyle>
      <a:lvl1pPr algn="ctr" defTabSz="1219078" rtl="0" eaLnBrk="1" latinLnBrk="0" hangingPunct="1"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0" y="0"/>
            <a:ext cx="12190413" cy="1019841"/>
            <a:chOff x="-3057" y="0"/>
            <a:chExt cx="9147057" cy="764704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78AE5E41-D398-40F0-7FE2-478E290DE2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7121" y="6002908"/>
            <a:ext cx="1352735" cy="68442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3916D7B-C689-CA4D-F7CB-6B67AC3BBB6C}"/>
              </a:ext>
            </a:extLst>
          </p:cNvPr>
          <p:cNvCxnSpPr/>
          <p:nvPr userDrawn="1"/>
        </p:nvCxnSpPr>
        <p:spPr>
          <a:xfrm>
            <a:off x="143320" y="6495094"/>
            <a:ext cx="10271804" cy="0"/>
          </a:xfrm>
          <a:prstGeom prst="line">
            <a:avLst/>
          </a:prstGeom>
          <a:ln w="19050">
            <a:solidFill>
              <a:srgbClr val="262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C6BCF7A-D3F2-7A1B-5DBE-E9EB721A9219}"/>
              </a:ext>
            </a:extLst>
          </p:cNvPr>
          <p:cNvSpPr txBox="1"/>
          <p:nvPr userDrawn="1"/>
        </p:nvSpPr>
        <p:spPr>
          <a:xfrm>
            <a:off x="143320" y="6493881"/>
            <a:ext cx="20159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0" kern="900" baseline="0" dirty="0">
                <a:solidFill>
                  <a:srgbClr val="26215B"/>
                </a:solidFill>
                <a:latin typeface="Now Alt" panose="00000800000000000000" pitchFamily="50" charset="0"/>
              </a:rPr>
              <a:t>centre-valdeloire.fr</a:t>
            </a:r>
          </a:p>
        </p:txBody>
      </p:sp>
    </p:spTree>
    <p:extLst>
      <p:ext uri="{BB962C8B-B14F-4D97-AF65-F5344CB8AC3E}">
        <p14:creationId xmlns:p14="http://schemas.microsoft.com/office/powerpoint/2010/main" val="226056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txStyles>
    <p:titleStyle>
      <a:lvl1pPr algn="ctr" defTabSz="1219078" rtl="0" eaLnBrk="1" latinLnBrk="0" hangingPunct="1"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0413" cy="1019841"/>
            <a:chOff x="-3057" y="0"/>
            <a:chExt cx="9147057" cy="76470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D6B44FAC-EE2C-2731-64F5-FC56F18368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7121" y="6002908"/>
            <a:ext cx="1352735" cy="68442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C42FB97-72ED-03DE-C1DD-261311B4D5EA}"/>
              </a:ext>
            </a:extLst>
          </p:cNvPr>
          <p:cNvCxnSpPr/>
          <p:nvPr userDrawn="1"/>
        </p:nvCxnSpPr>
        <p:spPr>
          <a:xfrm>
            <a:off x="143320" y="6495094"/>
            <a:ext cx="10271804" cy="0"/>
          </a:xfrm>
          <a:prstGeom prst="line">
            <a:avLst/>
          </a:prstGeom>
          <a:ln w="19050">
            <a:solidFill>
              <a:srgbClr val="262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C808F442-D2EC-464A-68EC-A6032DF2789A}"/>
              </a:ext>
            </a:extLst>
          </p:cNvPr>
          <p:cNvSpPr txBox="1"/>
          <p:nvPr userDrawn="1"/>
        </p:nvSpPr>
        <p:spPr>
          <a:xfrm>
            <a:off x="143320" y="6493881"/>
            <a:ext cx="20159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0" kern="900" baseline="0" dirty="0">
                <a:solidFill>
                  <a:srgbClr val="26215B"/>
                </a:solidFill>
                <a:latin typeface="Now Alt" panose="00000800000000000000" pitchFamily="50" charset="0"/>
              </a:rPr>
              <a:t>centre-valdeloire.fr</a:t>
            </a:r>
          </a:p>
        </p:txBody>
      </p:sp>
    </p:spTree>
    <p:extLst>
      <p:ext uri="{BB962C8B-B14F-4D97-AF65-F5344CB8AC3E}">
        <p14:creationId xmlns:p14="http://schemas.microsoft.com/office/powerpoint/2010/main" val="290921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txStyles>
    <p:titleStyle>
      <a:lvl1pPr algn="ctr" defTabSz="1219078" rtl="0" eaLnBrk="1" latinLnBrk="0" hangingPunct="1"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025" y="365857"/>
            <a:ext cx="10514231" cy="1325869"/>
          </a:xfrm>
          <a:prstGeom prst="rect">
            <a:avLst/>
          </a:prstGeom>
        </p:spPr>
        <p:txBody>
          <a:bodyPr vert="horz" lIns="91280" tIns="45638" rIns="91280" bIns="4563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025" y="1829236"/>
            <a:ext cx="10514231" cy="4352345"/>
          </a:xfrm>
          <a:prstGeom prst="rect">
            <a:avLst/>
          </a:prstGeom>
        </p:spPr>
        <p:txBody>
          <a:bodyPr vert="horz" lIns="91280" tIns="45638" rIns="91280" bIns="45638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5" y="6357822"/>
            <a:ext cx="2742843" cy="365210"/>
          </a:xfrm>
          <a:prstGeom prst="rect">
            <a:avLst/>
          </a:prstGeom>
        </p:spPr>
        <p:txBody>
          <a:bodyPr vert="horz" lIns="91280" tIns="45638" rIns="91280" bIns="45638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3851"/>
            <a:fld id="{5586B75A-687E-405C-8A0B-8D00578BA2C3}" type="datetime1">
              <a:rPr lang="fr-FR" smtClean="0">
                <a:solidFill>
                  <a:srgbClr val="2F2B20">
                    <a:lumMod val="65000"/>
                    <a:lumOff val="35000"/>
                  </a:srgbClr>
                </a:solidFill>
              </a:rPr>
              <a:pPr defTabSz="913851"/>
              <a:t>18/07/2025</a:t>
            </a:fld>
            <a:endParaRPr lang="fr-FR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8" y="6357822"/>
            <a:ext cx="4114264" cy="365210"/>
          </a:xfrm>
          <a:prstGeom prst="rect">
            <a:avLst/>
          </a:prstGeom>
        </p:spPr>
        <p:txBody>
          <a:bodyPr vert="horz" lIns="91280" tIns="45638" rIns="91280" bIns="45638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3851"/>
            <a:endParaRPr lang="fr-FR">
              <a:solidFill>
                <a:srgbClr val="2F2B2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409" y="6357822"/>
            <a:ext cx="2742843" cy="365210"/>
          </a:xfrm>
          <a:prstGeom prst="rect">
            <a:avLst/>
          </a:prstGeom>
        </p:spPr>
        <p:txBody>
          <a:bodyPr vert="horz" lIns="91280" tIns="45638" rIns="91280" bIns="4563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51"/>
            <a:fld id="{4FAB73BC-B049-4115-A692-8D63A059BFB8}" type="slidenum">
              <a:rPr lang="fr-FR" smtClean="0">
                <a:solidFill>
                  <a:srgbClr val="2F2B20">
                    <a:tint val="75000"/>
                  </a:srgbClr>
                </a:solidFill>
              </a:rPr>
              <a:pPr defTabSz="913851"/>
              <a:t>‹N°›</a:t>
            </a:fld>
            <a:endParaRPr lang="fr-FR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3851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4" indent="-228464" algn="l" defTabSz="913851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88" indent="-228464" algn="l" defTabSz="91385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5" indent="-228464" algn="l" defTabSz="91385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38" indent="-228464" algn="l" defTabSz="91385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5" indent="-228464" algn="l" defTabSz="91385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2" indent="-228464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3" indent="-228464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4" indent="-228464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70" indent="-228464" algn="l" defTabSz="9138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4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1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7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1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2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1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7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0"/>
            <a:ext cx="12190413" cy="1019841"/>
            <a:chOff x="-3057" y="0"/>
            <a:chExt cx="9147057" cy="76470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349"/>
            <a:stretch/>
          </p:blipFill>
          <p:spPr>
            <a:xfrm>
              <a:off x="-3057" y="0"/>
              <a:ext cx="9144000" cy="39528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85763"/>
              <a:ext cx="9144000" cy="378941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E6A93FBE-66A4-EAEB-6C98-7AD0094CF8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7121" y="6002908"/>
            <a:ext cx="1352735" cy="68442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B3411DC-759D-4EBC-ACC9-082FAA63A5D5}"/>
              </a:ext>
            </a:extLst>
          </p:cNvPr>
          <p:cNvCxnSpPr/>
          <p:nvPr userDrawn="1"/>
        </p:nvCxnSpPr>
        <p:spPr>
          <a:xfrm>
            <a:off x="143320" y="6495094"/>
            <a:ext cx="10271804" cy="0"/>
          </a:xfrm>
          <a:prstGeom prst="line">
            <a:avLst/>
          </a:prstGeom>
          <a:ln w="19050">
            <a:solidFill>
              <a:srgbClr val="262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E94E3C-7355-BDF6-3C31-10983443F699}"/>
              </a:ext>
            </a:extLst>
          </p:cNvPr>
          <p:cNvSpPr txBox="1"/>
          <p:nvPr userDrawn="1"/>
        </p:nvSpPr>
        <p:spPr>
          <a:xfrm>
            <a:off x="143320" y="6493881"/>
            <a:ext cx="201596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67" i="0" kern="900" baseline="0" dirty="0">
                <a:solidFill>
                  <a:srgbClr val="26215B"/>
                </a:solidFill>
                <a:latin typeface="Now Alt" panose="00000800000000000000" pitchFamily="50" charset="0"/>
              </a:rPr>
              <a:t>centre-valdeloire.fr</a:t>
            </a:r>
          </a:p>
        </p:txBody>
      </p:sp>
    </p:spTree>
    <p:extLst>
      <p:ext uri="{BB962C8B-B14F-4D97-AF65-F5344CB8AC3E}">
        <p14:creationId xmlns:p14="http://schemas.microsoft.com/office/powerpoint/2010/main" val="8422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txStyles>
    <p:titleStyle>
      <a:lvl1pPr algn="ctr" defTabSz="1219078" rtl="0" eaLnBrk="1" latinLnBrk="0" hangingPunct="1"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E21D6-25BF-4497-8039-F21286F3FAA0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EF58-2C0E-4DFD-9165-0E1B91A1BA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57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0"/>
            <a:ext cx="4429706" cy="614265"/>
          </a:xfrm>
          <a:prstGeom prst="rect">
            <a:avLst/>
          </a:prstGeom>
        </p:spPr>
        <p:txBody>
          <a:bodyPr vert="horz" lIns="108699" tIns="54351" rIns="108699" bIns="54351" rtlCol="0" anchor="ctr">
            <a:noAutofit/>
          </a:bodyPr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1"/>
            <a:ext cx="2844430" cy="365210"/>
          </a:xfrm>
          <a:prstGeom prst="rect">
            <a:avLst/>
          </a:prstGeom>
        </p:spPr>
        <p:txBody>
          <a:bodyPr vert="horz" lIns="108699" tIns="54351" rIns="108699" bIns="54351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087996"/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087996"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8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 algn="l" defTabSz="1087996" rtl="0" eaLnBrk="1" latinLnBrk="0" hangingPunct="1">
        <a:spcBef>
          <a:spcPct val="0"/>
        </a:spcBef>
        <a:buNone/>
        <a:defRPr sz="43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8001" indent="-408001" algn="l" defTabSz="1087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98" indent="-340000" algn="l" defTabSz="10879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97" indent="-271998" algn="l" defTabSz="1087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95" indent="-271998" algn="l" defTabSz="10879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93" indent="-271998" algn="l" defTabSz="108799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994" indent="-271998" algn="l" defTabSz="1087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992" indent="-271998" algn="l" defTabSz="1087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992" indent="-271998" algn="l" defTabSz="1087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992" indent="-271998" algn="l" defTabSz="1087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9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00" algn="l" defTabSz="10879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96" algn="l" defTabSz="10879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92" algn="l" defTabSz="10879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96" algn="l" defTabSz="10879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94" algn="l" defTabSz="10879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993" algn="l" defTabSz="10879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992" algn="l" defTabSz="10879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991" algn="l" defTabSz="10879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932" y="404765"/>
            <a:ext cx="11341293" cy="863949"/>
          </a:xfrm>
          <a:prstGeom prst="rect">
            <a:avLst/>
          </a:prstGeom>
          <a:noFill/>
        </p:spPr>
        <p:txBody>
          <a:bodyPr vert="horz" lIns="122592" tIns="0" rIns="122592" bIns="0" rtlCol="0" anchor="t">
            <a:noAutofit/>
          </a:bodyPr>
          <a:lstStyle/>
          <a:p>
            <a:r>
              <a:rPr lang="fr-FR" dirty="0"/>
              <a:t>Compléter avec un titre ici qui porte votre message sur deux lignes au maximum pour des raisons de lisibilité</a:t>
            </a:r>
            <a:endParaRPr lang="fr-FR" noProof="0" dirty="0"/>
          </a:p>
        </p:txBody>
      </p:sp>
      <p:sp>
        <p:nvSpPr>
          <p:cNvPr id="98" name="Textfeld 6"/>
          <p:cNvSpPr txBox="1"/>
          <p:nvPr/>
        </p:nvSpPr>
        <p:spPr bwMode="gray">
          <a:xfrm>
            <a:off x="11323416" y="6543352"/>
            <a:ext cx="44302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038676">
              <a:defRPr/>
            </a:pPr>
            <a:fld id="{5152254E-7EB4-45E4-904F-3575BFE2F20B}" type="slidenum">
              <a:rPr lang="en-GB" sz="1000" smtClean="0">
                <a:solidFill>
                  <a:srgbClr val="503078"/>
                </a:solidFill>
              </a:rPr>
              <a:pPr algn="r" defTabSz="1038676">
                <a:defRPr/>
              </a:pPr>
              <a:t>‹N°›</a:t>
            </a:fld>
            <a:endParaRPr lang="en-GB" sz="1000" dirty="0">
              <a:solidFill>
                <a:srgbClr val="503078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23932" y="1268708"/>
            <a:ext cx="11341293" cy="4969150"/>
          </a:xfrm>
          <a:prstGeom prst="rect">
            <a:avLst/>
          </a:prstGeom>
        </p:spPr>
        <p:txBody>
          <a:bodyPr vert="horz" lIns="122592" tIns="122592" rIns="122592" bIns="122592" rtlCol="0">
            <a:noAutofit/>
          </a:bodyPr>
          <a:lstStyle/>
          <a:p>
            <a:pPr lvl="0"/>
            <a:r>
              <a:rPr lang="fr-FR" dirty="0"/>
              <a:t>Niveau 1 - </a:t>
            </a:r>
            <a:r>
              <a:rPr lang="fr-FR" dirty="0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 dirty="0"/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noProof="0" dirty="0"/>
              <a:t>Nive</a:t>
            </a:r>
            <a:r>
              <a:rPr lang="fr-FR" dirty="0"/>
              <a:t>au 8</a:t>
            </a:r>
          </a:p>
          <a:p>
            <a:pPr lvl="8"/>
            <a:r>
              <a:rPr lang="fr-FR" dirty="0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11247300" y="5936416"/>
            <a:ext cx="1139480" cy="9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6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hf hdr="0" ftr="0" dt="0"/>
  <p:txStyles>
    <p:titleStyle>
      <a:lvl1pPr algn="l" defTabSz="1038676" rtl="0" eaLnBrk="1" latinLnBrk="0" hangingPunct="1">
        <a:lnSpc>
          <a:spcPct val="100000"/>
        </a:lnSpc>
        <a:spcBef>
          <a:spcPct val="0"/>
        </a:spcBef>
        <a:buNone/>
        <a:defRPr sz="25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1038676" rtl="0" eaLnBrk="1" latinLnBrk="0" hangingPunct="1">
        <a:lnSpc>
          <a:spcPct val="100000"/>
        </a:lnSpc>
        <a:spcBef>
          <a:spcPts val="2045"/>
        </a:spcBef>
        <a:buFont typeface="Arial" panose="020B0604020202020204" pitchFamily="34" charset="0"/>
        <a:buNone/>
        <a:tabLst/>
        <a:defRPr sz="18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407536" indent="-407536" algn="just" defTabSz="1038676" rtl="0" eaLnBrk="1" latinLnBrk="0" hangingPunct="1">
        <a:lnSpc>
          <a:spcPct val="100000"/>
        </a:lnSpc>
        <a:spcBef>
          <a:spcPts val="1590"/>
        </a:spcBef>
        <a:buClr>
          <a:schemeClr val="bg2"/>
        </a:buClr>
        <a:buFont typeface="Tempus Sans ITC" panose="04020404030D07020202" pitchFamily="82" charset="0"/>
        <a:buChar char="/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8927" indent="0" algn="just" defTabSz="1038676" rtl="0" eaLnBrk="1" latinLnBrk="0" hangingPunct="1">
        <a:lnSpc>
          <a:spcPct val="100000"/>
        </a:lnSpc>
        <a:spcBef>
          <a:spcPts val="682"/>
        </a:spcBef>
        <a:buFontTx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36066" indent="-327142" algn="just" defTabSz="1038676" rtl="0" eaLnBrk="1" latinLnBrk="0" hangingPunct="1">
        <a:lnSpc>
          <a:spcPct val="100000"/>
        </a:lnSpc>
        <a:spcBef>
          <a:spcPts val="682"/>
        </a:spcBef>
        <a:buClr>
          <a:schemeClr val="bg2"/>
        </a:buClr>
        <a:buFont typeface="Tahoma" panose="020B0604030504040204" pitchFamily="34" charset="0"/>
        <a:buChar char="›"/>
        <a:defRPr sz="14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022316" marR="0" indent="-286250" algn="just" defTabSz="1038676" rtl="0" eaLnBrk="1" fontAlgn="auto" latinLnBrk="0" hangingPunct="1">
        <a:lnSpc>
          <a:spcPct val="100000"/>
        </a:lnSpc>
        <a:spcBef>
          <a:spcPts val="568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022316" indent="-286250" algn="just" defTabSz="1038676" rtl="0" eaLnBrk="1" latinLnBrk="0" hangingPunct="1">
        <a:lnSpc>
          <a:spcPct val="100000"/>
        </a:lnSpc>
        <a:spcBef>
          <a:spcPts val="568"/>
        </a:spcBef>
        <a:buClr>
          <a:schemeClr val="bg2"/>
        </a:buClr>
        <a:buFont typeface="Tahoma" panose="020B0604030504040204" pitchFamily="34" charset="0"/>
        <a:buChar char="»"/>
        <a:defRPr lang="fr-FR" sz="11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022316" indent="-286250" algn="just" defTabSz="1038676" rtl="0" eaLnBrk="1" latinLnBrk="0" hangingPunct="1">
        <a:lnSpc>
          <a:spcPct val="100000"/>
        </a:lnSpc>
        <a:spcBef>
          <a:spcPts val="568"/>
        </a:spcBef>
        <a:buClr>
          <a:schemeClr val="bg2"/>
        </a:buClr>
        <a:buFont typeface="Tahoma" panose="020B0604030504040204" pitchFamily="34" charset="0"/>
        <a:buChar char="»"/>
        <a:defRPr lang="fr-FR" sz="11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22316" marR="0" indent="-286250" algn="just" defTabSz="1038676" rtl="0" eaLnBrk="1" fontAlgn="auto" latinLnBrk="0" hangingPunct="1">
        <a:lnSpc>
          <a:spcPct val="100000"/>
        </a:lnSpc>
        <a:spcBef>
          <a:spcPts val="568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1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022316" indent="-286250" algn="just" defTabSz="1038676" rtl="0" eaLnBrk="1" latinLnBrk="0" hangingPunct="1">
        <a:lnSpc>
          <a:spcPct val="100000"/>
        </a:lnSpc>
        <a:spcBef>
          <a:spcPts val="568"/>
        </a:spcBef>
        <a:buClr>
          <a:schemeClr val="bg2"/>
        </a:buClr>
        <a:buFont typeface="Tahoma" panose="020B0604030504040204" pitchFamily="34" charset="0"/>
        <a:buChar char="»"/>
        <a:defRPr lang="fr-FR" sz="11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6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338" algn="l" defTabSz="10386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676" algn="l" defTabSz="10386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013" algn="l" defTabSz="10386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347" algn="l" defTabSz="10386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689" algn="l" defTabSz="10386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023" algn="l" defTabSz="10386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365" algn="l" defTabSz="10386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700" algn="l" defTabSz="10386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2228">
          <p15:clr>
            <a:srgbClr val="F26B43"/>
          </p15:clr>
        </p15:guide>
        <p15:guide id="7" orient="horz" pos="2092">
          <p15:clr>
            <a:srgbClr val="F26B43"/>
          </p15:clr>
        </p15:guide>
        <p15:guide id="8" pos="3188">
          <p15:clr>
            <a:srgbClr val="F26B43"/>
          </p15:clr>
        </p15:guide>
        <p15:guide id="9" pos="3052">
          <p15:clr>
            <a:srgbClr val="F26B43"/>
          </p15:clr>
        </p15:guide>
        <p15:guide id="10" orient="horz" pos="346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orient="horz" pos="43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931" y="404764"/>
            <a:ext cx="11341293" cy="863949"/>
          </a:xfrm>
          <a:prstGeom prst="rect">
            <a:avLst/>
          </a:prstGeom>
          <a:noFill/>
        </p:spPr>
        <p:txBody>
          <a:bodyPr vert="horz" lIns="122614" tIns="0" rIns="122614" bIns="0" rtlCol="0" anchor="t">
            <a:noAutofit/>
          </a:bodyPr>
          <a:lstStyle/>
          <a:p>
            <a:r>
              <a:rPr lang="fr-FR" dirty="0"/>
              <a:t>Compléter avec un titre ici qui porte votre message sur deux lignes au maximum pour des raisons de lisibilité</a:t>
            </a:r>
            <a:endParaRPr lang="fr-FR" noProof="0" dirty="0"/>
          </a:p>
        </p:txBody>
      </p:sp>
      <p:sp>
        <p:nvSpPr>
          <p:cNvPr id="98" name="Textfeld 6"/>
          <p:cNvSpPr txBox="1"/>
          <p:nvPr/>
        </p:nvSpPr>
        <p:spPr bwMode="gray">
          <a:xfrm>
            <a:off x="11323416" y="6543352"/>
            <a:ext cx="44302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038735">
              <a:defRPr/>
            </a:pPr>
            <a:fld id="{5152254E-7EB4-45E4-904F-3575BFE2F20B}" type="slidenum">
              <a:rPr lang="en-GB" sz="1000" smtClean="0">
                <a:solidFill>
                  <a:srgbClr val="503078"/>
                </a:solidFill>
              </a:rPr>
              <a:pPr algn="r" defTabSz="1038735">
                <a:defRPr/>
              </a:pPr>
              <a:t>‹N°›</a:t>
            </a:fld>
            <a:endParaRPr lang="en-GB" sz="1000" dirty="0">
              <a:solidFill>
                <a:srgbClr val="503078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23931" y="1268708"/>
            <a:ext cx="11341293" cy="4969150"/>
          </a:xfrm>
          <a:prstGeom prst="rect">
            <a:avLst/>
          </a:prstGeom>
        </p:spPr>
        <p:txBody>
          <a:bodyPr vert="horz" lIns="122614" tIns="122614" rIns="122614" bIns="122614" rtlCol="0">
            <a:noAutofit/>
          </a:bodyPr>
          <a:lstStyle/>
          <a:p>
            <a:pPr lvl="0"/>
            <a:r>
              <a:rPr lang="fr-FR" dirty="0"/>
              <a:t>Niveau 1 - </a:t>
            </a:r>
            <a:r>
              <a:rPr lang="fr-FR" dirty="0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 dirty="0"/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noProof="0" dirty="0"/>
              <a:t>Nive</a:t>
            </a:r>
            <a:r>
              <a:rPr lang="fr-FR" dirty="0"/>
              <a:t>au 8</a:t>
            </a:r>
          </a:p>
          <a:p>
            <a:pPr lvl="8"/>
            <a:r>
              <a:rPr lang="fr-FR" dirty="0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11247300" y="5936416"/>
            <a:ext cx="1139480" cy="9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0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</p:sldLayoutIdLst>
  <p:hf hdr="0" ftr="0" dt="0"/>
  <p:txStyles>
    <p:titleStyle>
      <a:lvl1pPr algn="l" defTabSz="1038735" rtl="0" eaLnBrk="1" latinLnBrk="0" hangingPunct="1">
        <a:lnSpc>
          <a:spcPct val="100000"/>
        </a:lnSpc>
        <a:spcBef>
          <a:spcPct val="0"/>
        </a:spcBef>
        <a:buNone/>
        <a:defRPr sz="25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1038735" rtl="0" eaLnBrk="1" latinLnBrk="0" hangingPunct="1">
        <a:lnSpc>
          <a:spcPct val="100000"/>
        </a:lnSpc>
        <a:spcBef>
          <a:spcPts val="2045"/>
        </a:spcBef>
        <a:buFont typeface="Arial" panose="020B0604020202020204" pitchFamily="34" charset="0"/>
        <a:buNone/>
        <a:tabLst/>
        <a:defRPr sz="18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407558" indent="-407558" algn="just" defTabSz="1038735" rtl="0" eaLnBrk="1" latinLnBrk="0" hangingPunct="1">
        <a:lnSpc>
          <a:spcPct val="100000"/>
        </a:lnSpc>
        <a:spcBef>
          <a:spcPts val="1590"/>
        </a:spcBef>
        <a:buClr>
          <a:schemeClr val="bg2"/>
        </a:buClr>
        <a:buFont typeface="Tempus Sans ITC" panose="04020404030D07020202" pitchFamily="82" charset="0"/>
        <a:buChar char="/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8951" indent="0" algn="just" defTabSz="1038735" rtl="0" eaLnBrk="1" latinLnBrk="0" hangingPunct="1">
        <a:lnSpc>
          <a:spcPct val="100000"/>
        </a:lnSpc>
        <a:spcBef>
          <a:spcPts val="682"/>
        </a:spcBef>
        <a:buFontTx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36106" indent="-327161" algn="just" defTabSz="1038735" rtl="0" eaLnBrk="1" latinLnBrk="0" hangingPunct="1">
        <a:lnSpc>
          <a:spcPct val="100000"/>
        </a:lnSpc>
        <a:spcBef>
          <a:spcPts val="682"/>
        </a:spcBef>
        <a:buClr>
          <a:schemeClr val="bg2"/>
        </a:buClr>
        <a:buFont typeface="Tahoma" panose="020B0604030504040204" pitchFamily="34" charset="0"/>
        <a:buChar char="›"/>
        <a:defRPr sz="14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022374" marR="0" indent="-286266" algn="just" defTabSz="1038735" rtl="0" eaLnBrk="1" fontAlgn="auto" latinLnBrk="0" hangingPunct="1">
        <a:lnSpc>
          <a:spcPct val="100000"/>
        </a:lnSpc>
        <a:spcBef>
          <a:spcPts val="568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022374" indent="-286266" algn="just" defTabSz="1038735" rtl="0" eaLnBrk="1" latinLnBrk="0" hangingPunct="1">
        <a:lnSpc>
          <a:spcPct val="100000"/>
        </a:lnSpc>
        <a:spcBef>
          <a:spcPts val="568"/>
        </a:spcBef>
        <a:buClr>
          <a:schemeClr val="bg2"/>
        </a:buClr>
        <a:buFont typeface="Tahoma" panose="020B0604030504040204" pitchFamily="34" charset="0"/>
        <a:buChar char="»"/>
        <a:defRPr lang="fr-FR" sz="11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022374" indent="-286266" algn="just" defTabSz="1038735" rtl="0" eaLnBrk="1" latinLnBrk="0" hangingPunct="1">
        <a:lnSpc>
          <a:spcPct val="100000"/>
        </a:lnSpc>
        <a:spcBef>
          <a:spcPts val="568"/>
        </a:spcBef>
        <a:buClr>
          <a:schemeClr val="bg2"/>
        </a:buClr>
        <a:buFont typeface="Tahoma" panose="020B0604030504040204" pitchFamily="34" charset="0"/>
        <a:buChar char="»"/>
        <a:defRPr lang="fr-FR" sz="11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22374" marR="0" indent="-286266" algn="just" defTabSz="1038735" rtl="0" eaLnBrk="1" fontAlgn="auto" latinLnBrk="0" hangingPunct="1">
        <a:lnSpc>
          <a:spcPct val="100000"/>
        </a:lnSpc>
        <a:spcBef>
          <a:spcPts val="568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1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022374" indent="-286266" algn="just" defTabSz="1038735" rtl="0" eaLnBrk="1" latinLnBrk="0" hangingPunct="1">
        <a:lnSpc>
          <a:spcPct val="100000"/>
        </a:lnSpc>
        <a:spcBef>
          <a:spcPts val="568"/>
        </a:spcBef>
        <a:buClr>
          <a:schemeClr val="bg2"/>
        </a:buClr>
        <a:buFont typeface="Tahoma" panose="020B0604030504040204" pitchFamily="34" charset="0"/>
        <a:buChar char="»"/>
        <a:defRPr lang="fr-FR" sz="11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367" algn="l" defTabSz="1038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735" algn="l" defTabSz="1038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100" algn="l" defTabSz="1038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463" algn="l" defTabSz="1038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834" algn="l" defTabSz="1038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198" algn="l" defTabSz="1038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568" algn="l" defTabSz="1038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933" algn="l" defTabSz="1038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2228">
          <p15:clr>
            <a:srgbClr val="F26B43"/>
          </p15:clr>
        </p15:guide>
        <p15:guide id="7" orient="horz" pos="2092">
          <p15:clr>
            <a:srgbClr val="F26B43"/>
          </p15:clr>
        </p15:guide>
        <p15:guide id="8" pos="3188">
          <p15:clr>
            <a:srgbClr val="F26B43"/>
          </p15:clr>
        </p15:guide>
        <p15:guide id="9" pos="3052">
          <p15:clr>
            <a:srgbClr val="F26B43"/>
          </p15:clr>
        </p15:guide>
        <p15:guide id="10" orient="horz" pos="346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orient="horz" pos="43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2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3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0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</p:sldLayoutIdLst>
  <p:txStyles>
    <p:titleStyle>
      <a:lvl1pPr algn="l" defTabSz="1087859" rtl="0" eaLnBrk="1" latinLnBrk="0" hangingPunct="1">
        <a:spcBef>
          <a:spcPct val="0"/>
        </a:spcBef>
        <a:buNone/>
        <a:defRPr sz="43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7947" indent="-407947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3884" indent="-339954" algn="l" defTabSz="1087859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824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52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681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612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539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470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401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31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859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785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719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644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576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506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435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68"/>
            <a:ext cx="4429706" cy="614265"/>
          </a:xfrm>
          <a:prstGeom prst="rect">
            <a:avLst/>
          </a:prstGeom>
        </p:spPr>
        <p:txBody>
          <a:bodyPr vert="horz" lIns="108734" tIns="54368" rIns="108734" bIns="54368" rtlCol="0" anchor="ctr">
            <a:noAutofit/>
          </a:bodyPr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49"/>
            <a:ext cx="2844430" cy="365210"/>
          </a:xfrm>
          <a:prstGeom prst="rect">
            <a:avLst/>
          </a:prstGeom>
        </p:spPr>
        <p:txBody>
          <a:bodyPr vert="horz" lIns="108734" tIns="54368" rIns="108734" bIns="54368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088102"/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1088102"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4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txStyles>
    <p:titleStyle>
      <a:lvl1pPr algn="l" defTabSz="1088102" rtl="0" eaLnBrk="1" latinLnBrk="0" hangingPunct="1">
        <a:spcBef>
          <a:spcPct val="0"/>
        </a:spcBef>
        <a:buNone/>
        <a:defRPr sz="43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8039" indent="-408039" algn="l" defTabSz="1088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84" indent="-340032" algn="l" defTabSz="10881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28" indent="-272023" algn="l" defTabSz="1088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178" indent="-272023" algn="l" defTabSz="10881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229" indent="-272023" algn="l" defTabSz="10881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281" indent="-272023" algn="l" defTabSz="1088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32" indent="-272023" algn="l" defTabSz="1088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383" indent="-272023" algn="l" defTabSz="1088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436" indent="-272023" algn="l" defTabSz="1088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81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53" algn="l" defTabSz="10881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02" algn="l" defTabSz="10881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153" algn="l" defTabSz="10881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06" algn="l" defTabSz="10881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253" algn="l" defTabSz="10881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307" algn="l" defTabSz="10881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360" algn="l" defTabSz="10881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408" algn="l" defTabSz="10881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4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5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/>
              <a:pPr/>
              <a:t>18/07/2025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4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</p:sldLayoutIdLst>
  <p:txStyles>
    <p:titleStyle>
      <a:lvl1pPr algn="l" defTabSz="1087532" rtl="0" eaLnBrk="1" latinLnBrk="0" hangingPunct="1">
        <a:spcBef>
          <a:spcPct val="0"/>
        </a:spcBef>
        <a:buNone/>
        <a:defRPr sz="43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7824" indent="-407824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3618" indent="-339852" algn="l" defTabSz="10875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417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182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6947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0715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4479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8246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2014" indent="-271881" algn="l" defTabSz="10875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3768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532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296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066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18828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596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6364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0130" algn="l" defTabSz="10875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85600" y="557373"/>
            <a:ext cx="4429706" cy="614265"/>
          </a:xfrm>
          <a:prstGeom prst="rect">
            <a:avLst/>
          </a:prstGeom>
        </p:spPr>
        <p:txBody>
          <a:bodyPr vert="horz" lIns="108659" tIns="54330" rIns="108659" bIns="54330" rtlCol="0" anchor="ctr">
            <a:noAutofit/>
          </a:bodyPr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26813" y="1914754"/>
            <a:ext cx="2844430" cy="365210"/>
          </a:xfrm>
          <a:prstGeom prst="rect">
            <a:avLst/>
          </a:prstGeom>
        </p:spPr>
        <p:txBody>
          <a:bodyPr vert="horz" lIns="108659" tIns="54330" rIns="108659" bIns="5433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53DADD-8BA4-4442-A46F-37C28CCD4DE1}" type="datetimeFigureOut">
              <a:rPr lang="fr-F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18/07/2025</a:t>
            </a:fld>
            <a:endParaRPr lang="fr-F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2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</p:sldLayoutIdLst>
  <p:txStyles>
    <p:titleStyle>
      <a:lvl1pPr algn="l" defTabSz="1087859" rtl="0" eaLnBrk="1" latinLnBrk="0" hangingPunct="1">
        <a:spcBef>
          <a:spcPct val="0"/>
        </a:spcBef>
        <a:buNone/>
        <a:defRPr sz="43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7947" indent="-407947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3884" indent="-339954" algn="l" defTabSz="1087859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824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752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681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612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539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470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401" indent="-271962" algn="l" defTabSz="10878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31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859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785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719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644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576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506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435" algn="l" defTabSz="10878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6.png@01D95367.6CA2411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67.png"/><Relationship Id="rId4" Type="http://schemas.openxmlformats.org/officeDocument/2006/relationships/hyperlink" Target="https://citeradio.fr/wd/2025/06/04/citeradio-les-rv-de-ligaya-cci-business-club-de-juin-200-entrepreneurs-reunis-en-partenariat-avec-le-hub-eco-de-tours-metropole-val-de-loire-et-le-cluster-novec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6.png@01D95367.6CA2411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6.xml"/><Relationship Id="rId4" Type="http://schemas.openxmlformats.org/officeDocument/2006/relationships/image" Target="cid:image006.png@01D95367.6CA2411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cid:image006.png@01D95367.6CA24110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58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jpe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cid:image006.png@01D95367.6CA24110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6.png@01D95367.6CA2411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6.png@01D95367.6CA2411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5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6.png@01D95367.6CA2411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63.png"/><Relationship Id="rId11" Type="http://schemas.openxmlformats.org/officeDocument/2006/relationships/image" Target="cid:image006.png@01D95367.6CA24110" TargetMode="External"/><Relationship Id="rId5" Type="http://schemas.openxmlformats.org/officeDocument/2006/relationships/image" Target="../media/image62.png"/><Relationship Id="rId10" Type="http://schemas.openxmlformats.org/officeDocument/2006/relationships/image" Target="../media/image2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622" y="549474"/>
            <a:ext cx="6048672" cy="2448272"/>
          </a:xfrm>
        </p:spPr>
        <p:txBody>
          <a:bodyPr anchor="ctr">
            <a:noAutofit/>
          </a:bodyPr>
          <a:lstStyle/>
          <a:p>
            <a:r>
              <a:rPr lang="fr-FR" sz="2800" dirty="0" smtClean="0"/>
              <a:t>Dossier </a:t>
            </a:r>
            <a:r>
              <a:rPr lang="fr-FR" sz="2800" dirty="0"/>
              <a:t>de candidature </a:t>
            </a:r>
            <a:r>
              <a:rPr lang="fr-FR" sz="2800" dirty="0" smtClean="0"/>
              <a:t>2025 </a:t>
            </a:r>
            <a:br>
              <a:rPr lang="fr-FR" sz="2800" dirty="0" smtClean="0"/>
            </a:br>
            <a:r>
              <a:rPr lang="fr-FR" sz="2000" dirty="0" smtClean="0"/>
              <a:t>« Les Trophées idealCO des héros territoriaux »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800" dirty="0"/>
              <a:t/>
            </a:r>
            <a:br>
              <a:rPr lang="fr-FR" sz="800" dirty="0"/>
            </a:br>
            <a:r>
              <a:rPr lang="fr-FR" sz="900" dirty="0"/>
              <a:t/>
            </a:r>
            <a:br>
              <a:rPr lang="fr-FR" sz="900" dirty="0"/>
            </a:br>
            <a:r>
              <a:rPr lang="fr-FR" sz="2800" i="1" dirty="0" smtClean="0"/>
              <a:t>Le Hub éco, un outil de cohésion et de </a:t>
            </a:r>
            <a:r>
              <a:rPr lang="fr-FR" sz="2800" i="1" dirty="0" smtClean="0"/>
              <a:t>partage en proximité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933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768542" y="1990155"/>
            <a:ext cx="9558411" cy="2591351"/>
          </a:xfrm>
          <a:prstGeom prst="rect">
            <a:avLst/>
          </a:prstGeom>
        </p:spPr>
        <p:txBody>
          <a:bodyPr lIns="108620" tIns="54310" rIns="108620" bIns="54310">
            <a:noAutofit/>
          </a:bodyPr>
          <a:lstStyle>
            <a:lvl1pPr marL="0" indent="0" algn="l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3931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7859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1785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5719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9644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3576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7506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1435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087750">
              <a:defRPr/>
            </a:pPr>
            <a:endParaRPr lang="fr-FR" sz="2799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95802" y="853641"/>
            <a:ext cx="11198949" cy="971064"/>
          </a:xfrm>
          <a:prstGeom prst="rect">
            <a:avLst/>
          </a:prstGeom>
        </p:spPr>
        <p:txBody>
          <a:bodyPr vert="horz" lIns="108620" tIns="54310" rIns="108620" bIns="54310" rtlCol="0" anchor="ctr">
            <a:noAutofit/>
          </a:bodyPr>
          <a:lstStyle>
            <a:lvl1pPr algn="l" defTabSz="1087859" rtl="0" eaLnBrk="1" latinLnBrk="0" hangingPunct="1">
              <a:spcBef>
                <a:spcPct val="0"/>
              </a:spcBef>
              <a:buNone/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 defTabSz="1087750">
              <a:defRPr/>
            </a:pPr>
            <a:endParaRPr lang="fr-FR" sz="2400" dirty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254665" y="324291"/>
            <a:ext cx="2962892" cy="686722"/>
          </a:xfrm>
          <a:prstGeom prst="rect">
            <a:avLst/>
          </a:prstGeom>
        </p:spPr>
        <p:txBody>
          <a:bodyPr vert="horz" lIns="91407" tIns="45703" rIns="91407" bIns="4570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09">
              <a:defRPr/>
            </a:pPr>
            <a:endParaRPr lang="fr-F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58231" y="1467954"/>
            <a:ext cx="10642460" cy="759993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>
                <a:solidFill>
                  <a:srgbClr val="002060"/>
                </a:solidFill>
              </a:rPr>
              <a:t/>
            </a:r>
            <a:br>
              <a:rPr lang="fr-FR" sz="2000" b="0" dirty="0">
                <a:solidFill>
                  <a:srgbClr val="002060"/>
                </a:solidFill>
              </a:rPr>
            </a:br>
            <a:endParaRPr lang="fr-FR" sz="2000" b="0" dirty="0">
              <a:solidFill>
                <a:srgbClr val="002060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376360" y="402096"/>
            <a:ext cx="4060271" cy="59170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99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sz="2000" dirty="0">
              <a:latin typeface="Aptos Ligh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69256" y="167805"/>
            <a:ext cx="3960440" cy="9986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09"/>
            <a:r>
              <a:rPr lang="fr-FR" sz="2800" dirty="0" smtClean="0"/>
              <a:t>Interview 04/06/2025</a:t>
            </a:r>
            <a:endParaRPr lang="fr-FR" sz="2800" dirty="0"/>
          </a:p>
        </p:txBody>
      </p:sp>
      <p:pic>
        <p:nvPicPr>
          <p:cNvPr id="17" name="Image 15" descr="cid:image006.png@01D95367.6CA2411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1" y="112685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98662" y="2014833"/>
            <a:ext cx="101020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Présentation du Hub éco par Valérie Sécheret</a:t>
            </a:r>
          </a:p>
          <a:p>
            <a:pPr algn="ctr"/>
            <a:r>
              <a:rPr lang="fr-FR" b="1" dirty="0" smtClean="0"/>
              <a:t>Directrice Générale Adjointe Développement, Attractivité, Innovation </a:t>
            </a:r>
          </a:p>
          <a:p>
            <a:pPr algn="ctr"/>
            <a:r>
              <a:rPr lang="fr-FR" b="1" dirty="0" smtClean="0"/>
              <a:t>lors d’une interview sur Cité Radio « Les RV de Ligaya »</a:t>
            </a:r>
          </a:p>
          <a:p>
            <a:pPr algn="ctr"/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citeradio.fr/wd/2025/06/04/citeradio-les-rv-de-ligaya-cci-business-club-de-juin-200-entrepreneurs-reunis-en-partenariat-avec-le-hub-eco-de-tours-metropole-val-de-loire-et-le-cluster-noveco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85" y="3429794"/>
            <a:ext cx="3143250" cy="4857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42678" y="5575082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Lecture du passage : 1 min 10 s. à 8 min 50 s.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0281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67414" y="189434"/>
            <a:ext cx="3960440" cy="9361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09"/>
            <a:r>
              <a:rPr lang="fr-FR" sz="2200" dirty="0" smtClean="0"/>
              <a:t>Une initiative </a:t>
            </a:r>
          </a:p>
          <a:p>
            <a:pPr defTabSz="914309"/>
            <a:r>
              <a:rPr lang="fr-FR" sz="2200" dirty="0" smtClean="0"/>
              <a:t>de Tours Métropole Val de Loire</a:t>
            </a:r>
            <a:endParaRPr lang="fr-FR" sz="2200" dirty="0"/>
          </a:p>
        </p:txBody>
      </p:sp>
      <p:sp>
        <p:nvSpPr>
          <p:cNvPr id="8" name="Rectangle 7"/>
          <p:cNvSpPr/>
          <p:nvPr/>
        </p:nvSpPr>
        <p:spPr>
          <a:xfrm>
            <a:off x="198383" y="6383956"/>
            <a:ext cx="1516953" cy="38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5228" y="1772660"/>
            <a:ext cx="419045" cy="333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4606" y="1770671"/>
            <a:ext cx="10513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09"/>
            <a:r>
              <a:rPr lang="fr-FR" dirty="0">
                <a:solidFill>
                  <a:srgbClr val="002060"/>
                </a:solidFill>
                <a:latin typeface="Calibri" panose="020F0502020204030204"/>
              </a:rPr>
              <a:t> </a:t>
            </a:r>
            <a:r>
              <a:rPr lang="fr-FR" b="1" dirty="0">
                <a:solidFill>
                  <a:srgbClr val="002060"/>
                </a:solidFill>
                <a:latin typeface="Calibri" panose="020F0502020204030204"/>
              </a:rPr>
              <a:t> </a:t>
            </a:r>
            <a:endParaRPr lang="fr-FR" sz="2400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7" name="Image 15" descr="cid:image006.png@01D95367.6CA2411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9" y="117426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" y="1445810"/>
            <a:ext cx="7644590" cy="4360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98022" y="1557586"/>
            <a:ext cx="42992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2060"/>
                </a:solidFill>
              </a:rPr>
              <a:t>Lancement</a:t>
            </a:r>
            <a:r>
              <a:rPr lang="fr-FR" sz="2800" b="1" dirty="0" smtClean="0">
                <a:solidFill>
                  <a:srgbClr val="002060"/>
                </a:solidFill>
              </a:rPr>
              <a:t> : 21 juin 2022</a:t>
            </a:r>
          </a:p>
          <a:p>
            <a:endParaRPr lang="fr-FR" sz="1800" b="1" dirty="0" smtClean="0">
              <a:solidFill>
                <a:srgbClr val="002060"/>
              </a:solidFill>
            </a:endParaRPr>
          </a:p>
          <a:p>
            <a:r>
              <a:rPr lang="fr-FR" sz="2800" b="1" u="sng" dirty="0" smtClean="0">
                <a:solidFill>
                  <a:srgbClr val="002060"/>
                </a:solidFill>
              </a:rPr>
              <a:t>Objectifs</a:t>
            </a:r>
            <a:r>
              <a:rPr lang="fr-FR" sz="2800" dirty="0" smtClean="0">
                <a:solidFill>
                  <a:srgbClr val="002060"/>
                </a:solidFill>
              </a:rPr>
              <a:t> </a:t>
            </a:r>
            <a:endParaRPr lang="fr-FR" sz="2800" dirty="0">
              <a:solidFill>
                <a:srgbClr val="002060"/>
              </a:solidFill>
            </a:endParaRPr>
          </a:p>
          <a:p>
            <a:endParaRPr lang="fr-FR" sz="8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</a:rPr>
              <a:t>Faciliter les synergies et les coopérations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2060"/>
                </a:solidFill>
              </a:rPr>
              <a:t>Développer les mutualisations et </a:t>
            </a:r>
            <a:r>
              <a:rPr lang="fr-FR" sz="2800" dirty="0" smtClean="0">
                <a:solidFill>
                  <a:srgbClr val="002060"/>
                </a:solidFill>
              </a:rPr>
              <a:t>le réemploi </a:t>
            </a:r>
            <a:r>
              <a:rPr lang="fr-FR" sz="2800" dirty="0">
                <a:solidFill>
                  <a:srgbClr val="002060"/>
                </a:solidFill>
              </a:rPr>
              <a:t>de ressources</a:t>
            </a:r>
          </a:p>
        </p:txBody>
      </p:sp>
    </p:spTree>
    <p:extLst>
      <p:ext uri="{BB962C8B-B14F-4D97-AF65-F5344CB8AC3E}">
        <p14:creationId xmlns:p14="http://schemas.microsoft.com/office/powerpoint/2010/main" val="2997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67414" y="170973"/>
            <a:ext cx="3960440" cy="9969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09"/>
            <a:r>
              <a:rPr lang="fr-FR" sz="2400" dirty="0" smtClean="0"/>
              <a:t>Accessible gratuitement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198383" y="6383956"/>
            <a:ext cx="1516953" cy="38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5228" y="1772660"/>
            <a:ext cx="419045" cy="333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4606" y="1770671"/>
            <a:ext cx="10513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09"/>
            <a:r>
              <a:rPr lang="fr-FR" dirty="0">
                <a:solidFill>
                  <a:srgbClr val="002060"/>
                </a:solidFill>
                <a:latin typeface="Calibri" panose="020F0502020204030204"/>
              </a:rPr>
              <a:t> </a:t>
            </a:r>
            <a:r>
              <a:rPr lang="fr-FR" b="1" dirty="0">
                <a:solidFill>
                  <a:srgbClr val="002060"/>
                </a:solidFill>
                <a:latin typeface="Calibri" panose="020F0502020204030204"/>
              </a:rPr>
              <a:t> </a:t>
            </a:r>
            <a:endParaRPr lang="fr-FR" sz="2400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2" b="27955"/>
          <a:stretch/>
        </p:blipFill>
        <p:spPr>
          <a:xfrm>
            <a:off x="2234555" y="1471783"/>
            <a:ext cx="6281703" cy="1917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4607" y="3285777"/>
            <a:ext cx="3960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 smtClean="0">
              <a:cs typeface="Arial" panose="020B0604020202020204" pitchFamily="34" charset="0"/>
            </a:endParaRPr>
          </a:p>
          <a:p>
            <a:pPr algn="ctr"/>
            <a:endParaRPr lang="fr-FR" b="1" dirty="0">
              <a:cs typeface="Arial" panose="020B0604020202020204" pitchFamily="34" charset="0"/>
            </a:endParaRPr>
          </a:p>
          <a:p>
            <a:pPr algn="ctr"/>
            <a:endParaRPr lang="fr-FR" b="1" dirty="0"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51190" y="3745002"/>
            <a:ext cx="4762270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Partage et Réemploi de ressources Territoriales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6834" y="3492539"/>
            <a:ext cx="4968587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Une vitrine pour les entreprises, associations et collectivités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94570" y="5446094"/>
            <a:ext cx="9551387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fr-FR" sz="2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ctivité RSE - Déchets évités et Bilan Carbone </a:t>
            </a:r>
          </a:p>
        </p:txBody>
      </p:sp>
      <p:pic>
        <p:nvPicPr>
          <p:cNvPr id="13" name="Image 15" descr="cid:image006.png@01D95367.6CA2411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8" y="112831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67414" y="157570"/>
            <a:ext cx="4032448" cy="9963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09"/>
            <a:r>
              <a:rPr lang="fr-FR" sz="2400" dirty="0" smtClean="0"/>
              <a:t>Accompagner les entreprises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198383" y="6383956"/>
            <a:ext cx="1516953" cy="38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5228" y="1772660"/>
            <a:ext cx="419045" cy="333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4606" y="1770671"/>
            <a:ext cx="10513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09"/>
            <a:r>
              <a:rPr lang="fr-FR" dirty="0">
                <a:solidFill>
                  <a:srgbClr val="002060"/>
                </a:solidFill>
                <a:latin typeface="Calibri" panose="020F0502020204030204"/>
              </a:rPr>
              <a:t> </a:t>
            </a:r>
            <a:r>
              <a:rPr lang="fr-FR" b="1" dirty="0">
                <a:solidFill>
                  <a:srgbClr val="002060"/>
                </a:solidFill>
                <a:latin typeface="Calibri" panose="020F0502020204030204"/>
              </a:rPr>
              <a:t> </a:t>
            </a:r>
            <a:endParaRPr lang="fr-FR" sz="24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04750" y="1691598"/>
            <a:ext cx="8415471" cy="424847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Le </a:t>
            </a:r>
            <a:r>
              <a:rPr lang="fr-FR" sz="2800" dirty="0" smtClean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développement économique </a:t>
            </a:r>
            <a:r>
              <a:rPr lang="fr-FR" sz="2800" dirty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de leur activité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La réduction </a:t>
            </a:r>
            <a:r>
              <a:rPr lang="fr-FR" sz="2800" dirty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des </a:t>
            </a:r>
            <a:r>
              <a:rPr lang="fr-FR" sz="2800" dirty="0" smtClean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déchets </a:t>
            </a:r>
            <a:endParaRPr lang="fr-FR" sz="2800" dirty="0">
              <a:solidFill>
                <a:srgbClr val="002060"/>
              </a:solidFill>
              <a:highlight>
                <a:srgbClr val="FFFFFF"/>
              </a:highlight>
              <a:latin typeface="Aptos 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La </a:t>
            </a:r>
            <a:r>
              <a:rPr lang="fr-FR" sz="2800" dirty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transition </a:t>
            </a:r>
            <a:r>
              <a:rPr lang="fr-FR" sz="2800" dirty="0" smtClean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écologique </a:t>
            </a:r>
            <a:r>
              <a:rPr lang="fr-FR" sz="2800" dirty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&amp; décarbonation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La </a:t>
            </a:r>
            <a:r>
              <a:rPr lang="fr-FR" sz="2800" dirty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transition </a:t>
            </a:r>
            <a:r>
              <a:rPr lang="fr-FR" sz="2800" dirty="0" smtClean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numérique </a:t>
            </a:r>
            <a:endParaRPr lang="fr-FR" sz="2800" dirty="0">
              <a:solidFill>
                <a:srgbClr val="002060"/>
              </a:solidFill>
              <a:highlight>
                <a:srgbClr val="FFFFFF"/>
              </a:highlight>
              <a:latin typeface="Aptos Ligh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L</a:t>
            </a:r>
            <a:r>
              <a:rPr lang="fr-FR" sz="2800" dirty="0" smtClean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a </a:t>
            </a:r>
            <a:r>
              <a:rPr lang="fr-FR" sz="2800" dirty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réduction de leur </a:t>
            </a:r>
            <a:r>
              <a:rPr lang="fr-FR" sz="2800" dirty="0" smtClean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vulnérabilité́ </a:t>
            </a:r>
            <a:r>
              <a:rPr lang="fr-FR" sz="2800" dirty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aux </a:t>
            </a:r>
            <a:r>
              <a:rPr lang="fr-FR" sz="2800" dirty="0" smtClean="0">
                <a:solidFill>
                  <a:srgbClr val="002060"/>
                </a:solidFill>
                <a:highlight>
                  <a:srgbClr val="FFFFFF"/>
                </a:highlight>
                <a:latin typeface="Aptos Light"/>
              </a:rPr>
              <a:t>crises </a:t>
            </a:r>
            <a:endParaRPr lang="fr-FR" sz="2800" dirty="0">
              <a:solidFill>
                <a:srgbClr val="002060"/>
              </a:solidFill>
              <a:highlight>
                <a:srgbClr val="FFFFFF"/>
              </a:highlight>
              <a:latin typeface="Aptos Light"/>
            </a:endParaRPr>
          </a:p>
          <a:p>
            <a:endParaRPr lang="fr-FR" dirty="0">
              <a:solidFill>
                <a:srgbClr val="002060"/>
              </a:solidFill>
              <a:latin typeface="Aptos Light"/>
            </a:endParaRPr>
          </a:p>
        </p:txBody>
      </p:sp>
      <p:pic>
        <p:nvPicPr>
          <p:cNvPr id="11" name="Image 10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20BBA2DC-F085-CBD2-8B4C-D5C733C63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7" y="1460798"/>
            <a:ext cx="694117" cy="742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11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FE09550A-03FD-D4BD-EC30-B3E0E657D9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2" y="2303886"/>
            <a:ext cx="650874" cy="7420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ge 1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6B525489-C53E-65BD-7CC8-DF9CD6CED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3" y="3157101"/>
            <a:ext cx="631113" cy="7439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Image 1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D5000806-85A2-61E0-8ECE-E1A8F49AE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3" y="4012265"/>
            <a:ext cx="637584" cy="840881"/>
          </a:xfrm>
          <a:prstGeom prst="rect">
            <a:avLst/>
          </a:prstGeom>
        </p:spPr>
      </p:pic>
      <p:pic>
        <p:nvPicPr>
          <p:cNvPr id="16" name="Image 1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0DD29F30-08BB-02CF-97B2-AA34F28061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7" y="4889327"/>
            <a:ext cx="752622" cy="7526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 15" descr="cid:image006.png@01D95367.6CA24110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8" y="105641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9882223" y="5204711"/>
            <a:ext cx="2099211" cy="122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fr-FR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" y="3088853"/>
            <a:ext cx="2453638" cy="6456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02" y="2829147"/>
            <a:ext cx="1960639" cy="92542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38" y="3856745"/>
            <a:ext cx="778253" cy="8395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/>
          <a:srcRect t="18231" b="23508"/>
          <a:stretch/>
        </p:blipFill>
        <p:spPr>
          <a:xfrm>
            <a:off x="294244" y="4057108"/>
            <a:ext cx="1379718" cy="80383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447" y="4115041"/>
            <a:ext cx="1960729" cy="73193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4491" y="4144009"/>
            <a:ext cx="756916" cy="62514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7745" y="5061832"/>
            <a:ext cx="3045203" cy="61636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754" y="1177461"/>
            <a:ext cx="1918759" cy="8223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0"/>
          <a:srcRect t="16892" b="15483"/>
          <a:stretch/>
        </p:blipFill>
        <p:spPr>
          <a:xfrm>
            <a:off x="10630916" y="2881342"/>
            <a:ext cx="1564470" cy="54615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59111" y="4050304"/>
            <a:ext cx="1108078" cy="78656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2"/>
          <a:srcRect t="15554" b="15171"/>
          <a:stretch/>
        </p:blipFill>
        <p:spPr>
          <a:xfrm>
            <a:off x="8589632" y="2727618"/>
            <a:ext cx="1097890" cy="73112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2823" y="2891553"/>
            <a:ext cx="1938557" cy="64121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0575" y="3703232"/>
            <a:ext cx="810943" cy="55291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85774" y="2991224"/>
            <a:ext cx="731120" cy="54749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0922" y="2275716"/>
            <a:ext cx="1920085" cy="47682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37598" y="2129697"/>
            <a:ext cx="1703290" cy="69945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4241" y="3055129"/>
            <a:ext cx="1720460" cy="5527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872849" y="3607857"/>
            <a:ext cx="1080604" cy="369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>
              <a:defRPr/>
            </a:pPr>
            <a:r>
              <a:rPr lang="fr-FR" sz="1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SEGMY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51888" y="1704335"/>
            <a:ext cx="4274263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PARTENAIRES INSTITUTIONNELS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138887" y="1659696"/>
            <a:ext cx="4274263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fr-F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RESEAUX D’ENTREPRISES</a:t>
            </a:r>
          </a:p>
        </p:txBody>
      </p:sp>
      <p:sp>
        <p:nvSpPr>
          <p:cNvPr id="6" name="Accolade ouvrante 5"/>
          <p:cNvSpPr/>
          <p:nvPr/>
        </p:nvSpPr>
        <p:spPr>
          <a:xfrm rot="5400000">
            <a:off x="3031126" y="-727893"/>
            <a:ext cx="274798" cy="5752351"/>
          </a:xfrm>
          <a:prstGeom prst="leftBrace">
            <a:avLst/>
          </a:prstGeom>
          <a:ln w="1905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fr-FR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Accolade ouvrante 33"/>
          <p:cNvSpPr/>
          <p:nvPr/>
        </p:nvSpPr>
        <p:spPr>
          <a:xfrm rot="5400000">
            <a:off x="9074667" y="-719791"/>
            <a:ext cx="274798" cy="5752351"/>
          </a:xfrm>
          <a:prstGeom prst="leftBrace">
            <a:avLst/>
          </a:prstGeom>
          <a:ln w="1905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fr-FR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88" y="4456582"/>
            <a:ext cx="1423333" cy="3934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07" y="5754359"/>
            <a:ext cx="1843196" cy="307199"/>
          </a:xfrm>
          <a:prstGeom prst="rect">
            <a:avLst/>
          </a:prstGeom>
        </p:spPr>
      </p:pic>
      <p:pic>
        <p:nvPicPr>
          <p:cNvPr id="35" name="Image 34" descr="Smart Base RH – Dévolopper la connaissance et l'innovation RH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761" y="3772076"/>
            <a:ext cx="1842482" cy="20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35" descr="CPME37 - ITP EMPLOI &amp; RECRUTEMENT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715" y="4771901"/>
            <a:ext cx="871529" cy="58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 descr="Association PEREN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88" y="4411151"/>
            <a:ext cx="895423" cy="76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 descr="Assemblée Générale de fusion le 6 juin 2019 - Revues de presse ...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33" y="5050060"/>
            <a:ext cx="1596186" cy="44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 38" descr="FFB yvelines - YouTube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88" y="3583769"/>
            <a:ext cx="1514290" cy="6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 39" descr="Annuaire Sous-traitants - Healthcare Loire Valley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11" y="4351798"/>
            <a:ext cx="1823315" cy="26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 40" descr="Exposer – Made In Val de Loire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04" y="4846976"/>
            <a:ext cx="1122000" cy="66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31" y="5424670"/>
            <a:ext cx="1487902" cy="65937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11" y="5699240"/>
            <a:ext cx="1054940" cy="687664"/>
          </a:xfrm>
          <a:prstGeom prst="rect">
            <a:avLst/>
          </a:prstGeom>
        </p:spPr>
      </p:pic>
      <p:sp>
        <p:nvSpPr>
          <p:cNvPr id="43" name="Titre 1"/>
          <p:cNvSpPr txBox="1">
            <a:spLocks/>
          </p:cNvSpPr>
          <p:nvPr/>
        </p:nvSpPr>
        <p:spPr>
          <a:xfrm>
            <a:off x="8254665" y="324291"/>
            <a:ext cx="2962892" cy="686722"/>
          </a:xfrm>
          <a:prstGeom prst="rect">
            <a:avLst/>
          </a:prstGeom>
        </p:spPr>
        <p:txBody>
          <a:bodyPr vert="horz" lIns="91407" tIns="45703" rIns="91407" bIns="4570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09">
              <a:defRPr/>
            </a:pPr>
            <a:endParaRPr lang="fr-F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8407045" y="476671"/>
            <a:ext cx="2962892" cy="686722"/>
          </a:xfrm>
          <a:prstGeom prst="rect">
            <a:avLst/>
          </a:prstGeom>
        </p:spPr>
        <p:txBody>
          <a:bodyPr vert="horz" lIns="91407" tIns="45703" rIns="91407" bIns="4570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09">
              <a:defRPr/>
            </a:pPr>
            <a:endParaRPr lang="fr-F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967414" y="127592"/>
            <a:ext cx="3986039" cy="10358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09"/>
            <a:r>
              <a:rPr lang="fr-FR" sz="2800" dirty="0" smtClean="0"/>
              <a:t>Partenaires et Réseaux</a:t>
            </a:r>
            <a:endParaRPr lang="fr-FR" sz="2800" dirty="0"/>
          </a:p>
        </p:txBody>
      </p:sp>
      <p:pic>
        <p:nvPicPr>
          <p:cNvPr id="42" name="Image 15" descr="cid:image006.png@01D95367.6CA24110"/>
          <p:cNvPicPr>
            <a:picLocks noChangeAspect="1" noChangeArrowheads="1"/>
          </p:cNvPicPr>
          <p:nvPr/>
        </p:nvPicPr>
        <p:blipFill>
          <a:blip r:embed="rId30" r:link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5" y="127592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14" y="2231139"/>
            <a:ext cx="1161077" cy="65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7776830" y="1742021"/>
            <a:ext cx="4207467" cy="3663577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68542" y="1990155"/>
            <a:ext cx="9558411" cy="2591351"/>
          </a:xfrm>
          <a:prstGeom prst="rect">
            <a:avLst/>
          </a:prstGeom>
        </p:spPr>
        <p:txBody>
          <a:bodyPr lIns="108620" tIns="54310" rIns="108620" bIns="54310">
            <a:noAutofit/>
          </a:bodyPr>
          <a:lstStyle>
            <a:lvl1pPr marL="0" indent="0" algn="l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3931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7859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1785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5719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9644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3576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7506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1435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087750">
              <a:defRPr/>
            </a:pPr>
            <a:endParaRPr lang="fr-FR" sz="2799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95802" y="853641"/>
            <a:ext cx="11198949" cy="971064"/>
          </a:xfrm>
          <a:prstGeom prst="rect">
            <a:avLst/>
          </a:prstGeom>
        </p:spPr>
        <p:txBody>
          <a:bodyPr vert="horz" lIns="108620" tIns="54310" rIns="108620" bIns="54310" rtlCol="0" anchor="ctr">
            <a:noAutofit/>
          </a:bodyPr>
          <a:lstStyle>
            <a:lvl1pPr algn="l" defTabSz="1087859" rtl="0" eaLnBrk="1" latinLnBrk="0" hangingPunct="1">
              <a:spcBef>
                <a:spcPct val="0"/>
              </a:spcBef>
              <a:buNone/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 defTabSz="1087750">
              <a:defRPr/>
            </a:pPr>
            <a:endParaRPr lang="fr-FR" sz="2400" dirty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254665" y="324291"/>
            <a:ext cx="2962892" cy="686722"/>
          </a:xfrm>
          <a:prstGeom prst="rect">
            <a:avLst/>
          </a:prstGeom>
        </p:spPr>
        <p:txBody>
          <a:bodyPr vert="horz" lIns="91407" tIns="45703" rIns="91407" bIns="4570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09">
              <a:defRPr/>
            </a:pPr>
            <a:endParaRPr lang="fr-F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58231" y="1467954"/>
            <a:ext cx="10642460" cy="759993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>
                <a:solidFill>
                  <a:srgbClr val="002060"/>
                </a:solidFill>
              </a:rPr>
              <a:t/>
            </a:r>
            <a:br>
              <a:rPr lang="fr-FR" sz="2000" b="0" dirty="0">
                <a:solidFill>
                  <a:srgbClr val="002060"/>
                </a:solidFill>
              </a:rPr>
            </a:br>
            <a:endParaRPr lang="fr-FR" sz="2000" b="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7929142" y="2276250"/>
            <a:ext cx="39654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Aptos Light" panose="020B0004020202020204"/>
                <a:cs typeface="Arial" panose="020B0604020202020204" pitchFamily="34" charset="0"/>
              </a:rPr>
              <a:t>37 Tertiaire</a:t>
            </a:r>
            <a:endParaRPr lang="fr-FR" sz="2400" dirty="0">
              <a:solidFill>
                <a:schemeClr val="bg1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Aptos Light" panose="020B0004020202020204"/>
                <a:cs typeface="Arial" panose="020B0604020202020204" pitchFamily="34" charset="0"/>
              </a:rPr>
              <a:t>25 Equipements industriels et pièces de rechange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Aptos Light" panose="020B0004020202020204"/>
                <a:cs typeface="Arial" panose="020B0604020202020204" pitchFamily="34" charset="0"/>
              </a:rPr>
              <a:t>55 Matières, matériaux et liquides</a:t>
            </a:r>
            <a:endParaRPr lang="fr-FR" sz="2400" dirty="0">
              <a:solidFill>
                <a:schemeClr val="bg1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Aptos Light" panose="020B0004020202020204"/>
                <a:cs typeface="Arial" panose="020B0604020202020204" pitchFamily="34" charset="0"/>
              </a:rPr>
              <a:t>1</a:t>
            </a:r>
            <a:r>
              <a:rPr lang="fr-FR" sz="2400" dirty="0" smtClean="0">
                <a:solidFill>
                  <a:schemeClr val="bg1"/>
                </a:solidFill>
                <a:latin typeface="Aptos Light" panose="020B0004020202020204"/>
                <a:cs typeface="Arial" panose="020B0604020202020204" pitchFamily="34" charset="0"/>
              </a:rPr>
              <a:t>8 Compétences</a:t>
            </a:r>
            <a:endParaRPr lang="fr-FR" sz="2400" dirty="0">
              <a:solidFill>
                <a:schemeClr val="bg1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  <a:latin typeface="Aptos Light" panose="020B0004020202020204"/>
                <a:cs typeface="Arial" panose="020B0604020202020204" pitchFamily="34" charset="0"/>
              </a:rPr>
              <a:t>26 Locaux</a:t>
            </a:r>
            <a:endParaRPr lang="fr-FR" sz="2400" dirty="0">
              <a:solidFill>
                <a:schemeClr val="bg1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endParaRPr lang="fr-FR" sz="2400" dirty="0">
              <a:solidFill>
                <a:srgbClr val="002060"/>
              </a:solidFill>
              <a:latin typeface="Aptos Light" panose="020B00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23" y="1772869"/>
            <a:ext cx="768890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1160 </a:t>
            </a:r>
            <a:r>
              <a:rPr lang="fr-FR" sz="30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utilisateurs représentant </a:t>
            </a:r>
          </a:p>
          <a:p>
            <a:pPr algn="ctr"/>
            <a:r>
              <a:rPr lang="fr-FR" sz="3000" b="1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1012 </a:t>
            </a:r>
            <a:r>
              <a:rPr lang="fr-FR" sz="30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organisations </a:t>
            </a:r>
            <a:r>
              <a:rPr lang="fr-FR" sz="3000" dirty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différentes </a:t>
            </a:r>
            <a:r>
              <a:rPr lang="fr-FR" sz="30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inscrites </a:t>
            </a:r>
            <a:endParaRPr lang="fr-FR" sz="3000" dirty="0" smtClean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r>
              <a:rPr lang="fr-FR" sz="30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(</a:t>
            </a:r>
            <a:r>
              <a:rPr lang="fr-FR" sz="30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975 entreprises et 37 associations) </a:t>
            </a:r>
            <a:endParaRPr lang="fr-FR" sz="3000" dirty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endParaRPr lang="fr-FR" sz="2800" dirty="0" smtClean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r>
              <a:rPr lang="fr-FR" sz="30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Annonces </a:t>
            </a:r>
            <a:r>
              <a:rPr lang="fr-FR" sz="30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proposées : </a:t>
            </a:r>
            <a:r>
              <a:rPr lang="fr-FR" sz="3000" b="1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161</a:t>
            </a:r>
            <a:r>
              <a:rPr lang="fr-FR" sz="30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2500" i="1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(90 en réemploi / 71 partages)</a:t>
            </a:r>
            <a:endParaRPr lang="fr-FR" sz="2500" b="1" dirty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endParaRPr lang="fr-FR" sz="2200" b="1" dirty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6349637" y="3861842"/>
            <a:ext cx="1337495" cy="8489"/>
          </a:xfrm>
          <a:prstGeom prst="straightConnector1">
            <a:avLst/>
          </a:prstGeom>
          <a:ln w="50800">
            <a:solidFill>
              <a:srgbClr val="00206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 txBox="1">
            <a:spLocks/>
          </p:cNvSpPr>
          <p:nvPr/>
        </p:nvSpPr>
        <p:spPr>
          <a:xfrm>
            <a:off x="3376360" y="402096"/>
            <a:ext cx="4060271" cy="59170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99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sz="2000" dirty="0">
              <a:latin typeface="Aptos Ligh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69256" y="167805"/>
            <a:ext cx="3960440" cy="9986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09"/>
            <a:r>
              <a:rPr lang="fr-FR" sz="2800" dirty="0" smtClean="0"/>
              <a:t>Bilan au 16 juillet 2025</a:t>
            </a:r>
            <a:endParaRPr lang="fr-FR" sz="2800" dirty="0"/>
          </a:p>
        </p:txBody>
      </p:sp>
      <p:pic>
        <p:nvPicPr>
          <p:cNvPr id="17" name="Image 15" descr="cid:image006.png@01D95367.6CA2411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1" y="112685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768542" y="1990155"/>
            <a:ext cx="9558411" cy="2591351"/>
          </a:xfrm>
          <a:prstGeom prst="rect">
            <a:avLst/>
          </a:prstGeom>
        </p:spPr>
        <p:txBody>
          <a:bodyPr lIns="108620" tIns="54310" rIns="108620" bIns="54310">
            <a:noAutofit/>
          </a:bodyPr>
          <a:lstStyle>
            <a:lvl1pPr marL="0" indent="0" algn="l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3931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7859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1785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5719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9644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3576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7506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1435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087750">
              <a:defRPr/>
            </a:pPr>
            <a:endParaRPr lang="fr-FR" sz="2799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95802" y="853641"/>
            <a:ext cx="11198949" cy="971064"/>
          </a:xfrm>
          <a:prstGeom prst="rect">
            <a:avLst/>
          </a:prstGeom>
        </p:spPr>
        <p:txBody>
          <a:bodyPr vert="horz" lIns="108620" tIns="54310" rIns="108620" bIns="54310" rtlCol="0" anchor="ctr">
            <a:noAutofit/>
          </a:bodyPr>
          <a:lstStyle>
            <a:lvl1pPr algn="l" defTabSz="1087859" rtl="0" eaLnBrk="1" latinLnBrk="0" hangingPunct="1">
              <a:spcBef>
                <a:spcPct val="0"/>
              </a:spcBef>
              <a:buNone/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 defTabSz="1087750">
              <a:defRPr/>
            </a:pPr>
            <a:endParaRPr lang="fr-FR" sz="2400" dirty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254665" y="324291"/>
            <a:ext cx="2962892" cy="686722"/>
          </a:xfrm>
          <a:prstGeom prst="rect">
            <a:avLst/>
          </a:prstGeom>
        </p:spPr>
        <p:txBody>
          <a:bodyPr vert="horz" lIns="91407" tIns="45703" rIns="91407" bIns="4570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09">
              <a:defRPr/>
            </a:pPr>
            <a:endParaRPr lang="fr-F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543" y="1437291"/>
            <a:ext cx="711639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200" b="1" dirty="0" smtClean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endParaRPr lang="fr-FR" sz="800" b="1" dirty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r>
              <a:rPr lang="fr-FR" sz="2600" b="1" dirty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10 ateliers inter-entreprises </a:t>
            </a:r>
            <a:r>
              <a:rPr lang="fr-FR" sz="2600" b="1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animés en 2025</a:t>
            </a:r>
            <a:endParaRPr lang="fr-FR" sz="2600" b="1" dirty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r>
              <a:rPr lang="fr-FR" sz="2600" b="1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 </a:t>
            </a:r>
            <a:r>
              <a:rPr lang="fr-FR" sz="2600" dirty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avec nos partenaires, </a:t>
            </a:r>
            <a:r>
              <a:rPr lang="fr-FR" sz="26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CCI Touraine, CMA37 </a:t>
            </a:r>
            <a:r>
              <a:rPr lang="fr-FR" sz="26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et le </a:t>
            </a:r>
            <a:r>
              <a:rPr lang="fr-FR" sz="26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Syndicat des Mobilités de Touraine</a:t>
            </a:r>
            <a:endParaRPr lang="fr-FR" sz="2600" b="1" dirty="0" smtClean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endParaRPr lang="fr-FR" sz="800" dirty="0" smtClean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endParaRPr lang="fr-FR" sz="800" dirty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endParaRPr lang="fr-FR" sz="800" dirty="0" smtClean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endParaRPr lang="fr-FR" sz="800" dirty="0" smtClean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endParaRPr lang="fr-FR" sz="800" dirty="0" smtClean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algn="ctr"/>
            <a:r>
              <a:rPr lang="fr-FR" sz="2600" b="1" dirty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a</a:t>
            </a:r>
            <a:r>
              <a:rPr lang="fr-FR" sz="2600" b="1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teliers 1</a:t>
            </a:r>
            <a:r>
              <a:rPr lang="fr-FR" sz="2600" b="1" baseline="30000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er</a:t>
            </a:r>
            <a:r>
              <a:rPr lang="fr-FR" sz="2600" b="1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 semestre 2025</a:t>
            </a:r>
            <a:endParaRPr lang="fr-FR" sz="2600" b="1" dirty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marL="285721" indent="-285721" algn="ctr">
              <a:buFont typeface="Wingdings" panose="05000000000000000000" pitchFamily="2" charset="2"/>
              <a:buChar char="Ø"/>
            </a:pPr>
            <a:endParaRPr lang="fr-FR" sz="500" b="1" dirty="0">
              <a:solidFill>
                <a:srgbClr val="002060"/>
              </a:solidFill>
              <a:latin typeface="Aptos Light" panose="020B0004020202020204"/>
              <a:cs typeface="Arial" panose="020B0604020202020204" pitchFamily="34" charset="0"/>
            </a:endParaRPr>
          </a:p>
          <a:p>
            <a:pPr marL="285721" indent="-285721" algn="ctr">
              <a:buFont typeface="Wingdings" panose="05000000000000000000" pitchFamily="2" charset="2"/>
              <a:buChar char="Ø"/>
            </a:pPr>
            <a:r>
              <a:rPr lang="fr-FR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février : 40 inscrits au SATESE 37</a:t>
            </a:r>
          </a:p>
          <a:p>
            <a:pPr marL="285721" indent="-285721" algn="ctr">
              <a:buFont typeface="Wingdings" panose="05000000000000000000" pitchFamily="2" charset="2"/>
              <a:buChar char="Ø"/>
            </a:pPr>
            <a:r>
              <a:rPr lang="fr-FR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avril : 47 inscrits au Bateau Ivre</a:t>
            </a:r>
          </a:p>
          <a:p>
            <a:pPr marL="285721" indent="-285721" algn="ctr">
              <a:buFont typeface="Wingdings" panose="05000000000000000000" pitchFamily="2" charset="2"/>
              <a:buChar char="Ø"/>
            </a:pPr>
            <a:r>
              <a:rPr lang="fr-FR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juin : 200 inscrits au Networking « Au Soleil »</a:t>
            </a:r>
          </a:p>
          <a:p>
            <a:pPr marL="285721" indent="-285721" algn="ctr">
              <a:buFont typeface="Wingdings" panose="05000000000000000000" pitchFamily="2" charset="2"/>
              <a:buChar char="Ø"/>
            </a:pPr>
            <a:r>
              <a:rPr lang="fr-FR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juin : </a:t>
            </a:r>
            <a:r>
              <a:rPr lang="fr-FR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inscrits à </a:t>
            </a:r>
            <a:r>
              <a:rPr lang="fr-FR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Bonne Récolte</a:t>
            </a:r>
          </a:p>
          <a:p>
            <a:pPr marL="285721" indent="-285721">
              <a:buFont typeface="Wingdings" panose="05000000000000000000" pitchFamily="2" charset="2"/>
              <a:buChar char="Ø"/>
            </a:pPr>
            <a:r>
              <a:rPr lang="fr-FR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juillet : </a:t>
            </a:r>
            <a:r>
              <a:rPr lang="fr-FR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inscrits à </a:t>
            </a:r>
            <a:r>
              <a:rPr lang="fr-FR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Pépinière de </a:t>
            </a:r>
            <a:r>
              <a:rPr lang="fr-F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Joué-Lès-Tours</a:t>
            </a:r>
            <a:endPara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376360" y="402096"/>
            <a:ext cx="4060271" cy="59170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99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sz="2000" dirty="0">
              <a:latin typeface="Aptos Ligh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69256" y="167805"/>
            <a:ext cx="3960440" cy="9986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09"/>
            <a:r>
              <a:rPr lang="fr-FR" sz="2800" dirty="0" smtClean="0"/>
              <a:t>Bilan Atelier 2025</a:t>
            </a:r>
            <a:endParaRPr lang="fr-FR" sz="2800" dirty="0"/>
          </a:p>
        </p:txBody>
      </p:sp>
      <p:pic>
        <p:nvPicPr>
          <p:cNvPr id="17" name="Image 15" descr="cid:image006.png@01D95367.6CA2411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1" y="112685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33" y="1437291"/>
            <a:ext cx="4955480" cy="37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67414" y="126842"/>
            <a:ext cx="3960440" cy="9986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09"/>
            <a:r>
              <a:rPr lang="fr-FR" sz="2200" dirty="0" smtClean="0"/>
              <a:t>Réalisations interservices TMVL</a:t>
            </a:r>
            <a:endParaRPr lang="fr-FR" sz="2200" dirty="0"/>
          </a:p>
        </p:txBody>
      </p:sp>
      <p:sp>
        <p:nvSpPr>
          <p:cNvPr id="8" name="Rectangle 7"/>
          <p:cNvSpPr/>
          <p:nvPr/>
        </p:nvSpPr>
        <p:spPr>
          <a:xfrm>
            <a:off x="198383" y="6383956"/>
            <a:ext cx="1516953" cy="38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5228" y="1772660"/>
            <a:ext cx="419045" cy="333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fr-FR" sz="18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790" y="1127853"/>
            <a:ext cx="118260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ptos Light"/>
              </a:rPr>
              <a:t>	</a:t>
            </a: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			           </a:t>
            </a:r>
            <a:r>
              <a:rPr lang="fr-FR" sz="2800" b="1" dirty="0" smtClean="0">
                <a:solidFill>
                  <a:srgbClr val="002060"/>
                </a:solidFill>
                <a:latin typeface="Aptos Light"/>
              </a:rPr>
              <a:t>2024</a:t>
            </a:r>
            <a:endParaRPr lang="fr-FR" sz="2800" b="1" dirty="0">
              <a:solidFill>
                <a:srgbClr val="002060"/>
              </a:solidFill>
              <a:latin typeface="Aptos Ligh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Février : avec la Direction Générale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– proposition de recyclage de biens meubles (don de moquettes au profit de Berthenay, St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Etienne de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C, St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Genouph, Fondettes et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La Membrolle/C.)</a:t>
            </a:r>
            <a:endParaRPr lang="fr-FR" dirty="0">
              <a:solidFill>
                <a:srgbClr val="002060"/>
              </a:solidFill>
              <a:latin typeface="Aptos Ligh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800" dirty="0">
              <a:solidFill>
                <a:srgbClr val="002060"/>
              </a:solidFill>
              <a:latin typeface="Aptos Light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Mars : avec la Direction </a:t>
            </a:r>
            <a:r>
              <a:rPr lang="fr-FR" b="1" dirty="0">
                <a:solidFill>
                  <a:srgbClr val="002060"/>
                </a:solidFill>
                <a:latin typeface="Aptos Light"/>
              </a:rPr>
              <a:t>C</a:t>
            </a: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ommande publique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– 1</a:t>
            </a:r>
            <a:r>
              <a:rPr lang="fr-FR" baseline="30000" dirty="0" smtClean="0">
                <a:solidFill>
                  <a:srgbClr val="002060"/>
                </a:solidFill>
                <a:latin typeface="Aptos Light"/>
              </a:rPr>
              <a:t>ère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 participation aux Rencontres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Touraine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Entreprises dédiées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aux « achats locaux et durables » sur le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territoire, avec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mise en avant du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SPASER et valorisation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du Hub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Eco</a:t>
            </a:r>
          </a:p>
          <a:p>
            <a:pPr lvl="0"/>
            <a:endParaRPr lang="fr-FR" sz="800" dirty="0">
              <a:solidFill>
                <a:srgbClr val="002060"/>
              </a:solidFill>
              <a:latin typeface="Aptos Light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Novembre : avec la Direction Tourisme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- présentation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du Hub éco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aux hébergeurs</a:t>
            </a:r>
          </a:p>
          <a:p>
            <a:pPr lvl="0"/>
            <a:r>
              <a:rPr lang="fr-FR" sz="1400" b="1" dirty="0" smtClean="0">
                <a:solidFill>
                  <a:srgbClr val="002060"/>
                </a:solidFill>
                <a:latin typeface="Aptos Light"/>
              </a:rPr>
              <a:t>	</a:t>
            </a:r>
          </a:p>
          <a:p>
            <a:pPr lvl="0"/>
            <a:r>
              <a:rPr lang="fr-FR" b="1" dirty="0">
                <a:solidFill>
                  <a:srgbClr val="002060"/>
                </a:solidFill>
                <a:latin typeface="Aptos Light"/>
              </a:rPr>
              <a:t>	</a:t>
            </a: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			            </a:t>
            </a:r>
            <a:r>
              <a:rPr lang="fr-FR" sz="2800" b="1" dirty="0" smtClean="0">
                <a:solidFill>
                  <a:srgbClr val="002060"/>
                </a:solidFill>
                <a:latin typeface="Aptos Light"/>
              </a:rPr>
              <a:t>2025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Janvier</a:t>
            </a:r>
            <a:r>
              <a:rPr lang="fr-FR" b="1" dirty="0">
                <a:solidFill>
                  <a:srgbClr val="002060"/>
                </a:solidFill>
                <a:latin typeface="Aptos Light"/>
              </a:rPr>
              <a:t> </a:t>
            </a: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: avec la Direction Bâtiments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- souhait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de vendre du mobilier d’occasion (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la Camusière)</a:t>
            </a:r>
          </a:p>
          <a:p>
            <a:pPr lvl="0"/>
            <a:endParaRPr lang="fr-FR" sz="800" dirty="0" smtClean="0">
              <a:solidFill>
                <a:srgbClr val="002060"/>
              </a:solidFill>
              <a:latin typeface="Aptos Light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Février</a:t>
            </a:r>
            <a:r>
              <a:rPr lang="fr-FR" b="1" dirty="0">
                <a:solidFill>
                  <a:srgbClr val="002060"/>
                </a:solidFill>
                <a:latin typeface="Aptos Light"/>
              </a:rPr>
              <a:t> </a:t>
            </a: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: avec la Direction Transformation Numérique du Territoire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- organisation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d’un atelier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avec mise en avant de la Stratégie Numérique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R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esponsable et valorisation du Hub éco en partenariat avec la CCI Touraine</a:t>
            </a:r>
          </a:p>
          <a:p>
            <a:pPr lvl="0"/>
            <a:endParaRPr lang="fr-FR" sz="800" b="1" dirty="0" smtClean="0">
              <a:solidFill>
                <a:srgbClr val="002060"/>
              </a:solidFill>
              <a:latin typeface="Aptos Light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Avril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: </a:t>
            </a:r>
            <a:r>
              <a:rPr lang="fr-FR" b="1" dirty="0" smtClean="0">
                <a:solidFill>
                  <a:srgbClr val="002060"/>
                </a:solidFill>
                <a:latin typeface="Aptos Light"/>
              </a:rPr>
              <a:t>avec la Direction SVDM 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- collecte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s</a:t>
            </a:r>
            <a:r>
              <a:rPr lang="fr-FR" dirty="0" smtClean="0">
                <a:solidFill>
                  <a:srgbClr val="002060"/>
                </a:solidFill>
                <a:latin typeface="Aptos Light"/>
              </a:rPr>
              <a:t>olidaire </a:t>
            </a:r>
            <a:r>
              <a:rPr lang="fr-FR" dirty="0">
                <a:solidFill>
                  <a:srgbClr val="002060"/>
                </a:solidFill>
                <a:latin typeface="Aptos Light"/>
              </a:rPr>
              <a:t>des téléphone portables</a:t>
            </a:r>
          </a:p>
        </p:txBody>
      </p:sp>
      <p:pic>
        <p:nvPicPr>
          <p:cNvPr id="10" name="Image 15" descr="cid:image006.png@01D95367.6CA2411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0" y="126842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768542" y="1990155"/>
            <a:ext cx="9558411" cy="2591351"/>
          </a:xfrm>
          <a:prstGeom prst="rect">
            <a:avLst/>
          </a:prstGeom>
        </p:spPr>
        <p:txBody>
          <a:bodyPr lIns="108620" tIns="54310" rIns="108620" bIns="54310">
            <a:noAutofit/>
          </a:bodyPr>
          <a:lstStyle>
            <a:lvl1pPr marL="0" indent="0" algn="l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3931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7859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1785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5719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9644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3576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7506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1435" indent="0" algn="ctr" defTabSz="108785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087750">
              <a:defRPr/>
            </a:pPr>
            <a:endParaRPr lang="fr-FR" sz="2799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95802" y="1658429"/>
            <a:ext cx="11198949" cy="1076130"/>
          </a:xfrm>
          <a:prstGeom prst="rect">
            <a:avLst/>
          </a:prstGeom>
        </p:spPr>
        <p:txBody>
          <a:bodyPr vert="horz" lIns="108620" tIns="54310" rIns="108620" bIns="54310" rtlCol="0" anchor="ctr">
            <a:noAutofit/>
          </a:bodyPr>
          <a:lstStyle>
            <a:lvl1pPr algn="l" defTabSz="1087859" rtl="0" eaLnBrk="1" latinLnBrk="0" hangingPunct="1">
              <a:spcBef>
                <a:spcPct val="0"/>
              </a:spcBef>
              <a:buNone/>
              <a:defRPr sz="4300" b="1" kern="700" spc="119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 defTabSz="1087750">
              <a:defRPr/>
            </a:pPr>
            <a:endParaRPr lang="fr-FR" sz="2400" dirty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254665" y="324291"/>
            <a:ext cx="2962892" cy="686722"/>
          </a:xfrm>
          <a:prstGeom prst="rect">
            <a:avLst/>
          </a:prstGeom>
        </p:spPr>
        <p:txBody>
          <a:bodyPr vert="horz" lIns="91407" tIns="45703" rIns="91407" bIns="4570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09">
              <a:defRPr/>
            </a:pPr>
            <a:endParaRPr lang="fr-F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368" y="1710437"/>
            <a:ext cx="10672484" cy="73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> </a:t>
            </a:r>
            <a:r>
              <a:rPr lang="fr-FR" sz="2200" b="1" dirty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  <a:t/>
            </a:r>
            <a:br>
              <a:rPr lang="fr-FR" sz="2200" b="1" dirty="0">
                <a:solidFill>
                  <a:srgbClr val="002060"/>
                </a:solidFill>
                <a:latin typeface="Aptos Light" panose="020B0004020202020204"/>
                <a:cs typeface="Arial" panose="020B0604020202020204" pitchFamily="34" charset="0"/>
              </a:rPr>
            </a:br>
            <a:r>
              <a:rPr lang="fr-FR" dirty="0">
                <a:latin typeface="Aptos Light" panose="020B0004020202020204" pitchFamily="34" charset="0"/>
              </a:rPr>
              <a:t>	</a:t>
            </a:r>
            <a:endParaRPr lang="fr-FR" sz="1600" dirty="0">
              <a:latin typeface="Aptos Light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texte 3"/>
          <p:cNvSpPr txBox="1">
            <a:spLocks/>
          </p:cNvSpPr>
          <p:nvPr/>
        </p:nvSpPr>
        <p:spPr>
          <a:xfrm>
            <a:off x="2748989" y="3023213"/>
            <a:ext cx="4138306" cy="1644002"/>
          </a:xfrm>
          <a:prstGeom prst="rect">
            <a:avLst/>
          </a:prstGeom>
        </p:spPr>
        <p:txBody>
          <a:bodyPr vert="horz" lIns="108645" tIns="54323" rIns="108645" bIns="54323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382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64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145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528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91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29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67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056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21" indent="-285721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002060"/>
              </a:solidFill>
              <a:latin typeface="Aptos Light" panose="020B0004020202020204" pitchFamily="34" charset="0"/>
            </a:endParaRPr>
          </a:p>
          <a:p>
            <a:pPr marL="285721" indent="-285721"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2060"/>
              </a:solidFill>
              <a:latin typeface="Aptos Light" panose="020B0004020202020204" pitchFamily="34" charset="0"/>
            </a:endParaRPr>
          </a:p>
          <a:p>
            <a:pPr marL="285721" indent="-285721"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2060"/>
              </a:solidFill>
              <a:latin typeface="Aptos Light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800" dirty="0">
              <a:solidFill>
                <a:srgbClr val="002060"/>
              </a:solidFill>
              <a:latin typeface="Aptos Ligh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81" y="4667215"/>
            <a:ext cx="2098277" cy="120824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873" y="1345081"/>
            <a:ext cx="2326325" cy="12480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661" y="5161789"/>
            <a:ext cx="3118212" cy="102113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25" y="2335791"/>
            <a:ext cx="1777255" cy="162043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580" y="1300286"/>
            <a:ext cx="2926389" cy="9311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3333" y="3972245"/>
            <a:ext cx="2206360" cy="138993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7159" y="2999898"/>
            <a:ext cx="2688219" cy="89607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4533484" y="2214248"/>
            <a:ext cx="244000" cy="6908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2668460" y="3244312"/>
            <a:ext cx="1014800" cy="14391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055378" y="2289077"/>
            <a:ext cx="519951" cy="6943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642714" y="4581506"/>
            <a:ext cx="587600" cy="22468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951190" y="4581506"/>
            <a:ext cx="10647" cy="59337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2967730" y="4477825"/>
            <a:ext cx="884351" cy="35406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967414" y="184201"/>
            <a:ext cx="3960440" cy="9986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09"/>
            <a:r>
              <a:rPr lang="fr-FR" sz="2800" dirty="0" smtClean="0"/>
              <a:t>Déploiement 2025</a:t>
            </a:r>
            <a:endParaRPr lang="fr-FR" sz="2800" dirty="0"/>
          </a:p>
        </p:txBody>
      </p:sp>
      <p:pic>
        <p:nvPicPr>
          <p:cNvPr id="25" name="Image 15" descr="cid:image006.png@01D95367.6CA24110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6" y="127592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06379" y="3869988"/>
            <a:ext cx="3476775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Journée de formation le 28 avril </a:t>
            </a:r>
            <a:r>
              <a:rPr lang="fr-FR" sz="1600" b="1" dirty="0"/>
              <a:t>2025 </a:t>
            </a:r>
            <a:endParaRPr lang="fr-FR" sz="1600" b="1" dirty="0" smtClean="0"/>
          </a:p>
          <a:p>
            <a:pPr algn="ctr"/>
            <a:r>
              <a:rPr lang="fr-FR" sz="1600" b="1" dirty="0" smtClean="0"/>
              <a:t>avec le prestataire </a:t>
            </a:r>
            <a:r>
              <a:rPr lang="fr-FR" sz="1600" b="1" dirty="0" err="1" smtClean="0"/>
              <a:t>Factoryz</a:t>
            </a:r>
            <a:r>
              <a:rPr lang="fr-FR" sz="1600" b="1" dirty="0" smtClean="0"/>
              <a:t> 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1159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type Métropo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Présentation type Métropo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Présentation type Métropo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Présentation type Métropo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Présentation type Métropole2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0_Présentation type Métropo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PAGE DE GARDE N°1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PAGE INTRODUCTION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PAGE DOUBLE TEXTE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Light">
  <a:themeElements>
    <a:clrScheme name="Process_16x9">
      <a:dk1>
        <a:srgbClr val="2F2B20"/>
      </a:dk1>
      <a:lt1>
        <a:srgbClr val="FFFFFF"/>
      </a:lt1>
      <a:dk2>
        <a:srgbClr val="675E47"/>
      </a:dk2>
      <a:lt2>
        <a:srgbClr val="A8C0BF"/>
      </a:lt2>
      <a:accent1>
        <a:srgbClr val="A9A57C"/>
      </a:accent1>
      <a:accent2>
        <a:srgbClr val="DFDCB7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rocess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PAGE DE FIN">
  <a:themeElements>
    <a:clrScheme name="Personnalisé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00B050"/>
      </a:accent3>
      <a:accent4>
        <a:srgbClr val="A5D028"/>
      </a:accent4>
      <a:accent5>
        <a:srgbClr val="FFDB01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ésentation type Métropo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vrable-FR-A4-Paysage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5.xml><?xml version="1.0" encoding="utf-8"?>
<a:theme xmlns:a="http://schemas.openxmlformats.org/drawingml/2006/main" name="1_Livrable-FR-A4-Paysage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6.xml><?xml version="1.0" encoding="utf-8"?>
<a:theme xmlns:a="http://schemas.openxmlformats.org/drawingml/2006/main" name="2_Présentation type Métropo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résentation type Métropo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Présentation type Métropo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Présentation type Métropo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type Métropole2</Template>
  <TotalTime>12757</TotalTime>
  <Words>484</Words>
  <Application>Microsoft Office PowerPoint</Application>
  <PresentationFormat>Personnalisé</PresentationFormat>
  <Paragraphs>91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21</vt:i4>
      </vt:variant>
      <vt:variant>
        <vt:lpstr>Titres des diapositives</vt:lpstr>
      </vt:variant>
      <vt:variant>
        <vt:i4>10</vt:i4>
      </vt:variant>
    </vt:vector>
  </HeadingPairs>
  <TitlesOfParts>
    <vt:vector size="44" baseType="lpstr">
      <vt:lpstr>Aptos Light</vt:lpstr>
      <vt:lpstr>Arial</vt:lpstr>
      <vt:lpstr>Calibri</vt:lpstr>
      <vt:lpstr>Calibri Light</vt:lpstr>
      <vt:lpstr>Cambria</vt:lpstr>
      <vt:lpstr>Century Gothic</vt:lpstr>
      <vt:lpstr>Helvetica Neue</vt:lpstr>
      <vt:lpstr>Now Alt</vt:lpstr>
      <vt:lpstr>Tahoma</vt:lpstr>
      <vt:lpstr>Tempus Sans ITC</vt:lpstr>
      <vt:lpstr>Verdana</vt:lpstr>
      <vt:lpstr>Wingdings</vt:lpstr>
      <vt:lpstr>Wingdings 2</vt:lpstr>
      <vt:lpstr>Présentation type Métropole2</vt:lpstr>
      <vt:lpstr>OfficeLight</vt:lpstr>
      <vt:lpstr>1_Présentation type Métropole2</vt:lpstr>
      <vt:lpstr>Livrable-FR-A4-Paysage-201609</vt:lpstr>
      <vt:lpstr>1_Livrable-FR-A4-Paysage-201609</vt:lpstr>
      <vt:lpstr>2_Présentation type Métropole2</vt:lpstr>
      <vt:lpstr>3_Présentation type Métropole2</vt:lpstr>
      <vt:lpstr>4_Présentation type Métropole2</vt:lpstr>
      <vt:lpstr>5_Présentation type Métropole2</vt:lpstr>
      <vt:lpstr>6_Présentation type Métropole2</vt:lpstr>
      <vt:lpstr>7_Présentation type Métropole2</vt:lpstr>
      <vt:lpstr>8_Présentation type Métropole2</vt:lpstr>
      <vt:lpstr>9_Présentation type Métropole2</vt:lpstr>
      <vt:lpstr>1_Conception personnalisée</vt:lpstr>
      <vt:lpstr>2_Conception personnalisée</vt:lpstr>
      <vt:lpstr>10_Présentation type Métropole2</vt:lpstr>
      <vt:lpstr>PAGE DE GARDE N°1</vt:lpstr>
      <vt:lpstr>PAGE INTRODUCTION</vt:lpstr>
      <vt:lpstr>PAGE DOUBLE TEXTE</vt:lpstr>
      <vt:lpstr>PAGE DE FIN</vt:lpstr>
      <vt:lpstr>Thème Office</vt:lpstr>
      <vt:lpstr>Dossier de candidature 2025  « Les Trophées idealCO des héros territoriaux »   Le Hub éco, un outil de cohésion et de partage en proximité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 </vt:lpstr>
    </vt:vector>
  </TitlesOfParts>
  <Company>Mairies de 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Développement économique, Recherche, Tourisme, Actions de soutien à la recherche, l’Enseignement supérieur, Soutien à la Formation professionnelle et la vie étudiante, lycées, collèges</dc:title>
  <dc:creator>Denis CHAREYRE</dc:creator>
  <cp:lastModifiedBy>TM-DEVECO Guénault N.</cp:lastModifiedBy>
  <cp:revision>899</cp:revision>
  <cp:lastPrinted>2025-07-11T08:39:10Z</cp:lastPrinted>
  <dcterms:created xsi:type="dcterms:W3CDTF">2017-10-13T15:54:05Z</dcterms:created>
  <dcterms:modified xsi:type="dcterms:W3CDTF">2025-07-18T07:55:53Z</dcterms:modified>
</cp:coreProperties>
</file>