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57" r:id="rId4"/>
    <p:sldId id="263" r:id="rId5"/>
    <p:sldId id="258" r:id="rId6"/>
    <p:sldId id="261" r:id="rId7"/>
    <p:sldId id="262" r:id="rId8"/>
    <p:sldId id="267"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D5EBB-9CB0-464E-8FEE-B73484C11A92}" v="1215" dt="2025-05-19T12:43:49.6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3" autoAdjust="0"/>
  </p:normalViewPr>
  <p:slideViewPr>
    <p:cSldViewPr snapToGrid="0">
      <p:cViewPr varScale="1">
        <p:scale>
          <a:sx n="64" d="100"/>
          <a:sy n="64" d="100"/>
        </p:scale>
        <p:origin x="66" y="7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THIER Blandine - PSOL/DEAF/SMAPE/UMAC" userId="34584c12-4232-4b97-b09b-02c41d3ced1c" providerId="ADAL" clId="{69ED5EBB-9CB0-464E-8FEE-B73484C11A92}"/>
    <pc:docChg chg="custSel modSld">
      <pc:chgData name="PAUTHIER Blandine - PSOL/DEAF/SMAPE/UMAC" userId="34584c12-4232-4b97-b09b-02c41d3ced1c" providerId="ADAL" clId="{69ED5EBB-9CB0-464E-8FEE-B73484C11A92}" dt="2025-06-20T09:38:55.901" v="8" actId="478"/>
      <pc:docMkLst>
        <pc:docMk/>
      </pc:docMkLst>
      <pc:sldChg chg="modSp mod">
        <pc:chgData name="PAUTHIER Blandine - PSOL/DEAF/SMAPE/UMAC" userId="34584c12-4232-4b97-b09b-02c41d3ced1c" providerId="ADAL" clId="{69ED5EBB-9CB0-464E-8FEE-B73484C11A92}" dt="2025-06-20T09:38:00.699" v="3" actId="1076"/>
        <pc:sldMkLst>
          <pc:docMk/>
          <pc:sldMk cId="360653535" sldId="256"/>
        </pc:sldMkLst>
        <pc:picChg chg="mod">
          <ac:chgData name="PAUTHIER Blandine - PSOL/DEAF/SMAPE/UMAC" userId="34584c12-4232-4b97-b09b-02c41d3ced1c" providerId="ADAL" clId="{69ED5EBB-9CB0-464E-8FEE-B73484C11A92}" dt="2025-06-20T09:38:00.699" v="3" actId="1076"/>
          <ac:picMkLst>
            <pc:docMk/>
            <pc:sldMk cId="360653535" sldId="256"/>
            <ac:picMk id="7" creationId="{8B211F0A-454C-AE7C-4B2F-F69828CDEBC4}"/>
          </ac:picMkLst>
        </pc:picChg>
      </pc:sldChg>
      <pc:sldChg chg="modSp mod">
        <pc:chgData name="PAUTHIER Blandine - PSOL/DEAF/SMAPE/UMAC" userId="34584c12-4232-4b97-b09b-02c41d3ced1c" providerId="ADAL" clId="{69ED5EBB-9CB0-464E-8FEE-B73484C11A92}" dt="2025-06-20T09:38:08.648" v="5" actId="1076"/>
        <pc:sldMkLst>
          <pc:docMk/>
          <pc:sldMk cId="1555991753" sldId="257"/>
        </pc:sldMkLst>
        <pc:picChg chg="mod">
          <ac:chgData name="PAUTHIER Blandine - PSOL/DEAF/SMAPE/UMAC" userId="34584c12-4232-4b97-b09b-02c41d3ced1c" providerId="ADAL" clId="{69ED5EBB-9CB0-464E-8FEE-B73484C11A92}" dt="2025-06-20T09:38:08.648" v="5" actId="1076"/>
          <ac:picMkLst>
            <pc:docMk/>
            <pc:sldMk cId="1555991753" sldId="257"/>
            <ac:picMk id="5" creationId="{F32488BF-7836-CCF5-C3F8-151D518ABD3C}"/>
          </ac:picMkLst>
        </pc:picChg>
      </pc:sldChg>
      <pc:sldChg chg="delSp modSp mod">
        <pc:chgData name="PAUTHIER Blandine - PSOL/DEAF/SMAPE/UMAC" userId="34584c12-4232-4b97-b09b-02c41d3ced1c" providerId="ADAL" clId="{69ED5EBB-9CB0-464E-8FEE-B73484C11A92}" dt="2025-06-20T09:38:55.901" v="8" actId="478"/>
        <pc:sldMkLst>
          <pc:docMk/>
          <pc:sldMk cId="1897419301" sldId="261"/>
        </pc:sldMkLst>
        <pc:picChg chg="del mod">
          <ac:chgData name="PAUTHIER Blandine - PSOL/DEAF/SMAPE/UMAC" userId="34584c12-4232-4b97-b09b-02c41d3ced1c" providerId="ADAL" clId="{69ED5EBB-9CB0-464E-8FEE-B73484C11A92}" dt="2025-06-20T09:38:55.901" v="8" actId="478"/>
          <ac:picMkLst>
            <pc:docMk/>
            <pc:sldMk cId="1897419301" sldId="261"/>
            <ac:picMk id="32" creationId="{F2DBFEF2-61BC-077C-96E3-78AEFCBE08F1}"/>
          </ac:picMkLst>
        </pc:picChg>
        <pc:picChg chg="del">
          <ac:chgData name="PAUTHIER Blandine - PSOL/DEAF/SMAPE/UMAC" userId="34584c12-4232-4b97-b09b-02c41d3ced1c" providerId="ADAL" clId="{69ED5EBB-9CB0-464E-8FEE-B73484C11A92}" dt="2025-06-20T09:38:20.844" v="6" actId="478"/>
          <ac:picMkLst>
            <pc:docMk/>
            <pc:sldMk cId="1897419301" sldId="261"/>
            <ac:picMk id="34" creationId="{9F162D54-C9BC-6F5E-2757-F8524678C363}"/>
          </ac:picMkLst>
        </pc:picChg>
      </pc:sldChg>
      <pc:sldChg chg="modSp mod">
        <pc:chgData name="PAUTHIER Blandine - PSOL/DEAF/SMAPE/UMAC" userId="34584c12-4232-4b97-b09b-02c41d3ced1c" providerId="ADAL" clId="{69ED5EBB-9CB0-464E-8FEE-B73484C11A92}" dt="2025-06-20T09:14:10.249" v="1" actId="20577"/>
        <pc:sldMkLst>
          <pc:docMk/>
          <pc:sldMk cId="4219363062" sldId="267"/>
        </pc:sldMkLst>
        <pc:spChg chg="mod">
          <ac:chgData name="PAUTHIER Blandine - PSOL/DEAF/SMAPE/UMAC" userId="34584c12-4232-4b97-b09b-02c41d3ced1c" providerId="ADAL" clId="{69ED5EBB-9CB0-464E-8FEE-B73484C11A92}" dt="2025-06-20T09:14:10.249" v="1" actId="20577"/>
          <ac:spMkLst>
            <pc:docMk/>
            <pc:sldMk cId="4219363062" sldId="267"/>
            <ac:spMk id="4" creationId="{FF0248B5-B1E1-0719-82F9-04BBBA13D832}"/>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BA00A-4A00-4E91-BCE8-B1C5FC36F2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7ABC90FB-85CD-4D61-9F4B-A09D3C4F2BD3}">
      <dgm:prSet phldrT="[Texte]" custT="1"/>
      <dgm:spPr/>
      <dgm:t>
        <a:bodyPr/>
        <a:lstStyle/>
        <a:p>
          <a:pPr>
            <a:lnSpc>
              <a:spcPct val="150000"/>
            </a:lnSpc>
            <a:buNone/>
          </a:pPr>
          <a:r>
            <a:rPr lang="fr-FR" sz="1000" b="1" dirty="0">
              <a:solidFill>
                <a:schemeClr val="tx1"/>
              </a:solidFill>
            </a:rPr>
            <a:t>Relation</a:t>
          </a:r>
        </a:p>
      </dgm:t>
    </dgm:pt>
    <dgm:pt modelId="{F0520B19-5459-472D-ABFD-006363020FD9}" type="parTrans" cxnId="{86A7D332-A914-451D-A282-23D2CED24396}">
      <dgm:prSet/>
      <dgm:spPr/>
      <dgm:t>
        <a:bodyPr/>
        <a:lstStyle/>
        <a:p>
          <a:endParaRPr lang="fr-FR"/>
        </a:p>
      </dgm:t>
    </dgm:pt>
    <dgm:pt modelId="{AEAA5FA3-3753-441D-A063-38310804AAB7}" type="sibTrans" cxnId="{86A7D332-A914-451D-A282-23D2CED24396}">
      <dgm:prSet/>
      <dgm:spPr/>
      <dgm:t>
        <a:bodyPr/>
        <a:lstStyle/>
        <a:p>
          <a:endParaRPr lang="fr-FR"/>
        </a:p>
      </dgm:t>
    </dgm:pt>
    <dgm:pt modelId="{2C016F49-C026-4C9B-91C2-36386BF73C6A}">
      <dgm:prSet phldrT="[Texte]" custT="1"/>
      <dgm:spPr/>
      <dgm:t>
        <a:bodyPr/>
        <a:lstStyle/>
        <a:p>
          <a:pPr>
            <a:buFontTx/>
            <a:buNone/>
          </a:pPr>
          <a:r>
            <a:rPr lang="fr-FR" sz="900" b="1" dirty="0"/>
            <a:t>Langages</a:t>
          </a:r>
        </a:p>
      </dgm:t>
    </dgm:pt>
    <dgm:pt modelId="{06A89E6C-2F43-451D-BA1A-F41F537F225F}" type="parTrans" cxnId="{06F7A80A-213A-4208-BACE-AB67610A94FC}">
      <dgm:prSet/>
      <dgm:spPr/>
      <dgm:t>
        <a:bodyPr/>
        <a:lstStyle/>
        <a:p>
          <a:endParaRPr lang="fr-FR"/>
        </a:p>
      </dgm:t>
    </dgm:pt>
    <dgm:pt modelId="{B58B7130-4F29-42A3-94B2-AA747C3DFBAF}" type="sibTrans" cxnId="{06F7A80A-213A-4208-BACE-AB67610A94FC}">
      <dgm:prSet/>
      <dgm:spPr/>
      <dgm:t>
        <a:bodyPr/>
        <a:lstStyle/>
        <a:p>
          <a:endParaRPr lang="fr-FR"/>
        </a:p>
      </dgm:t>
    </dgm:pt>
    <dgm:pt modelId="{520FC148-F72B-4C4B-A23E-17451F38C895}">
      <dgm:prSet phldrT="[Texte]" custT="1"/>
      <dgm:spPr/>
      <dgm:t>
        <a:bodyPr/>
        <a:lstStyle/>
        <a:p>
          <a:pPr>
            <a:buFontTx/>
            <a:buNone/>
          </a:pPr>
          <a:r>
            <a:rPr lang="fr-FR" sz="900" b="1" dirty="0"/>
            <a:t>Apprentissages</a:t>
          </a:r>
        </a:p>
      </dgm:t>
    </dgm:pt>
    <dgm:pt modelId="{886608AA-69E3-45E1-B888-FC66DC06D85F}" type="parTrans" cxnId="{B43AD732-C0F9-451C-85BA-4AFC150D8B59}">
      <dgm:prSet/>
      <dgm:spPr/>
      <dgm:t>
        <a:bodyPr/>
        <a:lstStyle/>
        <a:p>
          <a:endParaRPr lang="fr-FR"/>
        </a:p>
      </dgm:t>
    </dgm:pt>
    <dgm:pt modelId="{5894B73B-7E2A-4E10-BDF3-4A8EA51FD4F5}" type="sibTrans" cxnId="{B43AD732-C0F9-451C-85BA-4AFC150D8B59}">
      <dgm:prSet/>
      <dgm:spPr/>
      <dgm:t>
        <a:bodyPr/>
        <a:lstStyle/>
        <a:p>
          <a:endParaRPr lang="fr-FR"/>
        </a:p>
      </dgm:t>
    </dgm:pt>
    <dgm:pt modelId="{7B718279-83F2-4CAB-96AA-984038BDB1E0}">
      <dgm:prSet phldrT="[Texte]" custT="1"/>
      <dgm:spPr/>
      <dgm:t>
        <a:bodyPr/>
        <a:lstStyle/>
        <a:p>
          <a:pPr>
            <a:buFontTx/>
            <a:buNone/>
          </a:pPr>
          <a:r>
            <a:rPr lang="fr-FR" sz="900" b="1" dirty="0"/>
            <a:t>Interactions</a:t>
          </a:r>
        </a:p>
      </dgm:t>
    </dgm:pt>
    <dgm:pt modelId="{4631FA98-DDAD-4BD7-95DD-DC9F025A0A1B}" type="parTrans" cxnId="{3AF7943F-6279-423D-98C9-6CEC97BDF13D}">
      <dgm:prSet/>
      <dgm:spPr/>
      <dgm:t>
        <a:bodyPr/>
        <a:lstStyle/>
        <a:p>
          <a:endParaRPr lang="fr-FR"/>
        </a:p>
      </dgm:t>
    </dgm:pt>
    <dgm:pt modelId="{83ED9211-34DD-40B0-BCAA-991F91FEC260}" type="sibTrans" cxnId="{3AF7943F-6279-423D-98C9-6CEC97BDF13D}">
      <dgm:prSet/>
      <dgm:spPr/>
      <dgm:t>
        <a:bodyPr/>
        <a:lstStyle/>
        <a:p>
          <a:endParaRPr lang="fr-FR"/>
        </a:p>
      </dgm:t>
    </dgm:pt>
    <dgm:pt modelId="{FDC0C07F-3222-4281-BA64-D18127B2590E}">
      <dgm:prSet phldrT="[Texte]" custT="1"/>
      <dgm:spPr/>
      <dgm:t>
        <a:bodyPr/>
        <a:lstStyle/>
        <a:p>
          <a:pPr marL="72000">
            <a:lnSpc>
              <a:spcPct val="114000"/>
            </a:lnSpc>
            <a:buFont typeface="Wingdings" panose="05000000000000000000" pitchFamily="2" charset="2"/>
            <a:buChar char="v"/>
          </a:pPr>
          <a:r>
            <a:rPr lang="fr-FR" sz="1000" dirty="0"/>
            <a:t>Accompagnement de la direction </a:t>
          </a:r>
        </a:p>
      </dgm:t>
    </dgm:pt>
    <dgm:pt modelId="{CB78A26F-0E5A-4A8A-A488-9A09CF3B0039}" type="parTrans" cxnId="{337F0168-3048-437E-9998-32AE64674B10}">
      <dgm:prSet/>
      <dgm:spPr/>
      <dgm:t>
        <a:bodyPr/>
        <a:lstStyle/>
        <a:p>
          <a:endParaRPr lang="fr-FR"/>
        </a:p>
      </dgm:t>
    </dgm:pt>
    <dgm:pt modelId="{3E01C385-6DCD-41EE-AD3C-5807054CDBE4}" type="sibTrans" cxnId="{337F0168-3048-437E-9998-32AE64674B10}">
      <dgm:prSet/>
      <dgm:spPr/>
      <dgm:t>
        <a:bodyPr/>
        <a:lstStyle/>
        <a:p>
          <a:endParaRPr lang="fr-FR"/>
        </a:p>
      </dgm:t>
    </dgm:pt>
    <dgm:pt modelId="{4927FCB7-8477-42C1-9D44-A82B196C9763}">
      <dgm:prSet phldrT="[Texte]" custT="1"/>
      <dgm:spPr/>
      <dgm:t>
        <a:bodyPr/>
        <a:lstStyle/>
        <a:p>
          <a:pPr marL="72000">
            <a:lnSpc>
              <a:spcPct val="114000"/>
            </a:lnSpc>
            <a:buFont typeface="Wingdings" panose="05000000000000000000" pitchFamily="2" charset="2"/>
            <a:buChar char="v"/>
          </a:pPr>
          <a:r>
            <a:rPr lang="fr-FR" sz="1000" dirty="0"/>
            <a:t>Accompagnement de l’équipe</a:t>
          </a:r>
        </a:p>
      </dgm:t>
    </dgm:pt>
    <dgm:pt modelId="{7B93BBD5-4F0A-4B4A-82FB-BE452F289A97}" type="parTrans" cxnId="{7D476B87-F378-4DB8-B19F-F4FF3AABDDA0}">
      <dgm:prSet/>
      <dgm:spPr/>
      <dgm:t>
        <a:bodyPr/>
        <a:lstStyle/>
        <a:p>
          <a:endParaRPr lang="fr-FR"/>
        </a:p>
      </dgm:t>
    </dgm:pt>
    <dgm:pt modelId="{33F66840-3135-48CB-B4C7-00FBD98B2FAE}" type="sibTrans" cxnId="{7D476B87-F378-4DB8-B19F-F4FF3AABDDA0}">
      <dgm:prSet/>
      <dgm:spPr/>
      <dgm:t>
        <a:bodyPr/>
        <a:lstStyle/>
        <a:p>
          <a:endParaRPr lang="fr-FR"/>
        </a:p>
      </dgm:t>
    </dgm:pt>
    <dgm:pt modelId="{E427309D-DEFC-4E32-86AD-0AC49E7AA703}">
      <dgm:prSet phldrT="[Texte]" custT="1"/>
      <dgm:spPr/>
      <dgm:t>
        <a:bodyPr/>
        <a:lstStyle/>
        <a:p>
          <a:pPr marL="72000">
            <a:lnSpc>
              <a:spcPct val="114000"/>
            </a:lnSpc>
            <a:buFont typeface="Wingdings" panose="05000000000000000000" pitchFamily="2" charset="2"/>
            <a:buChar char="v"/>
          </a:pPr>
          <a:r>
            <a:rPr lang="fr-FR" sz="1000" dirty="0"/>
            <a:t>Formation</a:t>
          </a:r>
        </a:p>
      </dgm:t>
    </dgm:pt>
    <dgm:pt modelId="{60057882-FCA8-4A7A-8DAF-011209A4C7AA}" type="parTrans" cxnId="{F9948CEF-D1C3-4505-A10A-C8690ED85A67}">
      <dgm:prSet/>
      <dgm:spPr/>
      <dgm:t>
        <a:bodyPr/>
        <a:lstStyle/>
        <a:p>
          <a:endParaRPr lang="fr-FR"/>
        </a:p>
      </dgm:t>
    </dgm:pt>
    <dgm:pt modelId="{DC20C1EA-1034-4727-9A1A-91415AC53385}" type="sibTrans" cxnId="{F9948CEF-D1C3-4505-A10A-C8690ED85A67}">
      <dgm:prSet/>
      <dgm:spPr/>
      <dgm:t>
        <a:bodyPr/>
        <a:lstStyle/>
        <a:p>
          <a:endParaRPr lang="fr-FR"/>
        </a:p>
      </dgm:t>
    </dgm:pt>
    <dgm:pt modelId="{1DC34B2D-C24A-4273-88E4-1BC9D0E0D79F}">
      <dgm:prSet phldrT="[Texte]" custT="1"/>
      <dgm:spPr/>
      <dgm:t>
        <a:bodyPr/>
        <a:lstStyle/>
        <a:p>
          <a:pPr marL="72000">
            <a:lnSpc>
              <a:spcPct val="114000"/>
            </a:lnSpc>
            <a:buFont typeface="Wingdings" panose="05000000000000000000" pitchFamily="2" charset="2"/>
            <a:buChar char="v"/>
          </a:pPr>
          <a:r>
            <a:rPr lang="fr-FR" sz="1000" dirty="0"/>
            <a:t>Organisation du travail</a:t>
          </a:r>
        </a:p>
      </dgm:t>
    </dgm:pt>
    <dgm:pt modelId="{42685F41-B02B-43DA-944B-77438F3BBDBB}" type="parTrans" cxnId="{386BB08F-EFC4-4156-907C-7383FA70D325}">
      <dgm:prSet/>
      <dgm:spPr/>
      <dgm:t>
        <a:bodyPr/>
        <a:lstStyle/>
        <a:p>
          <a:endParaRPr lang="fr-FR"/>
        </a:p>
      </dgm:t>
    </dgm:pt>
    <dgm:pt modelId="{80058EE0-C330-4049-B48A-D0858291BD1A}" type="sibTrans" cxnId="{386BB08F-EFC4-4156-907C-7383FA70D325}">
      <dgm:prSet/>
      <dgm:spPr/>
      <dgm:t>
        <a:bodyPr/>
        <a:lstStyle/>
        <a:p>
          <a:endParaRPr lang="fr-FR"/>
        </a:p>
      </dgm:t>
    </dgm:pt>
    <dgm:pt modelId="{5D1CB941-9857-4D6C-8738-849E3A7646CB}">
      <dgm:prSet phldrT="[Texte]" custT="1"/>
      <dgm:spPr/>
      <dgm:t>
        <a:bodyPr/>
        <a:lstStyle/>
        <a:p>
          <a:pPr marL="72000">
            <a:lnSpc>
              <a:spcPct val="114000"/>
            </a:lnSpc>
            <a:buFont typeface="Wingdings" panose="05000000000000000000" pitchFamily="2" charset="2"/>
            <a:buChar char="v"/>
          </a:pPr>
          <a:r>
            <a:rPr lang="fr-FR" sz="1000" dirty="0"/>
            <a:t>Participation aux projets</a:t>
          </a:r>
        </a:p>
      </dgm:t>
    </dgm:pt>
    <dgm:pt modelId="{1589E296-AEF3-4F18-B4C0-70026D454098}" type="parTrans" cxnId="{E9C971A6-8D7E-4A38-805D-A5F07C33A4A7}">
      <dgm:prSet/>
      <dgm:spPr/>
      <dgm:t>
        <a:bodyPr/>
        <a:lstStyle/>
        <a:p>
          <a:endParaRPr lang="fr-FR"/>
        </a:p>
      </dgm:t>
    </dgm:pt>
    <dgm:pt modelId="{FA02F23E-D790-434E-B593-61064FA800F5}" type="sibTrans" cxnId="{E9C971A6-8D7E-4A38-805D-A5F07C33A4A7}">
      <dgm:prSet/>
      <dgm:spPr/>
      <dgm:t>
        <a:bodyPr/>
        <a:lstStyle/>
        <a:p>
          <a:endParaRPr lang="fr-FR"/>
        </a:p>
      </dgm:t>
    </dgm:pt>
    <dgm:pt modelId="{D54AF382-6669-4107-8CA1-2A86A3FDB6B8}">
      <dgm:prSet phldrT="[Texte]" custT="1"/>
      <dgm:spPr/>
      <dgm:t>
        <a:bodyPr/>
        <a:lstStyle/>
        <a:p>
          <a:pPr marL="72000">
            <a:lnSpc>
              <a:spcPct val="114000"/>
            </a:lnSpc>
            <a:buFont typeface="Wingdings" panose="05000000000000000000" pitchFamily="2" charset="2"/>
            <a:buChar char="v"/>
          </a:pPr>
          <a:r>
            <a:rPr lang="fr-FR" sz="1000" dirty="0"/>
            <a:t>Observation</a:t>
          </a:r>
        </a:p>
      </dgm:t>
    </dgm:pt>
    <dgm:pt modelId="{C47A73C5-9A54-4C29-A0A6-7F46FBF0B3E9}" type="parTrans" cxnId="{BC6A9D7E-E1CC-433D-BF69-12EBB836308B}">
      <dgm:prSet/>
      <dgm:spPr/>
      <dgm:t>
        <a:bodyPr/>
        <a:lstStyle/>
        <a:p>
          <a:endParaRPr lang="fr-FR"/>
        </a:p>
      </dgm:t>
    </dgm:pt>
    <dgm:pt modelId="{7B2ADFA8-B7C1-4658-8226-F250E0C7E277}" type="sibTrans" cxnId="{BC6A9D7E-E1CC-433D-BF69-12EBB836308B}">
      <dgm:prSet/>
      <dgm:spPr/>
      <dgm:t>
        <a:bodyPr/>
        <a:lstStyle/>
        <a:p>
          <a:endParaRPr lang="fr-FR"/>
        </a:p>
      </dgm:t>
    </dgm:pt>
    <dgm:pt modelId="{0D9B25DB-C8A6-4C14-846F-0AAE3E1C26DE}">
      <dgm:prSet phldrT="[Texte]" custT="1"/>
      <dgm:spPr/>
      <dgm:t>
        <a:bodyPr/>
        <a:lstStyle/>
        <a:p>
          <a:pPr marL="72000">
            <a:lnSpc>
              <a:spcPct val="114000"/>
            </a:lnSpc>
            <a:buFont typeface="Wingdings" panose="05000000000000000000" pitchFamily="2" charset="2"/>
            <a:buChar char="v"/>
          </a:pPr>
          <a:r>
            <a:rPr lang="fr-FR" sz="1000" dirty="0"/>
            <a:t>Activités</a:t>
          </a:r>
        </a:p>
      </dgm:t>
    </dgm:pt>
    <dgm:pt modelId="{A36C9803-B4DD-4BAC-9583-0B89FDC2B57B}" type="parTrans" cxnId="{314A31DB-A55C-408C-9073-433F730B4989}">
      <dgm:prSet/>
      <dgm:spPr/>
      <dgm:t>
        <a:bodyPr/>
        <a:lstStyle/>
        <a:p>
          <a:endParaRPr lang="fr-FR"/>
        </a:p>
      </dgm:t>
    </dgm:pt>
    <dgm:pt modelId="{8EC07343-2A7F-4000-B67E-FFD07833547B}" type="sibTrans" cxnId="{314A31DB-A55C-408C-9073-433F730B4989}">
      <dgm:prSet/>
      <dgm:spPr/>
      <dgm:t>
        <a:bodyPr/>
        <a:lstStyle/>
        <a:p>
          <a:endParaRPr lang="fr-FR"/>
        </a:p>
      </dgm:t>
    </dgm:pt>
    <dgm:pt modelId="{A8D2171C-E5ED-42C9-B9D9-9BB976CEA321}">
      <dgm:prSet phldrT="[Texte]" custT="1"/>
      <dgm:spPr/>
      <dgm:t>
        <a:bodyPr/>
        <a:lstStyle/>
        <a:p>
          <a:pPr marL="72000">
            <a:lnSpc>
              <a:spcPct val="114000"/>
            </a:lnSpc>
            <a:buFont typeface="Wingdings" panose="05000000000000000000" pitchFamily="2" charset="2"/>
            <a:buChar char="v"/>
          </a:pPr>
          <a:r>
            <a:rPr lang="fr-FR" sz="1000" dirty="0"/>
            <a:t>Transmissions entre collègues</a:t>
          </a:r>
        </a:p>
      </dgm:t>
    </dgm:pt>
    <dgm:pt modelId="{3E20E5D9-2DAE-43D9-B8D0-4F2CC259F8A2}" type="parTrans" cxnId="{FED2B7FC-BAE3-423B-B1B8-35784AB93C3B}">
      <dgm:prSet/>
      <dgm:spPr/>
      <dgm:t>
        <a:bodyPr/>
        <a:lstStyle/>
        <a:p>
          <a:endParaRPr lang="fr-FR"/>
        </a:p>
      </dgm:t>
    </dgm:pt>
    <dgm:pt modelId="{04686B28-FE8A-43AD-9135-6CF655D8093A}" type="sibTrans" cxnId="{FED2B7FC-BAE3-423B-B1B8-35784AB93C3B}">
      <dgm:prSet/>
      <dgm:spPr/>
      <dgm:t>
        <a:bodyPr/>
        <a:lstStyle/>
        <a:p>
          <a:endParaRPr lang="fr-FR"/>
        </a:p>
      </dgm:t>
    </dgm:pt>
    <dgm:pt modelId="{830183AC-3A5B-4C74-A537-2D979973CF00}">
      <dgm:prSet phldrT="[Texte]" custT="1"/>
      <dgm:spPr/>
      <dgm:t>
        <a:bodyPr/>
        <a:lstStyle/>
        <a:p>
          <a:pPr>
            <a:buFontTx/>
            <a:buNone/>
          </a:pPr>
          <a:r>
            <a:rPr lang="fr-FR" sz="900" b="1" dirty="0"/>
            <a:t>Soins</a:t>
          </a:r>
        </a:p>
      </dgm:t>
    </dgm:pt>
    <dgm:pt modelId="{3A39500E-F00C-40C3-9522-90EE786E79E8}" type="parTrans" cxnId="{071AE160-6D5D-4ED8-850C-4CA78D3519A6}">
      <dgm:prSet/>
      <dgm:spPr/>
      <dgm:t>
        <a:bodyPr/>
        <a:lstStyle/>
        <a:p>
          <a:endParaRPr lang="fr-FR"/>
        </a:p>
      </dgm:t>
    </dgm:pt>
    <dgm:pt modelId="{8D815862-7409-4A05-BFE0-0AB4AEFAFA92}" type="sibTrans" cxnId="{071AE160-6D5D-4ED8-850C-4CA78D3519A6}">
      <dgm:prSet/>
      <dgm:spPr/>
      <dgm:t>
        <a:bodyPr/>
        <a:lstStyle/>
        <a:p>
          <a:endParaRPr lang="fr-FR"/>
        </a:p>
      </dgm:t>
    </dgm:pt>
    <dgm:pt modelId="{AE4BAF64-45C0-485F-A879-1D9400E8143A}">
      <dgm:prSet phldrT="[Texte]" custT="1"/>
      <dgm:spPr/>
      <dgm:t>
        <a:bodyPr/>
        <a:lstStyle/>
        <a:p>
          <a:pPr>
            <a:buFont typeface="Wingdings" panose="05000000000000000000" pitchFamily="2" charset="2"/>
            <a:buChar char="v"/>
          </a:pPr>
          <a:r>
            <a:rPr lang="fr-FR" sz="900" dirty="0"/>
            <a:t>Repas</a:t>
          </a:r>
        </a:p>
      </dgm:t>
    </dgm:pt>
    <dgm:pt modelId="{95843811-515F-4853-A50A-7E41BBD8C396}" type="parTrans" cxnId="{DD504115-D890-4D2F-AC29-E99BC294973C}">
      <dgm:prSet/>
      <dgm:spPr/>
      <dgm:t>
        <a:bodyPr/>
        <a:lstStyle/>
        <a:p>
          <a:endParaRPr lang="fr-FR"/>
        </a:p>
      </dgm:t>
    </dgm:pt>
    <dgm:pt modelId="{4C6B3A0A-DF42-4B80-8437-703F3D96F734}" type="sibTrans" cxnId="{DD504115-D890-4D2F-AC29-E99BC294973C}">
      <dgm:prSet/>
      <dgm:spPr/>
      <dgm:t>
        <a:bodyPr/>
        <a:lstStyle/>
        <a:p>
          <a:endParaRPr lang="fr-FR"/>
        </a:p>
      </dgm:t>
    </dgm:pt>
    <dgm:pt modelId="{0A53325D-B0D9-4D65-8504-65B8AA274170}">
      <dgm:prSet phldrT="[Texte]" custT="1"/>
      <dgm:spPr/>
      <dgm:t>
        <a:bodyPr/>
        <a:lstStyle/>
        <a:p>
          <a:pPr>
            <a:buFont typeface="Wingdings" panose="05000000000000000000" pitchFamily="2" charset="2"/>
            <a:buChar char="v"/>
          </a:pPr>
          <a:r>
            <a:rPr lang="fr-FR" sz="900" dirty="0"/>
            <a:t>Sommeil</a:t>
          </a:r>
        </a:p>
      </dgm:t>
    </dgm:pt>
    <dgm:pt modelId="{A707359B-8358-40C1-B044-4D0C9F69E45A}" type="parTrans" cxnId="{765C59EF-707F-4BEC-A816-4BF5DA252CFA}">
      <dgm:prSet/>
      <dgm:spPr/>
      <dgm:t>
        <a:bodyPr/>
        <a:lstStyle/>
        <a:p>
          <a:endParaRPr lang="fr-FR"/>
        </a:p>
      </dgm:t>
    </dgm:pt>
    <dgm:pt modelId="{8C7CBADE-9434-44F8-8C88-0AAFB040577C}" type="sibTrans" cxnId="{765C59EF-707F-4BEC-A816-4BF5DA252CFA}">
      <dgm:prSet/>
      <dgm:spPr/>
      <dgm:t>
        <a:bodyPr/>
        <a:lstStyle/>
        <a:p>
          <a:endParaRPr lang="fr-FR"/>
        </a:p>
      </dgm:t>
    </dgm:pt>
    <dgm:pt modelId="{EA7FFB44-55BF-4D5F-836B-B56ABB66FBB9}">
      <dgm:prSet phldrT="[Texte]" custT="1"/>
      <dgm:spPr/>
      <dgm:t>
        <a:bodyPr/>
        <a:lstStyle/>
        <a:p>
          <a:pPr>
            <a:buFont typeface="Wingdings" panose="05000000000000000000" pitchFamily="2" charset="2"/>
            <a:buChar char="v"/>
          </a:pPr>
          <a:r>
            <a:rPr lang="fr-FR" sz="900" dirty="0"/>
            <a:t>Soins d’hygiène</a:t>
          </a:r>
        </a:p>
      </dgm:t>
    </dgm:pt>
    <dgm:pt modelId="{5CE3CA0B-E9EB-44CF-A7D4-97D1791F4C96}" type="parTrans" cxnId="{D771C1BD-068B-4278-BEBB-D3CF110B2AC4}">
      <dgm:prSet/>
      <dgm:spPr/>
      <dgm:t>
        <a:bodyPr/>
        <a:lstStyle/>
        <a:p>
          <a:endParaRPr lang="fr-FR"/>
        </a:p>
      </dgm:t>
    </dgm:pt>
    <dgm:pt modelId="{11485736-0D5E-491F-9D1D-7AAC997CCD57}" type="sibTrans" cxnId="{D771C1BD-068B-4278-BEBB-D3CF110B2AC4}">
      <dgm:prSet/>
      <dgm:spPr/>
      <dgm:t>
        <a:bodyPr/>
        <a:lstStyle/>
        <a:p>
          <a:endParaRPr lang="fr-FR"/>
        </a:p>
      </dgm:t>
    </dgm:pt>
    <dgm:pt modelId="{6703CF7F-028A-429D-94E7-A555C58711E9}">
      <dgm:prSet phldrT="[Texte]" custT="1"/>
      <dgm:spPr/>
      <dgm:t>
        <a:bodyPr/>
        <a:lstStyle/>
        <a:p>
          <a:pPr>
            <a:buFont typeface="Wingdings" panose="05000000000000000000" pitchFamily="2" charset="2"/>
            <a:buChar char="v"/>
          </a:pPr>
          <a:r>
            <a:rPr lang="fr-FR" sz="900" dirty="0"/>
            <a:t>Transitions</a:t>
          </a:r>
        </a:p>
      </dgm:t>
    </dgm:pt>
    <dgm:pt modelId="{EBAE31AD-F072-4252-9F05-A9579C3C7269}" type="parTrans" cxnId="{16CC761E-9DA3-419B-861F-71218B86E867}">
      <dgm:prSet/>
      <dgm:spPr/>
      <dgm:t>
        <a:bodyPr/>
        <a:lstStyle/>
        <a:p>
          <a:endParaRPr lang="fr-FR"/>
        </a:p>
      </dgm:t>
    </dgm:pt>
    <dgm:pt modelId="{91960F15-91A2-4F38-88E9-45BDA2D23B29}" type="sibTrans" cxnId="{16CC761E-9DA3-419B-861F-71218B86E867}">
      <dgm:prSet/>
      <dgm:spPr/>
      <dgm:t>
        <a:bodyPr/>
        <a:lstStyle/>
        <a:p>
          <a:endParaRPr lang="fr-FR"/>
        </a:p>
      </dgm:t>
    </dgm:pt>
    <dgm:pt modelId="{7971C380-C325-4FC2-A05B-7B12371C7B9C}">
      <dgm:prSet phldrT="[Texte]" custT="1"/>
      <dgm:spPr/>
      <dgm:t>
        <a:bodyPr/>
        <a:lstStyle/>
        <a:p>
          <a:pPr>
            <a:buFont typeface="Wingdings" panose="05000000000000000000" pitchFamily="2" charset="2"/>
            <a:buChar char="v"/>
          </a:pPr>
          <a:r>
            <a:rPr lang="fr-FR" sz="900" dirty="0"/>
            <a:t>Repères et rituels</a:t>
          </a:r>
        </a:p>
      </dgm:t>
    </dgm:pt>
    <dgm:pt modelId="{E1DC3242-985E-4DA4-98B6-A0BAFA7BFC3C}" type="parTrans" cxnId="{747590FD-FD6F-4F7A-AB9C-0586547B944E}">
      <dgm:prSet/>
      <dgm:spPr/>
      <dgm:t>
        <a:bodyPr/>
        <a:lstStyle/>
        <a:p>
          <a:endParaRPr lang="fr-FR"/>
        </a:p>
      </dgm:t>
    </dgm:pt>
    <dgm:pt modelId="{0A2730CE-67AE-40C7-AEFE-31A584DF6F36}" type="sibTrans" cxnId="{747590FD-FD6F-4F7A-AB9C-0586547B944E}">
      <dgm:prSet/>
      <dgm:spPr/>
      <dgm:t>
        <a:bodyPr/>
        <a:lstStyle/>
        <a:p>
          <a:endParaRPr lang="fr-FR"/>
        </a:p>
      </dgm:t>
    </dgm:pt>
    <dgm:pt modelId="{6EFF8E35-4299-46BF-A5B0-BB4160799A19}">
      <dgm:prSet phldrT="[Texte]" custT="1"/>
      <dgm:spPr/>
      <dgm:t>
        <a:bodyPr/>
        <a:lstStyle/>
        <a:p>
          <a:pPr>
            <a:buFont typeface="Wingdings" panose="05000000000000000000" pitchFamily="2" charset="2"/>
            <a:buChar char="v"/>
          </a:pPr>
          <a:r>
            <a:rPr lang="fr-FR" sz="900" dirty="0"/>
            <a:t>Autonomie</a:t>
          </a:r>
        </a:p>
      </dgm:t>
    </dgm:pt>
    <dgm:pt modelId="{7BE644D2-6BF2-4CD6-8FBE-784F121B4CD7}" type="parTrans" cxnId="{C1DEC7F2-FB64-418B-BD38-8F778130B062}">
      <dgm:prSet/>
      <dgm:spPr/>
      <dgm:t>
        <a:bodyPr/>
        <a:lstStyle/>
        <a:p>
          <a:endParaRPr lang="fr-FR"/>
        </a:p>
      </dgm:t>
    </dgm:pt>
    <dgm:pt modelId="{84EB864C-10BB-4875-BBEF-E8EEB416E144}" type="sibTrans" cxnId="{C1DEC7F2-FB64-418B-BD38-8F778130B062}">
      <dgm:prSet/>
      <dgm:spPr/>
      <dgm:t>
        <a:bodyPr/>
        <a:lstStyle/>
        <a:p>
          <a:endParaRPr lang="fr-FR"/>
        </a:p>
      </dgm:t>
    </dgm:pt>
    <dgm:pt modelId="{63885D68-0CC9-4EDE-835D-C16ACE2F52C9}">
      <dgm:prSet phldrT="[Texte]" custT="1"/>
      <dgm:spPr/>
      <dgm:t>
        <a:bodyPr/>
        <a:lstStyle/>
        <a:p>
          <a:pPr>
            <a:buFont typeface="Wingdings" panose="05000000000000000000" pitchFamily="2" charset="2"/>
            <a:buChar char="v"/>
          </a:pPr>
          <a:r>
            <a:rPr lang="fr-FR" sz="900" dirty="0"/>
            <a:t>Hygiène</a:t>
          </a:r>
        </a:p>
      </dgm:t>
    </dgm:pt>
    <dgm:pt modelId="{12F33210-3E20-4E65-9B20-A8B67F14D3DE}" type="parTrans" cxnId="{1206102F-2E37-44F2-A0BD-ED1A2AA83E0D}">
      <dgm:prSet/>
      <dgm:spPr/>
      <dgm:t>
        <a:bodyPr/>
        <a:lstStyle/>
        <a:p>
          <a:endParaRPr lang="fr-FR"/>
        </a:p>
      </dgm:t>
    </dgm:pt>
    <dgm:pt modelId="{C35C5C42-2E53-46B4-9577-3CA6D617E68A}" type="sibTrans" cxnId="{1206102F-2E37-44F2-A0BD-ED1A2AA83E0D}">
      <dgm:prSet/>
      <dgm:spPr/>
      <dgm:t>
        <a:bodyPr/>
        <a:lstStyle/>
        <a:p>
          <a:endParaRPr lang="fr-FR"/>
        </a:p>
      </dgm:t>
    </dgm:pt>
    <dgm:pt modelId="{31255B2D-B0A4-4C6B-A3AB-82AEF3E1EF70}">
      <dgm:prSet phldrT="[Texte]" custT="1"/>
      <dgm:spPr/>
      <dgm:t>
        <a:bodyPr/>
        <a:lstStyle/>
        <a:p>
          <a:pPr>
            <a:buFont typeface="Wingdings" panose="05000000000000000000" pitchFamily="2" charset="2"/>
            <a:buChar char="v"/>
          </a:pPr>
          <a:r>
            <a:rPr lang="fr-FR" sz="900" dirty="0"/>
            <a:t>Jeux d’imitation</a:t>
          </a:r>
        </a:p>
      </dgm:t>
    </dgm:pt>
    <dgm:pt modelId="{369F82B5-73B6-4767-ABB5-743D693C62A7}" type="parTrans" cxnId="{673CBE96-3CC3-48CD-B295-1357EEB1E600}">
      <dgm:prSet/>
      <dgm:spPr/>
      <dgm:t>
        <a:bodyPr/>
        <a:lstStyle/>
        <a:p>
          <a:endParaRPr lang="fr-FR"/>
        </a:p>
      </dgm:t>
    </dgm:pt>
    <dgm:pt modelId="{BB6AB5B2-C46F-438A-9134-26D25604FD08}" type="sibTrans" cxnId="{673CBE96-3CC3-48CD-B295-1357EEB1E600}">
      <dgm:prSet/>
      <dgm:spPr/>
      <dgm:t>
        <a:bodyPr/>
        <a:lstStyle/>
        <a:p>
          <a:endParaRPr lang="fr-FR"/>
        </a:p>
      </dgm:t>
    </dgm:pt>
    <dgm:pt modelId="{D4B7451C-AE0A-4009-B8DD-661C4B8BA615}">
      <dgm:prSet phldrT="[Texte]" custT="1"/>
      <dgm:spPr/>
      <dgm:t>
        <a:bodyPr/>
        <a:lstStyle/>
        <a:p>
          <a:pPr>
            <a:buFont typeface="Wingdings" panose="05000000000000000000" pitchFamily="2" charset="2"/>
            <a:buChar char="v"/>
          </a:pPr>
          <a:r>
            <a:rPr lang="fr-FR" sz="900" dirty="0"/>
            <a:t>Activités de communication</a:t>
          </a:r>
        </a:p>
      </dgm:t>
    </dgm:pt>
    <dgm:pt modelId="{E34032DE-D7F0-4FFF-AB8A-F3A8096F0470}" type="parTrans" cxnId="{9891CB6C-2B90-4656-B4A8-63324700DE80}">
      <dgm:prSet/>
      <dgm:spPr/>
      <dgm:t>
        <a:bodyPr/>
        <a:lstStyle/>
        <a:p>
          <a:endParaRPr lang="fr-FR"/>
        </a:p>
      </dgm:t>
    </dgm:pt>
    <dgm:pt modelId="{565BF14F-D956-4995-AA02-4E10683C02A0}" type="sibTrans" cxnId="{9891CB6C-2B90-4656-B4A8-63324700DE80}">
      <dgm:prSet/>
      <dgm:spPr/>
      <dgm:t>
        <a:bodyPr/>
        <a:lstStyle/>
        <a:p>
          <a:endParaRPr lang="fr-FR"/>
        </a:p>
      </dgm:t>
    </dgm:pt>
    <dgm:pt modelId="{12ECEC4F-F6A1-4A41-B87D-7D96C7807961}">
      <dgm:prSet phldrT="[Texte]" custT="1"/>
      <dgm:spPr/>
      <dgm:t>
        <a:bodyPr/>
        <a:lstStyle/>
        <a:p>
          <a:pPr>
            <a:buFont typeface="Wingdings" panose="05000000000000000000" pitchFamily="2" charset="2"/>
            <a:buChar char="v"/>
          </a:pPr>
          <a:r>
            <a:rPr lang="fr-FR" sz="900" dirty="0"/>
            <a:t>Environnement</a:t>
          </a:r>
        </a:p>
      </dgm:t>
    </dgm:pt>
    <dgm:pt modelId="{7089F432-3058-4720-9F89-104042CEEDA1}" type="parTrans" cxnId="{14A0CB3C-2D3B-474A-AB3C-881FD9631385}">
      <dgm:prSet/>
      <dgm:spPr/>
      <dgm:t>
        <a:bodyPr/>
        <a:lstStyle/>
        <a:p>
          <a:endParaRPr lang="fr-FR"/>
        </a:p>
      </dgm:t>
    </dgm:pt>
    <dgm:pt modelId="{8EFBD121-B989-4FC5-8580-FA284243F216}" type="sibTrans" cxnId="{14A0CB3C-2D3B-474A-AB3C-881FD9631385}">
      <dgm:prSet/>
      <dgm:spPr/>
      <dgm:t>
        <a:bodyPr/>
        <a:lstStyle/>
        <a:p>
          <a:endParaRPr lang="fr-FR"/>
        </a:p>
      </dgm:t>
    </dgm:pt>
    <dgm:pt modelId="{B1531676-8E5E-4B24-B54C-ABE5F1FCE042}">
      <dgm:prSet phldrT="[Texte]" custT="1"/>
      <dgm:spPr/>
      <dgm:t>
        <a:bodyPr/>
        <a:lstStyle/>
        <a:p>
          <a:pPr>
            <a:buFont typeface="Wingdings" panose="05000000000000000000" pitchFamily="2" charset="2"/>
            <a:buChar char="v"/>
          </a:pPr>
          <a:r>
            <a:rPr lang="fr-FR" sz="900" dirty="0"/>
            <a:t>Motricité fine</a:t>
          </a:r>
        </a:p>
      </dgm:t>
    </dgm:pt>
    <dgm:pt modelId="{36488164-23D0-428A-B28F-01C63923620E}" type="parTrans" cxnId="{F7B8C284-0F23-420C-9B94-0E7B10912B6A}">
      <dgm:prSet/>
      <dgm:spPr/>
      <dgm:t>
        <a:bodyPr/>
        <a:lstStyle/>
        <a:p>
          <a:endParaRPr lang="fr-FR"/>
        </a:p>
      </dgm:t>
    </dgm:pt>
    <dgm:pt modelId="{E5962219-4932-4E3A-AE9E-01A477FE7247}" type="sibTrans" cxnId="{F7B8C284-0F23-420C-9B94-0E7B10912B6A}">
      <dgm:prSet/>
      <dgm:spPr/>
      <dgm:t>
        <a:bodyPr/>
        <a:lstStyle/>
        <a:p>
          <a:endParaRPr lang="fr-FR"/>
        </a:p>
      </dgm:t>
    </dgm:pt>
    <dgm:pt modelId="{717B8563-055A-4818-9A7B-FE614BCF0600}">
      <dgm:prSet phldrT="[Texte]" custT="1"/>
      <dgm:spPr/>
      <dgm:t>
        <a:bodyPr/>
        <a:lstStyle/>
        <a:p>
          <a:pPr>
            <a:buFont typeface="Wingdings" panose="05000000000000000000" pitchFamily="2" charset="2"/>
            <a:buChar char="v"/>
          </a:pPr>
          <a:r>
            <a:rPr lang="fr-FR" sz="900" dirty="0"/>
            <a:t>Motricité globale</a:t>
          </a:r>
        </a:p>
      </dgm:t>
    </dgm:pt>
    <dgm:pt modelId="{35F552C5-747A-4356-B6A5-C9FE540E96F0}" type="parTrans" cxnId="{DBF012D5-3D8D-452A-B5BB-9D1A7FAB03B8}">
      <dgm:prSet/>
      <dgm:spPr/>
      <dgm:t>
        <a:bodyPr/>
        <a:lstStyle/>
        <a:p>
          <a:endParaRPr lang="fr-FR"/>
        </a:p>
      </dgm:t>
    </dgm:pt>
    <dgm:pt modelId="{C8F2FCB3-6D9F-4BCC-8BB2-F054CDE46AC1}" type="sibTrans" cxnId="{DBF012D5-3D8D-452A-B5BB-9D1A7FAB03B8}">
      <dgm:prSet/>
      <dgm:spPr/>
      <dgm:t>
        <a:bodyPr/>
        <a:lstStyle/>
        <a:p>
          <a:endParaRPr lang="fr-FR"/>
        </a:p>
      </dgm:t>
    </dgm:pt>
    <dgm:pt modelId="{419B1A1D-5FC1-47F5-B1A7-636CAB4BE1D0}">
      <dgm:prSet phldrT="[Texte]" custT="1"/>
      <dgm:spPr/>
      <dgm:t>
        <a:bodyPr/>
        <a:lstStyle/>
        <a:p>
          <a:pPr>
            <a:buFont typeface="Wingdings" panose="05000000000000000000" pitchFamily="2" charset="2"/>
            <a:buChar char="v"/>
          </a:pPr>
          <a:r>
            <a:rPr lang="fr-FR" sz="900" dirty="0"/>
            <a:t>Art</a:t>
          </a:r>
        </a:p>
      </dgm:t>
    </dgm:pt>
    <dgm:pt modelId="{C68D88C9-2047-4384-8BD3-7C9C22BEE4E1}" type="parTrans" cxnId="{76FC715D-AF12-4A56-B748-7D8344255FBC}">
      <dgm:prSet/>
      <dgm:spPr/>
      <dgm:t>
        <a:bodyPr/>
        <a:lstStyle/>
        <a:p>
          <a:endParaRPr lang="fr-FR"/>
        </a:p>
      </dgm:t>
    </dgm:pt>
    <dgm:pt modelId="{AE27FA62-B967-4A3D-B02D-1B3FCFD6475A}" type="sibTrans" cxnId="{76FC715D-AF12-4A56-B748-7D8344255FBC}">
      <dgm:prSet/>
      <dgm:spPr/>
      <dgm:t>
        <a:bodyPr/>
        <a:lstStyle/>
        <a:p>
          <a:endParaRPr lang="fr-FR"/>
        </a:p>
      </dgm:t>
    </dgm:pt>
    <dgm:pt modelId="{D46E423D-E74C-4FA1-8C33-1AC9BB7DEDF7}">
      <dgm:prSet phldrT="[Texte]" custT="1"/>
      <dgm:spPr/>
      <dgm:t>
        <a:bodyPr/>
        <a:lstStyle/>
        <a:p>
          <a:pPr>
            <a:buFont typeface="Wingdings" panose="05000000000000000000" pitchFamily="2" charset="2"/>
            <a:buChar char="v"/>
          </a:pPr>
          <a:r>
            <a:rPr lang="fr-FR" sz="900" dirty="0"/>
            <a:t>Activités en lien avec la nature</a:t>
          </a:r>
        </a:p>
      </dgm:t>
    </dgm:pt>
    <dgm:pt modelId="{7F3176AB-7E8C-4CF2-BA22-E38BEC8DC6D5}" type="parTrans" cxnId="{20B64A5D-4CA2-4CF5-8747-317191B25786}">
      <dgm:prSet/>
      <dgm:spPr/>
      <dgm:t>
        <a:bodyPr/>
        <a:lstStyle/>
        <a:p>
          <a:endParaRPr lang="fr-FR"/>
        </a:p>
      </dgm:t>
    </dgm:pt>
    <dgm:pt modelId="{8C634509-A1A7-44C0-93B2-ACE7F022B412}" type="sibTrans" cxnId="{20B64A5D-4CA2-4CF5-8747-317191B25786}">
      <dgm:prSet/>
      <dgm:spPr/>
      <dgm:t>
        <a:bodyPr/>
        <a:lstStyle/>
        <a:p>
          <a:endParaRPr lang="fr-FR"/>
        </a:p>
      </dgm:t>
    </dgm:pt>
    <dgm:pt modelId="{E2DE90A2-8823-4EEB-87BC-41CF9300078C}">
      <dgm:prSet phldrT="[Texte]" custT="1"/>
      <dgm:spPr/>
      <dgm:t>
        <a:bodyPr/>
        <a:lstStyle/>
        <a:p>
          <a:pPr>
            <a:buFont typeface="Wingdings" panose="05000000000000000000" pitchFamily="2" charset="2"/>
            <a:buChar char="v"/>
          </a:pPr>
          <a:r>
            <a:rPr lang="fr-FR" sz="900" dirty="0"/>
            <a:t>Eveil sensoriel</a:t>
          </a:r>
        </a:p>
      </dgm:t>
    </dgm:pt>
    <dgm:pt modelId="{BFAAE628-7E81-4C5F-ABF8-EBA481C2AE2B}" type="parTrans" cxnId="{563CB1A4-CBF6-489A-A5FF-A3A16C22A8D8}">
      <dgm:prSet/>
      <dgm:spPr/>
      <dgm:t>
        <a:bodyPr/>
        <a:lstStyle/>
        <a:p>
          <a:endParaRPr lang="fr-FR"/>
        </a:p>
      </dgm:t>
    </dgm:pt>
    <dgm:pt modelId="{D2D09864-8754-4583-9ABB-07D13884F1E4}" type="sibTrans" cxnId="{563CB1A4-CBF6-489A-A5FF-A3A16C22A8D8}">
      <dgm:prSet/>
      <dgm:spPr/>
      <dgm:t>
        <a:bodyPr/>
        <a:lstStyle/>
        <a:p>
          <a:endParaRPr lang="fr-FR"/>
        </a:p>
      </dgm:t>
    </dgm:pt>
    <dgm:pt modelId="{B9FFE781-DE7C-4854-9D37-DFE92FBF5E85}">
      <dgm:prSet phldrT="[Texte]" custT="1"/>
      <dgm:spPr/>
      <dgm:t>
        <a:bodyPr/>
        <a:lstStyle/>
        <a:p>
          <a:pPr>
            <a:buFont typeface="Wingdings" panose="05000000000000000000" pitchFamily="2" charset="2"/>
            <a:buChar char="v"/>
          </a:pPr>
          <a:r>
            <a:rPr lang="fr-FR" sz="900" dirty="0"/>
            <a:t>Soutien éducatif</a:t>
          </a:r>
        </a:p>
      </dgm:t>
    </dgm:pt>
    <dgm:pt modelId="{43B3733E-2BCB-4E4F-9D18-36F392F03A88}" type="parTrans" cxnId="{DD5DFF8F-6FAB-4756-8B5A-A2D1A658865B}">
      <dgm:prSet/>
      <dgm:spPr/>
      <dgm:t>
        <a:bodyPr/>
        <a:lstStyle/>
        <a:p>
          <a:endParaRPr lang="fr-FR"/>
        </a:p>
      </dgm:t>
    </dgm:pt>
    <dgm:pt modelId="{89F83118-5C4D-4E42-9B06-40DB5778AC74}" type="sibTrans" cxnId="{DD5DFF8F-6FAB-4756-8B5A-A2D1A658865B}">
      <dgm:prSet/>
      <dgm:spPr/>
      <dgm:t>
        <a:bodyPr/>
        <a:lstStyle/>
        <a:p>
          <a:endParaRPr lang="fr-FR"/>
        </a:p>
      </dgm:t>
    </dgm:pt>
    <dgm:pt modelId="{10C737A4-44D9-4A67-915C-C99628D48986}">
      <dgm:prSet phldrT="[Texte]" custT="1"/>
      <dgm:spPr/>
      <dgm:t>
        <a:bodyPr/>
        <a:lstStyle/>
        <a:p>
          <a:pPr>
            <a:buFont typeface="Wingdings" panose="05000000000000000000" pitchFamily="2" charset="2"/>
            <a:buChar char="v"/>
          </a:pPr>
          <a:r>
            <a:rPr lang="fr-FR" sz="900" dirty="0"/>
            <a:t>Engagement</a:t>
          </a:r>
        </a:p>
      </dgm:t>
    </dgm:pt>
    <dgm:pt modelId="{98407FC8-2A97-4130-896F-80EFBC794D32}" type="parTrans" cxnId="{5E69B8EC-06FD-4B59-8311-C6E23878A51D}">
      <dgm:prSet/>
      <dgm:spPr/>
      <dgm:t>
        <a:bodyPr/>
        <a:lstStyle/>
        <a:p>
          <a:endParaRPr lang="fr-FR"/>
        </a:p>
      </dgm:t>
    </dgm:pt>
    <dgm:pt modelId="{44119EBF-C6F0-4F11-9CC8-99D327B90B8C}" type="sibTrans" cxnId="{5E69B8EC-06FD-4B59-8311-C6E23878A51D}">
      <dgm:prSet/>
      <dgm:spPr/>
      <dgm:t>
        <a:bodyPr/>
        <a:lstStyle/>
        <a:p>
          <a:endParaRPr lang="fr-FR"/>
        </a:p>
      </dgm:t>
    </dgm:pt>
    <dgm:pt modelId="{3348E4DA-FDA3-47E2-A524-D7D47A553528}">
      <dgm:prSet phldrT="[Texte]" custT="1"/>
      <dgm:spPr/>
      <dgm:t>
        <a:bodyPr/>
        <a:lstStyle/>
        <a:p>
          <a:pPr>
            <a:buFont typeface="Wingdings" panose="05000000000000000000" pitchFamily="2" charset="2"/>
            <a:buChar char="v"/>
          </a:pPr>
          <a:r>
            <a:rPr lang="fr-FR" sz="900" dirty="0"/>
            <a:t>Bien-être</a:t>
          </a:r>
        </a:p>
      </dgm:t>
    </dgm:pt>
    <dgm:pt modelId="{E63F0889-5F14-4A5D-89C1-718E86446F1E}" type="parTrans" cxnId="{FBCBABE7-DB47-4ED7-BCB5-CF05911D0A61}">
      <dgm:prSet/>
      <dgm:spPr/>
      <dgm:t>
        <a:bodyPr/>
        <a:lstStyle/>
        <a:p>
          <a:endParaRPr lang="fr-FR"/>
        </a:p>
      </dgm:t>
    </dgm:pt>
    <dgm:pt modelId="{3E2B9DAF-1A1F-4FD7-B93C-18E580145ADB}" type="sibTrans" cxnId="{FBCBABE7-DB47-4ED7-BCB5-CF05911D0A61}">
      <dgm:prSet/>
      <dgm:spPr/>
      <dgm:t>
        <a:bodyPr/>
        <a:lstStyle/>
        <a:p>
          <a:endParaRPr lang="fr-FR"/>
        </a:p>
      </dgm:t>
    </dgm:pt>
    <dgm:pt modelId="{F9F05445-848F-4230-AA53-68B8A54CA38C}">
      <dgm:prSet phldrT="[Texte]" custT="1"/>
      <dgm:spPr/>
      <dgm:t>
        <a:bodyPr/>
        <a:lstStyle/>
        <a:p>
          <a:pPr>
            <a:buFont typeface="Wingdings" panose="05000000000000000000" pitchFamily="2" charset="2"/>
            <a:buChar char="v"/>
          </a:pPr>
          <a:r>
            <a:rPr lang="fr-FR" sz="900" dirty="0"/>
            <a:t>Interactions régulières</a:t>
          </a:r>
        </a:p>
      </dgm:t>
    </dgm:pt>
    <dgm:pt modelId="{6DCDFAC6-6C7E-4AE9-8D1D-0017445172E3}" type="parTrans" cxnId="{285D92A3-205C-4310-AAC2-5C54F954434F}">
      <dgm:prSet/>
      <dgm:spPr/>
      <dgm:t>
        <a:bodyPr/>
        <a:lstStyle/>
        <a:p>
          <a:endParaRPr lang="fr-FR"/>
        </a:p>
      </dgm:t>
    </dgm:pt>
    <dgm:pt modelId="{7A120DF8-76C9-40C0-876C-2D61474659D1}" type="sibTrans" cxnId="{285D92A3-205C-4310-AAC2-5C54F954434F}">
      <dgm:prSet/>
      <dgm:spPr/>
      <dgm:t>
        <a:bodyPr/>
        <a:lstStyle/>
        <a:p>
          <a:endParaRPr lang="fr-FR"/>
        </a:p>
      </dgm:t>
    </dgm:pt>
    <dgm:pt modelId="{7AE76A62-47C8-4F77-AB7D-54987566AA7C}">
      <dgm:prSet phldrT="[Texte]" custT="1"/>
      <dgm:spPr/>
      <dgm:t>
        <a:bodyPr/>
        <a:lstStyle/>
        <a:p>
          <a:pPr>
            <a:buFont typeface="Wingdings" panose="05000000000000000000" pitchFamily="2" charset="2"/>
            <a:buChar char="v"/>
          </a:pPr>
          <a:r>
            <a:rPr lang="fr-FR" sz="900" dirty="0"/>
            <a:t>Soutien émotionnel</a:t>
          </a:r>
        </a:p>
      </dgm:t>
    </dgm:pt>
    <dgm:pt modelId="{6FB33DB6-8C96-4106-B886-F1FCDEC35229}" type="parTrans" cxnId="{88AD663A-2094-4A56-A3A9-C29DC621571D}">
      <dgm:prSet/>
      <dgm:spPr/>
      <dgm:t>
        <a:bodyPr/>
        <a:lstStyle/>
        <a:p>
          <a:endParaRPr lang="fr-FR"/>
        </a:p>
      </dgm:t>
    </dgm:pt>
    <dgm:pt modelId="{466B1CC3-4B6B-479B-B102-F62538BE9941}" type="sibTrans" cxnId="{88AD663A-2094-4A56-A3A9-C29DC621571D}">
      <dgm:prSet/>
      <dgm:spPr/>
      <dgm:t>
        <a:bodyPr/>
        <a:lstStyle/>
        <a:p>
          <a:endParaRPr lang="fr-FR"/>
        </a:p>
      </dgm:t>
    </dgm:pt>
    <dgm:pt modelId="{606D1725-4DEA-4850-BE3E-8FBA09BA73CC}">
      <dgm:prSet phldrT="[Texte]" custT="1"/>
      <dgm:spPr/>
      <dgm:t>
        <a:bodyPr/>
        <a:lstStyle/>
        <a:p>
          <a:pPr>
            <a:lnSpc>
              <a:spcPct val="150000"/>
            </a:lnSpc>
          </a:pPr>
          <a:r>
            <a:rPr lang="fr-FR" sz="1000" dirty="0">
              <a:solidFill>
                <a:schemeClr val="tx1"/>
              </a:solidFill>
            </a:rPr>
            <a:t>Familiarisation</a:t>
          </a:r>
        </a:p>
      </dgm:t>
    </dgm:pt>
    <dgm:pt modelId="{BF3ADA80-4305-4169-BD0B-0D843A918904}" type="parTrans" cxnId="{6000B50E-5D5D-404E-91E0-7C6C4A22E51D}">
      <dgm:prSet/>
      <dgm:spPr/>
      <dgm:t>
        <a:bodyPr/>
        <a:lstStyle/>
        <a:p>
          <a:endParaRPr lang="fr-FR"/>
        </a:p>
      </dgm:t>
    </dgm:pt>
    <dgm:pt modelId="{5A1A05A2-560F-4B5F-B6DE-8F53F375C887}" type="sibTrans" cxnId="{6000B50E-5D5D-404E-91E0-7C6C4A22E51D}">
      <dgm:prSet/>
      <dgm:spPr/>
      <dgm:t>
        <a:bodyPr/>
        <a:lstStyle/>
        <a:p>
          <a:endParaRPr lang="fr-FR"/>
        </a:p>
      </dgm:t>
    </dgm:pt>
    <dgm:pt modelId="{7AEAB837-83BE-4E00-B0AA-4D3555219214}">
      <dgm:prSet phldrT="[Texte]" custT="1"/>
      <dgm:spPr/>
      <dgm:t>
        <a:bodyPr/>
        <a:lstStyle/>
        <a:p>
          <a:pPr>
            <a:lnSpc>
              <a:spcPct val="150000"/>
            </a:lnSpc>
          </a:pPr>
          <a:r>
            <a:rPr lang="fr-FR" sz="1000" dirty="0">
              <a:solidFill>
                <a:schemeClr val="tx1"/>
              </a:solidFill>
            </a:rPr>
            <a:t>Parole donnée aux familles</a:t>
          </a:r>
        </a:p>
      </dgm:t>
    </dgm:pt>
    <dgm:pt modelId="{10A48D8D-BDC0-4A48-8F8D-02E3AED990C4}" type="parTrans" cxnId="{FBF4CA24-E89D-4902-9F41-088FC2DFA72F}">
      <dgm:prSet/>
      <dgm:spPr/>
      <dgm:t>
        <a:bodyPr/>
        <a:lstStyle/>
        <a:p>
          <a:endParaRPr lang="fr-FR"/>
        </a:p>
      </dgm:t>
    </dgm:pt>
    <dgm:pt modelId="{BAE0A7A8-33FF-492A-9A7A-63FED0CA0E66}" type="sibTrans" cxnId="{FBF4CA24-E89D-4902-9F41-088FC2DFA72F}">
      <dgm:prSet/>
      <dgm:spPr/>
      <dgm:t>
        <a:bodyPr/>
        <a:lstStyle/>
        <a:p>
          <a:endParaRPr lang="fr-FR"/>
        </a:p>
      </dgm:t>
    </dgm:pt>
    <dgm:pt modelId="{B8FD7F13-CEEB-4D5D-BCBB-CCA7908ADDBD}">
      <dgm:prSet phldrT="[Texte]" custT="1"/>
      <dgm:spPr/>
      <dgm:t>
        <a:bodyPr/>
        <a:lstStyle/>
        <a:p>
          <a:pPr>
            <a:lnSpc>
              <a:spcPct val="150000"/>
            </a:lnSpc>
          </a:pPr>
          <a:r>
            <a:rPr lang="fr-FR" sz="1000" dirty="0">
              <a:solidFill>
                <a:schemeClr val="tx1"/>
              </a:solidFill>
            </a:rPr>
            <a:t>Outils de liaison</a:t>
          </a:r>
        </a:p>
      </dgm:t>
    </dgm:pt>
    <dgm:pt modelId="{51DA2857-86C5-41C9-96DD-D307F5927F15}" type="parTrans" cxnId="{30657E23-AEE4-4A96-A3DC-3610BA4DE915}">
      <dgm:prSet/>
      <dgm:spPr/>
      <dgm:t>
        <a:bodyPr/>
        <a:lstStyle/>
        <a:p>
          <a:endParaRPr lang="fr-FR"/>
        </a:p>
      </dgm:t>
    </dgm:pt>
    <dgm:pt modelId="{A28FE27E-CF57-4863-A2DD-769C1064800F}" type="sibTrans" cxnId="{30657E23-AEE4-4A96-A3DC-3610BA4DE915}">
      <dgm:prSet/>
      <dgm:spPr/>
      <dgm:t>
        <a:bodyPr/>
        <a:lstStyle/>
        <a:p>
          <a:endParaRPr lang="fr-FR"/>
        </a:p>
      </dgm:t>
    </dgm:pt>
    <dgm:pt modelId="{CBB801F8-7727-4E0E-843F-E2B3335528C2}">
      <dgm:prSet phldrT="[Texte]" custT="1"/>
      <dgm:spPr/>
      <dgm:t>
        <a:bodyPr/>
        <a:lstStyle/>
        <a:p>
          <a:pPr>
            <a:lnSpc>
              <a:spcPct val="150000"/>
            </a:lnSpc>
          </a:pPr>
          <a:r>
            <a:rPr lang="fr-FR" sz="1000" dirty="0">
              <a:solidFill>
                <a:schemeClr val="tx1"/>
              </a:solidFill>
            </a:rPr>
            <a:t>Action de soutien à la parentalité</a:t>
          </a:r>
        </a:p>
      </dgm:t>
    </dgm:pt>
    <dgm:pt modelId="{59FD9546-F7CB-47B4-9CB1-E5058DB1BDC8}" type="parTrans" cxnId="{E104A747-4C3D-4574-A6F4-D02524BF5D64}">
      <dgm:prSet/>
      <dgm:spPr/>
      <dgm:t>
        <a:bodyPr/>
        <a:lstStyle/>
        <a:p>
          <a:endParaRPr lang="fr-FR"/>
        </a:p>
      </dgm:t>
    </dgm:pt>
    <dgm:pt modelId="{7B6FB4BC-0765-4B22-92E7-33B6CABBB1E2}" type="sibTrans" cxnId="{E104A747-4C3D-4574-A6F4-D02524BF5D64}">
      <dgm:prSet/>
      <dgm:spPr/>
      <dgm:t>
        <a:bodyPr/>
        <a:lstStyle/>
        <a:p>
          <a:endParaRPr lang="fr-FR"/>
        </a:p>
      </dgm:t>
    </dgm:pt>
    <dgm:pt modelId="{C9AA8A51-D4A3-4E34-B681-0F19C70F0043}">
      <dgm:prSet phldrT="[Texte]" custT="1"/>
      <dgm:spPr/>
      <dgm:t>
        <a:bodyPr/>
        <a:lstStyle/>
        <a:p>
          <a:pPr>
            <a:lnSpc>
              <a:spcPct val="150000"/>
            </a:lnSpc>
          </a:pPr>
          <a:r>
            <a:rPr lang="fr-FR" sz="1000" dirty="0">
              <a:solidFill>
                <a:schemeClr val="tx1"/>
              </a:solidFill>
            </a:rPr>
            <a:t>Posture professionnelle</a:t>
          </a:r>
        </a:p>
      </dgm:t>
    </dgm:pt>
    <dgm:pt modelId="{2F4D0121-3BBE-4883-AB3D-4B01804F4292}" type="parTrans" cxnId="{E72B3BBA-A7E1-4AE4-B29D-010A7A641E29}">
      <dgm:prSet/>
      <dgm:spPr/>
      <dgm:t>
        <a:bodyPr/>
        <a:lstStyle/>
        <a:p>
          <a:endParaRPr lang="fr-FR"/>
        </a:p>
      </dgm:t>
    </dgm:pt>
    <dgm:pt modelId="{5D08A7AE-DC94-49C9-AEF2-4733B03B0714}" type="sibTrans" cxnId="{E72B3BBA-A7E1-4AE4-B29D-010A7A641E29}">
      <dgm:prSet/>
      <dgm:spPr/>
      <dgm:t>
        <a:bodyPr/>
        <a:lstStyle/>
        <a:p>
          <a:endParaRPr lang="fr-FR"/>
        </a:p>
      </dgm:t>
    </dgm:pt>
    <dgm:pt modelId="{2B57A0D7-B835-4DC0-B830-F83D86856AEF}">
      <dgm:prSet phldrT="[Texte]" custT="1"/>
      <dgm:spPr/>
      <dgm:t>
        <a:bodyPr/>
        <a:lstStyle/>
        <a:p>
          <a:pPr marL="0">
            <a:lnSpc>
              <a:spcPct val="90000"/>
            </a:lnSpc>
            <a:buNone/>
          </a:pPr>
          <a:r>
            <a:rPr lang="fr-FR" sz="1000" b="1" dirty="0"/>
            <a:t>Professionnalisation</a:t>
          </a:r>
        </a:p>
      </dgm:t>
    </dgm:pt>
    <dgm:pt modelId="{784D666D-A5CE-421D-ADBB-7CD4B0D660C0}" type="sibTrans" cxnId="{52EE086F-3174-465B-971C-A3A512199949}">
      <dgm:prSet/>
      <dgm:spPr/>
      <dgm:t>
        <a:bodyPr/>
        <a:lstStyle/>
        <a:p>
          <a:endParaRPr lang="fr-FR"/>
        </a:p>
      </dgm:t>
    </dgm:pt>
    <dgm:pt modelId="{A638D4B5-0AC3-4CBA-ADE6-629264E1C6B8}" type="parTrans" cxnId="{52EE086F-3174-465B-971C-A3A512199949}">
      <dgm:prSet/>
      <dgm:spPr/>
      <dgm:t>
        <a:bodyPr/>
        <a:lstStyle/>
        <a:p>
          <a:endParaRPr lang="fr-FR"/>
        </a:p>
      </dgm:t>
    </dgm:pt>
    <dgm:pt modelId="{EE9772CC-4C19-4B6A-9C0C-7A1CF852B072}">
      <dgm:prSet phldrT="[Texte]" custT="1"/>
      <dgm:spPr/>
      <dgm:t>
        <a:bodyPr/>
        <a:lstStyle/>
        <a:p>
          <a:pPr marL="57150">
            <a:lnSpc>
              <a:spcPct val="90000"/>
            </a:lnSpc>
            <a:buFontTx/>
            <a:buNone/>
          </a:pPr>
          <a:r>
            <a:rPr lang="fr-FR" sz="1000" b="1" dirty="0"/>
            <a:t>Méthodes pédagogiques</a:t>
          </a:r>
          <a:endParaRPr lang="fr-FR" sz="1000" dirty="0"/>
        </a:p>
      </dgm:t>
    </dgm:pt>
    <dgm:pt modelId="{AE0D5F33-8654-4827-9A1A-F5E687B2649A}" type="parTrans" cxnId="{477F087B-E62F-4B2B-9646-6DF817FF498E}">
      <dgm:prSet/>
      <dgm:spPr/>
      <dgm:t>
        <a:bodyPr/>
        <a:lstStyle/>
        <a:p>
          <a:endParaRPr lang="fr-FR"/>
        </a:p>
      </dgm:t>
    </dgm:pt>
    <dgm:pt modelId="{09F23392-9E47-4ACD-97B0-8BD2EB21E40A}" type="sibTrans" cxnId="{477F087B-E62F-4B2B-9646-6DF817FF498E}">
      <dgm:prSet/>
      <dgm:spPr/>
      <dgm:t>
        <a:bodyPr/>
        <a:lstStyle/>
        <a:p>
          <a:endParaRPr lang="fr-FR"/>
        </a:p>
      </dgm:t>
    </dgm:pt>
    <dgm:pt modelId="{2FC45FF5-43B0-4BCD-B46C-F4A63612955C}">
      <dgm:prSet phldrT="[Texte]" custT="1"/>
      <dgm:spPr/>
      <dgm:t>
        <a:bodyPr/>
        <a:lstStyle/>
        <a:p>
          <a:pPr>
            <a:buFont typeface="Wingdings" panose="05000000000000000000" pitchFamily="2" charset="2"/>
            <a:buChar char="v"/>
          </a:pPr>
          <a:r>
            <a:rPr lang="fr-FR" sz="900" dirty="0"/>
            <a:t>Lecture</a:t>
          </a:r>
        </a:p>
      </dgm:t>
    </dgm:pt>
    <dgm:pt modelId="{F2108B57-42A8-4B1E-9BFB-086C8A78BB45}" type="parTrans" cxnId="{01E9E5FE-74D0-4BC1-9FA2-C214E38CA5A7}">
      <dgm:prSet/>
      <dgm:spPr/>
      <dgm:t>
        <a:bodyPr/>
        <a:lstStyle/>
        <a:p>
          <a:endParaRPr lang="fr-FR"/>
        </a:p>
      </dgm:t>
    </dgm:pt>
    <dgm:pt modelId="{F7E2EC3A-005C-4099-BCA7-8A1FCF4253DA}" type="sibTrans" cxnId="{01E9E5FE-74D0-4BC1-9FA2-C214E38CA5A7}">
      <dgm:prSet/>
      <dgm:spPr/>
      <dgm:t>
        <a:bodyPr/>
        <a:lstStyle/>
        <a:p>
          <a:endParaRPr lang="fr-FR"/>
        </a:p>
      </dgm:t>
    </dgm:pt>
    <dgm:pt modelId="{1182ADB2-6517-408B-B204-61463619CA51}">
      <dgm:prSet phldrT="[Texte]" custT="1"/>
      <dgm:spPr/>
      <dgm:t>
        <a:bodyPr/>
        <a:lstStyle/>
        <a:p>
          <a:pPr>
            <a:lnSpc>
              <a:spcPct val="90000"/>
            </a:lnSpc>
            <a:buFontTx/>
            <a:buNone/>
          </a:pPr>
          <a:r>
            <a:rPr lang="fr-FR" sz="1000" b="1" dirty="0">
              <a:solidFill>
                <a:schemeClr val="tx1"/>
              </a:solidFill>
            </a:rPr>
            <a:t>Prévention</a:t>
          </a:r>
          <a:endParaRPr lang="fr-FR" sz="1000" dirty="0">
            <a:solidFill>
              <a:schemeClr val="tx1"/>
            </a:solidFill>
          </a:endParaRPr>
        </a:p>
      </dgm:t>
    </dgm:pt>
    <dgm:pt modelId="{209A3617-BDB0-42BB-81E1-2437D860C0E4}" type="parTrans" cxnId="{2B784B30-8963-43A5-BF0E-E17B04E201F9}">
      <dgm:prSet/>
      <dgm:spPr/>
      <dgm:t>
        <a:bodyPr/>
        <a:lstStyle/>
        <a:p>
          <a:endParaRPr lang="fr-FR"/>
        </a:p>
      </dgm:t>
    </dgm:pt>
    <dgm:pt modelId="{1FA2D158-1F10-4BAD-831F-FD3C9EE518DC}" type="sibTrans" cxnId="{2B784B30-8963-43A5-BF0E-E17B04E201F9}">
      <dgm:prSet/>
      <dgm:spPr/>
      <dgm:t>
        <a:bodyPr/>
        <a:lstStyle/>
        <a:p>
          <a:endParaRPr lang="fr-FR"/>
        </a:p>
      </dgm:t>
    </dgm:pt>
    <dgm:pt modelId="{7F152777-B1E8-4E63-9774-54871C8699E8}">
      <dgm:prSet phldrT="[Texte]" custT="1"/>
      <dgm:spPr/>
      <dgm:t>
        <a:bodyPr/>
        <a:lstStyle/>
        <a:p>
          <a:pPr>
            <a:lnSpc>
              <a:spcPct val="90000"/>
            </a:lnSpc>
          </a:pPr>
          <a:endParaRPr lang="fr-FR" sz="1000" dirty="0">
            <a:solidFill>
              <a:schemeClr val="tx1"/>
            </a:solidFill>
          </a:endParaRPr>
        </a:p>
      </dgm:t>
    </dgm:pt>
    <dgm:pt modelId="{156D9A53-8689-415F-877C-F58C8BDFB2F6}" type="parTrans" cxnId="{C29ADAC6-7E51-43A8-A912-1CB491859523}">
      <dgm:prSet/>
      <dgm:spPr/>
      <dgm:t>
        <a:bodyPr/>
        <a:lstStyle/>
        <a:p>
          <a:endParaRPr lang="fr-FR"/>
        </a:p>
      </dgm:t>
    </dgm:pt>
    <dgm:pt modelId="{E913D298-1890-462D-8B6A-459F37144110}" type="sibTrans" cxnId="{C29ADAC6-7E51-43A8-A912-1CB491859523}">
      <dgm:prSet/>
      <dgm:spPr/>
      <dgm:t>
        <a:bodyPr/>
        <a:lstStyle/>
        <a:p>
          <a:endParaRPr lang="fr-FR"/>
        </a:p>
      </dgm:t>
    </dgm:pt>
    <dgm:pt modelId="{957EE933-35CA-4E50-B74D-A5F6CF3DFE84}">
      <dgm:prSet phldrT="[Texte]" custT="1"/>
      <dgm:spPr/>
      <dgm:t>
        <a:bodyPr/>
        <a:lstStyle/>
        <a:p>
          <a:pPr>
            <a:buFont typeface="Wingdings" panose="05000000000000000000" pitchFamily="2" charset="2"/>
            <a:buChar char="v"/>
          </a:pPr>
          <a:r>
            <a:rPr lang="fr-FR" sz="900" dirty="0"/>
            <a:t>Accueil et retrouvailles</a:t>
          </a:r>
        </a:p>
      </dgm:t>
    </dgm:pt>
    <dgm:pt modelId="{9D5B3351-4F6B-4C83-8D71-5B1C341AA1E4}" type="parTrans" cxnId="{5F3B8A34-4FB0-4903-8C2B-20C325E1B6CD}">
      <dgm:prSet/>
      <dgm:spPr/>
      <dgm:t>
        <a:bodyPr/>
        <a:lstStyle/>
        <a:p>
          <a:endParaRPr lang="fr-FR"/>
        </a:p>
      </dgm:t>
    </dgm:pt>
    <dgm:pt modelId="{83947649-A2FD-40A5-8D9F-46F669EBF529}" type="sibTrans" cxnId="{5F3B8A34-4FB0-4903-8C2B-20C325E1B6CD}">
      <dgm:prSet/>
      <dgm:spPr/>
      <dgm:t>
        <a:bodyPr/>
        <a:lstStyle/>
        <a:p>
          <a:endParaRPr lang="fr-FR"/>
        </a:p>
      </dgm:t>
    </dgm:pt>
    <dgm:pt modelId="{8CA90D02-004C-4AB5-8F0B-23FC454D4805}">
      <dgm:prSet phldrT="[Texte]" custT="1"/>
      <dgm:spPr/>
      <dgm:t>
        <a:bodyPr/>
        <a:lstStyle/>
        <a:p>
          <a:pPr marL="0">
            <a:lnSpc>
              <a:spcPct val="90000"/>
            </a:lnSpc>
            <a:buNone/>
          </a:pPr>
          <a:endParaRPr lang="fr-FR" sz="1000" b="1" dirty="0"/>
        </a:p>
      </dgm:t>
    </dgm:pt>
    <dgm:pt modelId="{FCBF4FA1-C4C0-4543-8501-B2866394AE94}" type="parTrans" cxnId="{9AF3325E-4F8E-46C1-BE2F-DAEC628DE9AE}">
      <dgm:prSet/>
      <dgm:spPr/>
      <dgm:t>
        <a:bodyPr/>
        <a:lstStyle/>
        <a:p>
          <a:endParaRPr lang="fr-FR"/>
        </a:p>
      </dgm:t>
    </dgm:pt>
    <dgm:pt modelId="{4944713E-8407-4B33-A7C3-9D9E999E2231}" type="sibTrans" cxnId="{9AF3325E-4F8E-46C1-BE2F-DAEC628DE9AE}">
      <dgm:prSet/>
      <dgm:spPr/>
      <dgm:t>
        <a:bodyPr/>
        <a:lstStyle/>
        <a:p>
          <a:endParaRPr lang="fr-FR"/>
        </a:p>
      </dgm:t>
    </dgm:pt>
    <dgm:pt modelId="{69C61BE8-DC50-46E7-8963-375113D27BD8}">
      <dgm:prSet phldrT="[Texte]" custT="1"/>
      <dgm:spPr/>
      <dgm:t>
        <a:bodyPr/>
        <a:lstStyle/>
        <a:p>
          <a:pPr marL="72000">
            <a:lnSpc>
              <a:spcPct val="114000"/>
            </a:lnSpc>
            <a:buFont typeface="Wingdings" panose="05000000000000000000" pitchFamily="2" charset="2"/>
            <a:buChar char="v"/>
          </a:pPr>
          <a:endParaRPr lang="fr-FR" sz="1000" dirty="0"/>
        </a:p>
      </dgm:t>
    </dgm:pt>
    <dgm:pt modelId="{E392D3D5-3CAA-4096-B7E2-D04E331CB57B}" type="parTrans" cxnId="{612A4239-FE7A-4F50-AADC-D6699CCF4BA9}">
      <dgm:prSet/>
      <dgm:spPr/>
      <dgm:t>
        <a:bodyPr/>
        <a:lstStyle/>
        <a:p>
          <a:endParaRPr lang="fr-FR"/>
        </a:p>
      </dgm:t>
    </dgm:pt>
    <dgm:pt modelId="{CD58600C-BED2-4960-AF9D-6EBF95D714F9}" type="sibTrans" cxnId="{612A4239-FE7A-4F50-AADC-D6699CCF4BA9}">
      <dgm:prSet/>
      <dgm:spPr/>
      <dgm:t>
        <a:bodyPr/>
        <a:lstStyle/>
        <a:p>
          <a:endParaRPr lang="fr-FR"/>
        </a:p>
      </dgm:t>
    </dgm:pt>
    <dgm:pt modelId="{B6DF3A4C-3F7B-4E86-B60E-CE533AAB21C4}">
      <dgm:prSet phldrT="[Texte]"/>
      <dgm:spPr/>
      <dgm:t>
        <a:bodyPr/>
        <a:lstStyle/>
        <a:p>
          <a:pPr>
            <a:buFontTx/>
            <a:buNone/>
          </a:pPr>
          <a:endParaRPr lang="fr-FR" b="1" dirty="0"/>
        </a:p>
      </dgm:t>
    </dgm:pt>
    <dgm:pt modelId="{67E4778A-65CA-4E99-9712-841DE876737B}" type="parTrans" cxnId="{08EEE3C5-B6A0-4BC8-B29F-D5B32E7F2FA9}">
      <dgm:prSet/>
      <dgm:spPr/>
      <dgm:t>
        <a:bodyPr/>
        <a:lstStyle/>
        <a:p>
          <a:endParaRPr lang="fr-FR"/>
        </a:p>
      </dgm:t>
    </dgm:pt>
    <dgm:pt modelId="{040F0E29-EB27-44B9-A98B-D199F10B4E3E}" type="sibTrans" cxnId="{08EEE3C5-B6A0-4BC8-B29F-D5B32E7F2FA9}">
      <dgm:prSet/>
      <dgm:spPr/>
      <dgm:t>
        <a:bodyPr/>
        <a:lstStyle/>
        <a:p>
          <a:endParaRPr lang="fr-FR"/>
        </a:p>
      </dgm:t>
    </dgm:pt>
    <dgm:pt modelId="{D31788EC-9C9D-42B2-B637-4568C11D0CFC}">
      <dgm:prSet phldrT="[Texte]" custT="1"/>
      <dgm:spPr/>
      <dgm:t>
        <a:bodyPr/>
        <a:lstStyle/>
        <a:p>
          <a:pPr>
            <a:lnSpc>
              <a:spcPct val="150000"/>
            </a:lnSpc>
            <a:buNone/>
          </a:pPr>
          <a:endParaRPr lang="fr-FR" sz="1000" b="1" dirty="0"/>
        </a:p>
      </dgm:t>
    </dgm:pt>
    <dgm:pt modelId="{9010EF6D-D984-47B6-A822-EE40C15E7AB2}" type="parTrans" cxnId="{D0EB4B04-30EF-4EAB-B77D-8A64B1EBCE67}">
      <dgm:prSet/>
      <dgm:spPr/>
      <dgm:t>
        <a:bodyPr/>
        <a:lstStyle/>
        <a:p>
          <a:endParaRPr lang="fr-FR"/>
        </a:p>
      </dgm:t>
    </dgm:pt>
    <dgm:pt modelId="{5B686956-D31A-4B4A-BFE3-448C7A8AAB20}" type="sibTrans" cxnId="{D0EB4B04-30EF-4EAB-B77D-8A64B1EBCE67}">
      <dgm:prSet/>
      <dgm:spPr/>
      <dgm:t>
        <a:bodyPr/>
        <a:lstStyle/>
        <a:p>
          <a:endParaRPr lang="fr-FR"/>
        </a:p>
      </dgm:t>
    </dgm:pt>
    <dgm:pt modelId="{E3111F3B-0DCB-4E93-AE79-A58CC0807AAD}" type="pres">
      <dgm:prSet presAssocID="{AA0BA00A-4A00-4E91-BCE8-B1C5FC36F267}" presName="Name0" presStyleCnt="0">
        <dgm:presLayoutVars>
          <dgm:dir/>
          <dgm:animLvl val="lvl"/>
          <dgm:resizeHandles val="exact"/>
        </dgm:presLayoutVars>
      </dgm:prSet>
      <dgm:spPr/>
    </dgm:pt>
    <dgm:pt modelId="{9B9820B8-A27E-4811-A65C-0442BBC46A7A}" type="pres">
      <dgm:prSet presAssocID="{8CA90D02-004C-4AB5-8F0B-23FC454D4805}" presName="composite" presStyleCnt="0"/>
      <dgm:spPr/>
    </dgm:pt>
    <dgm:pt modelId="{1B7AEE7C-532D-4607-9165-CCF4BA1D5426}" type="pres">
      <dgm:prSet presAssocID="{8CA90D02-004C-4AB5-8F0B-23FC454D4805}" presName="parTx" presStyleLbl="alignNode1" presStyleIdx="0" presStyleCnt="3">
        <dgm:presLayoutVars>
          <dgm:chMax val="0"/>
          <dgm:chPref val="0"/>
          <dgm:bulletEnabled val="1"/>
        </dgm:presLayoutVars>
      </dgm:prSet>
      <dgm:spPr/>
    </dgm:pt>
    <dgm:pt modelId="{710FC3B9-39A7-4913-834D-1E694EAA2CB0}" type="pres">
      <dgm:prSet presAssocID="{8CA90D02-004C-4AB5-8F0B-23FC454D4805}" presName="desTx" presStyleLbl="alignAccFollowNode1" presStyleIdx="0" presStyleCnt="3">
        <dgm:presLayoutVars>
          <dgm:bulletEnabled val="1"/>
        </dgm:presLayoutVars>
      </dgm:prSet>
      <dgm:spPr/>
    </dgm:pt>
    <dgm:pt modelId="{4D6935B2-EF33-4DAA-B92E-E97A432BF5A4}" type="pres">
      <dgm:prSet presAssocID="{4944713E-8407-4B33-A7C3-9D9E999E2231}" presName="space" presStyleCnt="0"/>
      <dgm:spPr/>
    </dgm:pt>
    <dgm:pt modelId="{A74DDA40-5EF5-4EF0-82EA-CCBCAD129E6D}" type="pres">
      <dgm:prSet presAssocID="{B6DF3A4C-3F7B-4E86-B60E-CE533AAB21C4}" presName="composite" presStyleCnt="0"/>
      <dgm:spPr/>
    </dgm:pt>
    <dgm:pt modelId="{BCC7432A-A8C9-43CD-AE85-4E22C2A29EC1}" type="pres">
      <dgm:prSet presAssocID="{B6DF3A4C-3F7B-4E86-B60E-CE533AAB21C4}" presName="parTx" presStyleLbl="alignNode1" presStyleIdx="1" presStyleCnt="3">
        <dgm:presLayoutVars>
          <dgm:chMax val="0"/>
          <dgm:chPref val="0"/>
          <dgm:bulletEnabled val="1"/>
        </dgm:presLayoutVars>
      </dgm:prSet>
      <dgm:spPr/>
    </dgm:pt>
    <dgm:pt modelId="{4525DD85-6DAB-41B7-9C49-F4F9529CB10F}" type="pres">
      <dgm:prSet presAssocID="{B6DF3A4C-3F7B-4E86-B60E-CE533AAB21C4}" presName="desTx" presStyleLbl="alignAccFollowNode1" presStyleIdx="1" presStyleCnt="3">
        <dgm:presLayoutVars>
          <dgm:bulletEnabled val="1"/>
        </dgm:presLayoutVars>
      </dgm:prSet>
      <dgm:spPr/>
    </dgm:pt>
    <dgm:pt modelId="{3D073D82-C3C4-4C7C-A454-3BAC1FBB33D7}" type="pres">
      <dgm:prSet presAssocID="{040F0E29-EB27-44B9-A98B-D199F10B4E3E}" presName="space" presStyleCnt="0"/>
      <dgm:spPr/>
    </dgm:pt>
    <dgm:pt modelId="{3E94919A-59FF-4C22-83B1-7A5AC6C18C5A}" type="pres">
      <dgm:prSet presAssocID="{D31788EC-9C9D-42B2-B637-4568C11D0CFC}" presName="composite" presStyleCnt="0"/>
      <dgm:spPr/>
    </dgm:pt>
    <dgm:pt modelId="{D054FA20-355F-4BC4-9E29-02E307C5C964}" type="pres">
      <dgm:prSet presAssocID="{D31788EC-9C9D-42B2-B637-4568C11D0CFC}" presName="parTx" presStyleLbl="alignNode1" presStyleIdx="2" presStyleCnt="3">
        <dgm:presLayoutVars>
          <dgm:chMax val="0"/>
          <dgm:chPref val="0"/>
          <dgm:bulletEnabled val="1"/>
        </dgm:presLayoutVars>
      </dgm:prSet>
      <dgm:spPr/>
    </dgm:pt>
    <dgm:pt modelId="{81032A60-EF88-4A63-BCD9-A35AA3129148}" type="pres">
      <dgm:prSet presAssocID="{D31788EC-9C9D-42B2-B637-4568C11D0CFC}" presName="desTx" presStyleLbl="alignAccFollowNode1" presStyleIdx="2" presStyleCnt="3">
        <dgm:presLayoutVars>
          <dgm:bulletEnabled val="1"/>
        </dgm:presLayoutVars>
      </dgm:prSet>
      <dgm:spPr/>
    </dgm:pt>
  </dgm:ptLst>
  <dgm:cxnLst>
    <dgm:cxn modelId="{8E5B1100-1C06-460C-80CD-3BD7903B1416}" type="presOf" srcId="{EA7FFB44-55BF-4D5F-836B-B56ABB66FBB9}" destId="{4525DD85-6DAB-41B7-9C49-F4F9529CB10F}" srcOrd="0" destOrd="4" presId="urn:microsoft.com/office/officeart/2005/8/layout/hList1"/>
    <dgm:cxn modelId="{9DD4AE01-300E-45F3-A776-A7A23399380A}" type="presOf" srcId="{1182ADB2-6517-408B-B204-61463619CA51}" destId="{81032A60-EF88-4A63-BCD9-A35AA3129148}" srcOrd="0" destOrd="7" presId="urn:microsoft.com/office/officeart/2005/8/layout/hList1"/>
    <dgm:cxn modelId="{3F426A03-B7B6-4754-B057-F319E361CF81}" type="presOf" srcId="{4927FCB7-8477-42C1-9D44-A82B196C9763}" destId="{710FC3B9-39A7-4913-834D-1E694EAA2CB0}" srcOrd="0" destOrd="2" presId="urn:microsoft.com/office/officeart/2005/8/layout/hList1"/>
    <dgm:cxn modelId="{A33BC803-F60B-44E4-A974-48129FEE2117}" type="presOf" srcId="{6703CF7F-028A-429D-94E7-A555C58711E9}" destId="{4525DD85-6DAB-41B7-9C49-F4F9529CB10F}" srcOrd="0" destOrd="5" presId="urn:microsoft.com/office/officeart/2005/8/layout/hList1"/>
    <dgm:cxn modelId="{D0EB4B04-30EF-4EAB-B77D-8A64B1EBCE67}" srcId="{AA0BA00A-4A00-4E91-BCE8-B1C5FC36F267}" destId="{D31788EC-9C9D-42B2-B637-4568C11D0CFC}" srcOrd="2" destOrd="0" parTransId="{9010EF6D-D984-47B6-A822-EE40C15E7AB2}" sibTransId="{5B686956-D31A-4B4A-BFE3-448C7A8AAB20}"/>
    <dgm:cxn modelId="{8A428508-DFC7-409E-A06B-822C8A6F4ED6}" type="presOf" srcId="{830183AC-3A5B-4C74-A537-2D979973CF00}" destId="{4525DD85-6DAB-41B7-9C49-F4F9529CB10F}" srcOrd="0" destOrd="0" presId="urn:microsoft.com/office/officeart/2005/8/layout/hList1"/>
    <dgm:cxn modelId="{06F7A80A-213A-4208-BACE-AB67610A94FC}" srcId="{B6DF3A4C-3F7B-4E86-B60E-CE533AAB21C4}" destId="{2C016F49-C026-4C9B-91C2-36386BF73C6A}" srcOrd="1" destOrd="0" parTransId="{06A89E6C-2F43-451D-BA1A-F41F537F225F}" sibTransId="{B58B7130-4F29-42A3-94B2-AA747C3DFBAF}"/>
    <dgm:cxn modelId="{6000B50E-5D5D-404E-91E0-7C6C4A22E51D}" srcId="{7ABC90FB-85CD-4D61-9F4B-A09D3C4F2BD3}" destId="{606D1725-4DEA-4850-BE3E-8FBA09BA73CC}" srcOrd="0" destOrd="0" parTransId="{BF3ADA80-4305-4169-BD0B-0D843A918904}" sibTransId="{5A1A05A2-560F-4B5F-B6DE-8F53F375C887}"/>
    <dgm:cxn modelId="{DD504115-D890-4D2F-AC29-E99BC294973C}" srcId="{830183AC-3A5B-4C74-A537-2D979973CF00}" destId="{AE4BAF64-45C0-485F-A879-1D9400E8143A}" srcOrd="1" destOrd="0" parTransId="{95843811-515F-4853-A50A-7E41BBD8C396}" sibTransId="{4C6B3A0A-DF42-4B80-8437-703F3D96F734}"/>
    <dgm:cxn modelId="{2209961C-6788-4CAC-BACC-31C0DFCC1D89}" type="presOf" srcId="{D54AF382-6669-4107-8CA1-2A86A3FDB6B8}" destId="{710FC3B9-39A7-4913-834D-1E694EAA2CB0}" srcOrd="0" destOrd="8" presId="urn:microsoft.com/office/officeart/2005/8/layout/hList1"/>
    <dgm:cxn modelId="{5475E11C-6545-4EE3-B4AE-5914B9F37EF2}" type="presOf" srcId="{8CA90D02-004C-4AB5-8F0B-23FC454D4805}" destId="{1B7AEE7C-532D-4607-9165-CCF4BA1D5426}" srcOrd="0" destOrd="0" presId="urn:microsoft.com/office/officeart/2005/8/layout/hList1"/>
    <dgm:cxn modelId="{16CC761E-9DA3-419B-861F-71218B86E867}" srcId="{830183AC-3A5B-4C74-A537-2D979973CF00}" destId="{6703CF7F-028A-429D-94E7-A555C58711E9}" srcOrd="4" destOrd="0" parTransId="{EBAE31AD-F072-4252-9F05-A9579C3C7269}" sibTransId="{91960F15-91A2-4F38-88E9-45BDA2D23B29}"/>
    <dgm:cxn modelId="{49246423-3294-499D-A4B3-AC67CD0E7490}" type="presOf" srcId="{D46E423D-E74C-4FA1-8C33-1AC9BB7DEDF7}" destId="{4525DD85-6DAB-41B7-9C49-F4F9529CB10F}" srcOrd="0" destOrd="18" presId="urn:microsoft.com/office/officeart/2005/8/layout/hList1"/>
    <dgm:cxn modelId="{30657E23-AEE4-4A96-A3DC-3610BA4DE915}" srcId="{7ABC90FB-85CD-4D61-9F4B-A09D3C4F2BD3}" destId="{B8FD7F13-CEEB-4D5D-BCBB-CCA7908ADDBD}" srcOrd="2" destOrd="0" parTransId="{51DA2857-86C5-41C9-96DD-D307F5927F15}" sibTransId="{A28FE27E-CF57-4863-A2DD-769C1064800F}"/>
    <dgm:cxn modelId="{FBF4CA24-E89D-4902-9F41-088FC2DFA72F}" srcId="{7ABC90FB-85CD-4D61-9F4B-A09D3C4F2BD3}" destId="{7AEAB837-83BE-4E00-B0AA-4D3555219214}" srcOrd="1" destOrd="0" parTransId="{10A48D8D-BDC0-4A48-8F8D-02E3AED990C4}" sibTransId="{BAE0A7A8-33FF-492A-9A7A-63FED0CA0E66}"/>
    <dgm:cxn modelId="{1206102F-2E37-44F2-A0BD-ED1A2AA83E0D}" srcId="{830183AC-3A5B-4C74-A537-2D979973CF00}" destId="{63885D68-0CC9-4EDE-835D-C16ACE2F52C9}" srcOrd="7" destOrd="0" parTransId="{12F33210-3E20-4E65-9B20-A8B67F14D3DE}" sibTransId="{C35C5C42-2E53-46B4-9577-3CA6D617E68A}"/>
    <dgm:cxn modelId="{2B784B30-8963-43A5-BF0E-E17B04E201F9}" srcId="{7F152777-B1E8-4E63-9774-54871C8699E8}" destId="{1182ADB2-6517-408B-B204-61463619CA51}" srcOrd="0" destOrd="0" parTransId="{209A3617-BDB0-42BB-81E1-2437D860C0E4}" sibTransId="{1FA2D158-1F10-4BAD-831F-FD3C9EE518DC}"/>
    <dgm:cxn modelId="{86A7D332-A914-451D-A282-23D2CED24396}" srcId="{D31788EC-9C9D-42B2-B637-4568C11D0CFC}" destId="{7ABC90FB-85CD-4D61-9F4B-A09D3C4F2BD3}" srcOrd="0" destOrd="0" parTransId="{F0520B19-5459-472D-ABFD-006363020FD9}" sibTransId="{AEAA5FA3-3753-441D-A063-38310804AAB7}"/>
    <dgm:cxn modelId="{B43AD732-C0F9-451C-85BA-4AFC150D8B59}" srcId="{B6DF3A4C-3F7B-4E86-B60E-CE533AAB21C4}" destId="{520FC148-F72B-4C4B-A23E-17451F38C895}" srcOrd="2" destOrd="0" parTransId="{886608AA-69E3-45E1-B888-FC66DC06D85F}" sibTransId="{5894B73B-7E2A-4E10-BDF3-4A8EA51FD4F5}"/>
    <dgm:cxn modelId="{5F3B8A34-4FB0-4903-8C2B-20C325E1B6CD}" srcId="{830183AC-3A5B-4C74-A537-2D979973CF00}" destId="{957EE933-35CA-4E50-B74D-A5F6CF3DFE84}" srcOrd="0" destOrd="0" parTransId="{9D5B3351-4F6B-4C83-8D71-5B1C341AA1E4}" sibTransId="{83947649-A2FD-40A5-8D9F-46F669EBF529}"/>
    <dgm:cxn modelId="{93DE0835-3C2C-4277-AFC3-2E718B1A0154}" type="presOf" srcId="{B1531676-8E5E-4B24-B54C-ABE5F1FCE042}" destId="{4525DD85-6DAB-41B7-9C49-F4F9529CB10F}" srcOrd="0" destOrd="15" presId="urn:microsoft.com/office/officeart/2005/8/layout/hList1"/>
    <dgm:cxn modelId="{CDA00C36-2331-42D7-98EE-CE5447E6B474}" type="presOf" srcId="{69C61BE8-DC50-46E7-8963-375113D27BD8}" destId="{710FC3B9-39A7-4913-834D-1E694EAA2CB0}" srcOrd="0" destOrd="5" presId="urn:microsoft.com/office/officeart/2005/8/layout/hList1"/>
    <dgm:cxn modelId="{612A4239-FE7A-4F50-AADC-D6699CCF4BA9}" srcId="{8CA90D02-004C-4AB5-8F0B-23FC454D4805}" destId="{69C61BE8-DC50-46E7-8963-375113D27BD8}" srcOrd="1" destOrd="0" parTransId="{E392D3D5-3CAA-4096-B7E2-D04E331CB57B}" sibTransId="{CD58600C-BED2-4960-AF9D-6EBF95D714F9}"/>
    <dgm:cxn modelId="{88AD663A-2094-4A56-A3A9-C29DC621571D}" srcId="{7B718279-83F2-4CAB-96AA-984038BDB1E0}" destId="{7AE76A62-47C8-4F77-AB7D-54987566AA7C}" srcOrd="2" destOrd="0" parTransId="{6FB33DB6-8C96-4106-B886-F1FCDEC35229}" sibTransId="{466B1CC3-4B6B-479B-B102-F62538BE9941}"/>
    <dgm:cxn modelId="{14A0CB3C-2D3B-474A-AB3C-881FD9631385}" srcId="{520FC148-F72B-4C4B-A23E-17451F38C895}" destId="{12ECEC4F-F6A1-4A41-B87D-7D96C7807961}" srcOrd="0" destOrd="0" parTransId="{7089F432-3058-4720-9F89-104042CEEDA1}" sibTransId="{8EFBD121-B989-4FC5-8580-FA284243F216}"/>
    <dgm:cxn modelId="{FC8C153F-19AA-4E35-8A89-DA9C5BCC15EE}" type="presOf" srcId="{63885D68-0CC9-4EDE-835D-C16ACE2F52C9}" destId="{4525DD85-6DAB-41B7-9C49-F4F9529CB10F}" srcOrd="0" destOrd="8" presId="urn:microsoft.com/office/officeart/2005/8/layout/hList1"/>
    <dgm:cxn modelId="{0DB91A3F-012E-48C4-A4FE-0709935757DE}" type="presOf" srcId="{CBB801F8-7727-4E0E-843F-E2B3335528C2}" destId="{81032A60-EF88-4A63-BCD9-A35AA3129148}" srcOrd="0" destOrd="4" presId="urn:microsoft.com/office/officeart/2005/8/layout/hList1"/>
    <dgm:cxn modelId="{3AF7943F-6279-423D-98C9-6CEC97BDF13D}" srcId="{B6DF3A4C-3F7B-4E86-B60E-CE533AAB21C4}" destId="{7B718279-83F2-4CAB-96AA-984038BDB1E0}" srcOrd="3" destOrd="0" parTransId="{4631FA98-DDAD-4BD7-95DD-DC9F025A0A1B}" sibTransId="{83ED9211-34DD-40B0-BCAA-991F91FEC260}"/>
    <dgm:cxn modelId="{9BB0FE5B-9786-448F-8DF3-FE133D743B19}" type="presOf" srcId="{B9FFE781-DE7C-4854-9D37-DFE92FBF5E85}" destId="{4525DD85-6DAB-41B7-9C49-F4F9529CB10F}" srcOrd="0" destOrd="20" presId="urn:microsoft.com/office/officeart/2005/8/layout/hList1"/>
    <dgm:cxn modelId="{C3492F5C-5F15-4786-9097-2F763C0B8B6E}" type="presOf" srcId="{7ABC90FB-85CD-4D61-9F4B-A09D3C4F2BD3}" destId="{81032A60-EF88-4A63-BCD9-A35AA3129148}" srcOrd="0" destOrd="0" presId="urn:microsoft.com/office/officeart/2005/8/layout/hList1"/>
    <dgm:cxn modelId="{20B64A5D-4CA2-4CF5-8747-317191B25786}" srcId="{520FC148-F72B-4C4B-A23E-17451F38C895}" destId="{D46E423D-E74C-4FA1-8C33-1AC9BB7DEDF7}" srcOrd="4" destOrd="0" parTransId="{7F3176AB-7E8C-4CF2-BA22-E38BEC8DC6D5}" sibTransId="{8C634509-A1A7-44C0-93B2-ACE7F022B412}"/>
    <dgm:cxn modelId="{76FC715D-AF12-4A56-B748-7D8344255FBC}" srcId="{520FC148-F72B-4C4B-A23E-17451F38C895}" destId="{419B1A1D-5FC1-47F5-B1A7-636CAB4BE1D0}" srcOrd="3" destOrd="0" parTransId="{C68D88C9-2047-4384-8BD3-7C9C22BEE4E1}" sibTransId="{AE27FA62-B967-4A3D-B02D-1B3FCFD6475A}"/>
    <dgm:cxn modelId="{9AF3325E-4F8E-46C1-BE2F-DAEC628DE9AE}" srcId="{AA0BA00A-4A00-4E91-BCE8-B1C5FC36F267}" destId="{8CA90D02-004C-4AB5-8F0B-23FC454D4805}" srcOrd="0" destOrd="0" parTransId="{FCBF4FA1-C4C0-4543-8501-B2866394AE94}" sibTransId="{4944713E-8407-4B33-A7C3-9D9E999E2231}"/>
    <dgm:cxn modelId="{FE81375F-C5A2-4C69-A3C8-361DEFD4F1EF}" type="presOf" srcId="{FDC0C07F-3222-4281-BA64-D18127B2590E}" destId="{710FC3B9-39A7-4913-834D-1E694EAA2CB0}" srcOrd="0" destOrd="1" presId="urn:microsoft.com/office/officeart/2005/8/layout/hList1"/>
    <dgm:cxn modelId="{D0E0EB5F-3D34-44F0-8686-3377B38DEB38}" type="presOf" srcId="{5D1CB941-9857-4D6C-8738-849E3A7646CB}" destId="{710FC3B9-39A7-4913-834D-1E694EAA2CB0}" srcOrd="0" destOrd="7" presId="urn:microsoft.com/office/officeart/2005/8/layout/hList1"/>
    <dgm:cxn modelId="{071AE160-6D5D-4ED8-850C-4CA78D3519A6}" srcId="{B6DF3A4C-3F7B-4E86-B60E-CE533AAB21C4}" destId="{830183AC-3A5B-4C74-A537-2D979973CF00}" srcOrd="0" destOrd="0" parTransId="{3A39500E-F00C-40C3-9522-90EE786E79E8}" sibTransId="{8D815862-7409-4A05-BFE0-0AB4AEFAFA92}"/>
    <dgm:cxn modelId="{4832AB65-CB73-4AA0-BE6B-33D17BE4677A}" type="presOf" srcId="{10C737A4-44D9-4A67-915C-C99628D48986}" destId="{4525DD85-6DAB-41B7-9C49-F4F9529CB10F}" srcOrd="0" destOrd="21" presId="urn:microsoft.com/office/officeart/2005/8/layout/hList1"/>
    <dgm:cxn modelId="{E104A747-4C3D-4574-A6F4-D02524BF5D64}" srcId="{7ABC90FB-85CD-4D61-9F4B-A09D3C4F2BD3}" destId="{CBB801F8-7727-4E0E-843F-E2B3335528C2}" srcOrd="3" destOrd="0" parTransId="{59FD9546-F7CB-47B4-9CB1-E5058DB1BDC8}" sibTransId="{7B6FB4BC-0765-4B22-92E7-33B6CABBB1E2}"/>
    <dgm:cxn modelId="{337F0168-3048-437E-9998-32AE64674B10}" srcId="{2B57A0D7-B835-4DC0-B830-F83D86856AEF}" destId="{FDC0C07F-3222-4281-BA64-D18127B2590E}" srcOrd="0" destOrd="0" parTransId="{CB78A26F-0E5A-4A8A-A488-9A09CF3B0039}" sibTransId="{3E01C385-6DCD-41EE-AD3C-5807054CDBE4}"/>
    <dgm:cxn modelId="{758F6B6B-1186-46A8-B07D-41F58A7F2665}" type="presOf" srcId="{0D9B25DB-C8A6-4C14-846F-0AAE3E1C26DE}" destId="{710FC3B9-39A7-4913-834D-1E694EAA2CB0}" srcOrd="0" destOrd="9" presId="urn:microsoft.com/office/officeart/2005/8/layout/hList1"/>
    <dgm:cxn modelId="{9891CB6C-2B90-4656-B4A8-63324700DE80}" srcId="{2C016F49-C026-4C9B-91C2-36386BF73C6A}" destId="{D4B7451C-AE0A-4009-B8DD-661C4B8BA615}" srcOrd="2" destOrd="0" parTransId="{E34032DE-D7F0-4FFF-AB8A-F3A8096F0470}" sibTransId="{565BF14F-D956-4995-AA02-4E10683C02A0}"/>
    <dgm:cxn modelId="{52EE086F-3174-465B-971C-A3A512199949}" srcId="{8CA90D02-004C-4AB5-8F0B-23FC454D4805}" destId="{2B57A0D7-B835-4DC0-B830-F83D86856AEF}" srcOrd="0" destOrd="0" parTransId="{A638D4B5-0AC3-4CBA-ADE6-629264E1C6B8}" sibTransId="{784D666D-A5CE-421D-ADBB-7CD4B0D660C0}"/>
    <dgm:cxn modelId="{169F6852-57EE-469E-B912-0F09A12E462B}" type="presOf" srcId="{EE9772CC-4C19-4B6A-9C0C-7A1CF852B072}" destId="{710FC3B9-39A7-4913-834D-1E694EAA2CB0}" srcOrd="0" destOrd="6" presId="urn:microsoft.com/office/officeart/2005/8/layout/hList1"/>
    <dgm:cxn modelId="{41DC1074-C7D7-41C5-919B-8A1E01E7C00C}" type="presOf" srcId="{7AE76A62-47C8-4F77-AB7D-54987566AA7C}" destId="{4525DD85-6DAB-41B7-9C49-F4F9529CB10F}" srcOrd="0" destOrd="25" presId="urn:microsoft.com/office/officeart/2005/8/layout/hList1"/>
    <dgm:cxn modelId="{A6357578-6584-4AF0-8165-9538198231BC}" type="presOf" srcId="{A8D2171C-E5ED-42C9-B9D9-9BB976CEA321}" destId="{710FC3B9-39A7-4913-834D-1E694EAA2CB0}" srcOrd="0" destOrd="10" presId="urn:microsoft.com/office/officeart/2005/8/layout/hList1"/>
    <dgm:cxn modelId="{0404EC7A-6A75-441F-AD26-E7881EC3C682}" type="presOf" srcId="{C9AA8A51-D4A3-4E34-B681-0F19C70F0043}" destId="{81032A60-EF88-4A63-BCD9-A35AA3129148}" srcOrd="0" destOrd="5" presId="urn:microsoft.com/office/officeart/2005/8/layout/hList1"/>
    <dgm:cxn modelId="{477F087B-E62F-4B2B-9646-6DF817FF498E}" srcId="{8CA90D02-004C-4AB5-8F0B-23FC454D4805}" destId="{EE9772CC-4C19-4B6A-9C0C-7A1CF852B072}" srcOrd="2" destOrd="0" parTransId="{AE0D5F33-8654-4827-9A1A-F5E687B2649A}" sibTransId="{09F23392-9E47-4ACD-97B0-8BD2EB21E40A}"/>
    <dgm:cxn modelId="{BC6A9D7E-E1CC-433D-BF69-12EBB836308B}" srcId="{EE9772CC-4C19-4B6A-9C0C-7A1CF852B072}" destId="{D54AF382-6669-4107-8CA1-2A86A3FDB6B8}" srcOrd="1" destOrd="0" parTransId="{C47A73C5-9A54-4C29-A0A6-7F46FBF0B3E9}" sibTransId="{7B2ADFA8-B7C1-4658-8226-F250E0C7E277}"/>
    <dgm:cxn modelId="{DAEB7280-A989-4B4D-B432-C51B25074880}" type="presOf" srcId="{B6DF3A4C-3F7B-4E86-B60E-CE533AAB21C4}" destId="{BCC7432A-A8C9-43CD-AE85-4E22C2A29EC1}" srcOrd="0" destOrd="0" presId="urn:microsoft.com/office/officeart/2005/8/layout/hList1"/>
    <dgm:cxn modelId="{F7B8C284-0F23-420C-9B94-0E7B10912B6A}" srcId="{520FC148-F72B-4C4B-A23E-17451F38C895}" destId="{B1531676-8E5E-4B24-B54C-ABE5F1FCE042}" srcOrd="1" destOrd="0" parTransId="{36488164-23D0-428A-B28F-01C63923620E}" sibTransId="{E5962219-4932-4E3A-AE9E-01A477FE7247}"/>
    <dgm:cxn modelId="{FE73FB86-E068-4FC7-9B88-FE1E8C578F12}" type="presOf" srcId="{6EFF8E35-4299-46BF-A5B0-BB4160799A19}" destId="{4525DD85-6DAB-41B7-9C49-F4F9529CB10F}" srcOrd="0" destOrd="7" presId="urn:microsoft.com/office/officeart/2005/8/layout/hList1"/>
    <dgm:cxn modelId="{7D476B87-F378-4DB8-B19F-F4FF3AABDDA0}" srcId="{2B57A0D7-B835-4DC0-B830-F83D86856AEF}" destId="{4927FCB7-8477-42C1-9D44-A82B196C9763}" srcOrd="1" destOrd="0" parTransId="{7B93BBD5-4F0A-4B4A-82FB-BE452F289A97}" sibTransId="{33F66840-3135-48CB-B4C7-00FBD98B2FAE}"/>
    <dgm:cxn modelId="{386BB08F-EFC4-4156-907C-7383FA70D325}" srcId="{2B57A0D7-B835-4DC0-B830-F83D86856AEF}" destId="{1DC34B2D-C24A-4273-88E4-1BC9D0E0D79F}" srcOrd="3" destOrd="0" parTransId="{42685F41-B02B-43DA-944B-77438F3BBDBB}" sibTransId="{80058EE0-C330-4049-B48A-D0858291BD1A}"/>
    <dgm:cxn modelId="{93A1E78F-4897-44BD-AC9E-D2BA00AE36B0}" type="presOf" srcId="{31255B2D-B0A4-4C6B-A3AB-82AEF3E1EF70}" destId="{4525DD85-6DAB-41B7-9C49-F4F9529CB10F}" srcOrd="0" destOrd="11" presId="urn:microsoft.com/office/officeart/2005/8/layout/hList1"/>
    <dgm:cxn modelId="{DD5DFF8F-6FAB-4756-8B5A-A2D1A658865B}" srcId="{520FC148-F72B-4C4B-A23E-17451F38C895}" destId="{B9FFE781-DE7C-4854-9D37-DFE92FBF5E85}" srcOrd="6" destOrd="0" parTransId="{43B3733E-2BCB-4E4F-9D18-36F392F03A88}" sibTransId="{89F83118-5C4D-4E42-9B06-40DB5778AC74}"/>
    <dgm:cxn modelId="{673CBE96-3CC3-48CD-B295-1357EEB1E600}" srcId="{2C016F49-C026-4C9B-91C2-36386BF73C6A}" destId="{31255B2D-B0A4-4C6B-A3AB-82AEF3E1EF70}" srcOrd="1" destOrd="0" parTransId="{369F82B5-73B6-4767-ABB5-743D693C62A7}" sibTransId="{BB6AB5B2-C46F-438A-9134-26D25604FD08}"/>
    <dgm:cxn modelId="{B570DDA0-93D7-422E-B1D6-0BD7B7B1251F}" type="presOf" srcId="{B8FD7F13-CEEB-4D5D-BCBB-CCA7908ADDBD}" destId="{81032A60-EF88-4A63-BCD9-A35AA3129148}" srcOrd="0" destOrd="3" presId="urn:microsoft.com/office/officeart/2005/8/layout/hList1"/>
    <dgm:cxn modelId="{285D92A3-205C-4310-AAC2-5C54F954434F}" srcId="{7B718279-83F2-4CAB-96AA-984038BDB1E0}" destId="{F9F05445-848F-4230-AA53-68B8A54CA38C}" srcOrd="1" destOrd="0" parTransId="{6DCDFAC6-6C7E-4AE9-8D1D-0017445172E3}" sibTransId="{7A120DF8-76C9-40C0-876C-2D61474659D1}"/>
    <dgm:cxn modelId="{52A16FA4-4796-4B57-8328-E1A0AF93153C}" type="presOf" srcId="{419B1A1D-5FC1-47F5-B1A7-636CAB4BE1D0}" destId="{4525DD85-6DAB-41B7-9C49-F4F9529CB10F}" srcOrd="0" destOrd="17" presId="urn:microsoft.com/office/officeart/2005/8/layout/hList1"/>
    <dgm:cxn modelId="{563CB1A4-CBF6-489A-A5FF-A3A16C22A8D8}" srcId="{520FC148-F72B-4C4B-A23E-17451F38C895}" destId="{E2DE90A2-8823-4EEB-87BC-41CF9300078C}" srcOrd="5" destOrd="0" parTransId="{BFAAE628-7E81-4C5F-ABF8-EBA481C2AE2B}" sibTransId="{D2D09864-8754-4583-9ABB-07D13884F1E4}"/>
    <dgm:cxn modelId="{A55DD2A4-B2EA-401E-BA1F-4DA08C631F32}" type="presOf" srcId="{0A53325D-B0D9-4D65-8504-65B8AA274170}" destId="{4525DD85-6DAB-41B7-9C49-F4F9529CB10F}" srcOrd="0" destOrd="3" presId="urn:microsoft.com/office/officeart/2005/8/layout/hList1"/>
    <dgm:cxn modelId="{E9C971A6-8D7E-4A38-805D-A5F07C33A4A7}" srcId="{EE9772CC-4C19-4B6A-9C0C-7A1CF852B072}" destId="{5D1CB941-9857-4D6C-8738-849E3A7646CB}" srcOrd="0" destOrd="0" parTransId="{1589E296-AEF3-4F18-B4C0-70026D454098}" sibTransId="{FA02F23E-D790-434E-B593-61064FA800F5}"/>
    <dgm:cxn modelId="{2F8117A7-9253-4348-9562-E576102DE0B6}" type="presOf" srcId="{2B57A0D7-B835-4DC0-B830-F83D86856AEF}" destId="{710FC3B9-39A7-4913-834D-1E694EAA2CB0}" srcOrd="0" destOrd="0" presId="urn:microsoft.com/office/officeart/2005/8/layout/hList1"/>
    <dgm:cxn modelId="{3BFB86AE-EB2A-476F-A83D-2BB0AE15464F}" type="presOf" srcId="{12ECEC4F-F6A1-4A41-B87D-7D96C7807961}" destId="{4525DD85-6DAB-41B7-9C49-F4F9529CB10F}" srcOrd="0" destOrd="14" presId="urn:microsoft.com/office/officeart/2005/8/layout/hList1"/>
    <dgm:cxn modelId="{E52666B3-8651-4159-A1EA-BFD8FCAD6672}" type="presOf" srcId="{F9F05445-848F-4230-AA53-68B8A54CA38C}" destId="{4525DD85-6DAB-41B7-9C49-F4F9529CB10F}" srcOrd="0" destOrd="24" presId="urn:microsoft.com/office/officeart/2005/8/layout/hList1"/>
    <dgm:cxn modelId="{A29370B3-C9A1-4B61-B2F5-5C5C72DA2A94}" type="presOf" srcId="{2FC45FF5-43B0-4BCD-B46C-F4A63612955C}" destId="{4525DD85-6DAB-41B7-9C49-F4F9529CB10F}" srcOrd="0" destOrd="10" presId="urn:microsoft.com/office/officeart/2005/8/layout/hList1"/>
    <dgm:cxn modelId="{E72B3BBA-A7E1-4AE4-B29D-010A7A641E29}" srcId="{7ABC90FB-85CD-4D61-9F4B-A09D3C4F2BD3}" destId="{C9AA8A51-D4A3-4E34-B681-0F19C70F0043}" srcOrd="4" destOrd="0" parTransId="{2F4D0121-3BBE-4883-AB3D-4B01804F4292}" sibTransId="{5D08A7AE-DC94-49C9-AEF2-4733B03B0714}"/>
    <dgm:cxn modelId="{EFB1D0BA-13B4-453F-A107-EA5AE3CCBBF5}" type="presOf" srcId="{D4B7451C-AE0A-4009-B8DD-661C4B8BA615}" destId="{4525DD85-6DAB-41B7-9C49-F4F9529CB10F}" srcOrd="0" destOrd="12" presId="urn:microsoft.com/office/officeart/2005/8/layout/hList1"/>
    <dgm:cxn modelId="{C0E887BC-B496-4D9B-885A-177014D8099A}" type="presOf" srcId="{2C016F49-C026-4C9B-91C2-36386BF73C6A}" destId="{4525DD85-6DAB-41B7-9C49-F4F9529CB10F}" srcOrd="0" destOrd="9" presId="urn:microsoft.com/office/officeart/2005/8/layout/hList1"/>
    <dgm:cxn modelId="{63AC8FBC-13E1-4EEB-B3E3-DC95CDE85255}" type="presOf" srcId="{7AEAB837-83BE-4E00-B0AA-4D3555219214}" destId="{81032A60-EF88-4A63-BCD9-A35AA3129148}" srcOrd="0" destOrd="2" presId="urn:microsoft.com/office/officeart/2005/8/layout/hList1"/>
    <dgm:cxn modelId="{D771C1BD-068B-4278-BEBB-D3CF110B2AC4}" srcId="{830183AC-3A5B-4C74-A537-2D979973CF00}" destId="{EA7FFB44-55BF-4D5F-836B-B56ABB66FBB9}" srcOrd="3" destOrd="0" parTransId="{5CE3CA0B-E9EB-44CF-A7D4-97D1791F4C96}" sibTransId="{11485736-0D5E-491F-9D1D-7AAC997CCD57}"/>
    <dgm:cxn modelId="{08EEE3C5-B6A0-4BC8-B29F-D5B32E7F2FA9}" srcId="{AA0BA00A-4A00-4E91-BCE8-B1C5FC36F267}" destId="{B6DF3A4C-3F7B-4E86-B60E-CE533AAB21C4}" srcOrd="1" destOrd="0" parTransId="{67E4778A-65CA-4E99-9712-841DE876737B}" sibTransId="{040F0E29-EB27-44B9-A98B-D199F10B4E3E}"/>
    <dgm:cxn modelId="{C29ADAC6-7E51-43A8-A912-1CB491859523}" srcId="{D31788EC-9C9D-42B2-B637-4568C11D0CFC}" destId="{7F152777-B1E8-4E63-9774-54871C8699E8}" srcOrd="1" destOrd="0" parTransId="{156D9A53-8689-415F-877C-F58C8BDFB2F6}" sibTransId="{E913D298-1890-462D-8B6A-459F37144110}"/>
    <dgm:cxn modelId="{D098C1CD-BBB6-4577-B644-3B45B1F92104}" type="presOf" srcId="{606D1725-4DEA-4850-BE3E-8FBA09BA73CC}" destId="{81032A60-EF88-4A63-BCD9-A35AA3129148}" srcOrd="0" destOrd="1" presId="urn:microsoft.com/office/officeart/2005/8/layout/hList1"/>
    <dgm:cxn modelId="{ADC228CF-8602-4847-AD51-E6A2B003FFC1}" type="presOf" srcId="{717B8563-055A-4818-9A7B-FE614BCF0600}" destId="{4525DD85-6DAB-41B7-9C49-F4F9529CB10F}" srcOrd="0" destOrd="16" presId="urn:microsoft.com/office/officeart/2005/8/layout/hList1"/>
    <dgm:cxn modelId="{257921D2-A05A-4A65-82C9-D9AFEC78AA79}" type="presOf" srcId="{520FC148-F72B-4C4B-A23E-17451F38C895}" destId="{4525DD85-6DAB-41B7-9C49-F4F9529CB10F}" srcOrd="0" destOrd="13" presId="urn:microsoft.com/office/officeart/2005/8/layout/hList1"/>
    <dgm:cxn modelId="{DBF012D5-3D8D-452A-B5BB-9D1A7FAB03B8}" srcId="{520FC148-F72B-4C4B-A23E-17451F38C895}" destId="{717B8563-055A-4818-9A7B-FE614BCF0600}" srcOrd="2" destOrd="0" parTransId="{35F552C5-747A-4356-B6A5-C9FE540E96F0}" sibTransId="{C8F2FCB3-6D9F-4BCC-8BB2-F054CDE46AC1}"/>
    <dgm:cxn modelId="{314A31DB-A55C-408C-9073-433F730B4989}" srcId="{EE9772CC-4C19-4B6A-9C0C-7A1CF852B072}" destId="{0D9B25DB-C8A6-4C14-846F-0AAE3E1C26DE}" srcOrd="2" destOrd="0" parTransId="{A36C9803-B4DD-4BAC-9583-0B89FDC2B57B}" sibTransId="{8EC07343-2A7F-4000-B67E-FFD07833547B}"/>
    <dgm:cxn modelId="{86BB57DC-0FCB-49C0-9C79-945DD4A38359}" type="presOf" srcId="{7B718279-83F2-4CAB-96AA-984038BDB1E0}" destId="{4525DD85-6DAB-41B7-9C49-F4F9529CB10F}" srcOrd="0" destOrd="22" presId="urn:microsoft.com/office/officeart/2005/8/layout/hList1"/>
    <dgm:cxn modelId="{E8AF45E4-4BCB-4AE6-A5A7-C87A674B313C}" type="presOf" srcId="{7F152777-B1E8-4E63-9774-54871C8699E8}" destId="{81032A60-EF88-4A63-BCD9-A35AA3129148}" srcOrd="0" destOrd="6" presId="urn:microsoft.com/office/officeart/2005/8/layout/hList1"/>
    <dgm:cxn modelId="{41E8EFE5-9877-4D4E-AF94-4222C28B9BBE}" type="presOf" srcId="{1DC34B2D-C24A-4273-88E4-1BC9D0E0D79F}" destId="{710FC3B9-39A7-4913-834D-1E694EAA2CB0}" srcOrd="0" destOrd="4" presId="urn:microsoft.com/office/officeart/2005/8/layout/hList1"/>
    <dgm:cxn modelId="{AF6A9CE6-93F1-4D30-9B5C-7075DFF5DA4E}" type="presOf" srcId="{D31788EC-9C9D-42B2-B637-4568C11D0CFC}" destId="{D054FA20-355F-4BC4-9E29-02E307C5C964}" srcOrd="0" destOrd="0" presId="urn:microsoft.com/office/officeart/2005/8/layout/hList1"/>
    <dgm:cxn modelId="{FBCBABE7-DB47-4ED7-BCB5-CF05911D0A61}" srcId="{7B718279-83F2-4CAB-96AA-984038BDB1E0}" destId="{3348E4DA-FDA3-47E2-A524-D7D47A553528}" srcOrd="0" destOrd="0" parTransId="{E63F0889-5F14-4A5D-89C1-718E86446F1E}" sibTransId="{3E2B9DAF-1A1F-4FD7-B93C-18E580145ADB}"/>
    <dgm:cxn modelId="{06F4B4E9-7FA3-4554-B818-1210257A8AD4}" type="presOf" srcId="{E427309D-DEFC-4E32-86AD-0AC49E7AA703}" destId="{710FC3B9-39A7-4913-834D-1E694EAA2CB0}" srcOrd="0" destOrd="3" presId="urn:microsoft.com/office/officeart/2005/8/layout/hList1"/>
    <dgm:cxn modelId="{5E69B8EC-06FD-4B59-8311-C6E23878A51D}" srcId="{520FC148-F72B-4C4B-A23E-17451F38C895}" destId="{10C737A4-44D9-4A67-915C-C99628D48986}" srcOrd="7" destOrd="0" parTransId="{98407FC8-2A97-4130-896F-80EFBC794D32}" sibTransId="{44119EBF-C6F0-4F11-9CC8-99D327B90B8C}"/>
    <dgm:cxn modelId="{35B374ED-AE61-4528-856D-426447771654}" type="presOf" srcId="{AE4BAF64-45C0-485F-A879-1D9400E8143A}" destId="{4525DD85-6DAB-41B7-9C49-F4F9529CB10F}" srcOrd="0" destOrd="2" presId="urn:microsoft.com/office/officeart/2005/8/layout/hList1"/>
    <dgm:cxn modelId="{765C59EF-707F-4BEC-A816-4BF5DA252CFA}" srcId="{830183AC-3A5B-4C74-A537-2D979973CF00}" destId="{0A53325D-B0D9-4D65-8504-65B8AA274170}" srcOrd="2" destOrd="0" parTransId="{A707359B-8358-40C1-B044-4D0C9F69E45A}" sibTransId="{8C7CBADE-9434-44F8-8C88-0AAFB040577C}"/>
    <dgm:cxn modelId="{F86D7DEF-34D4-4D45-9862-AB7260DC4C2A}" type="presOf" srcId="{957EE933-35CA-4E50-B74D-A5F6CF3DFE84}" destId="{4525DD85-6DAB-41B7-9C49-F4F9529CB10F}" srcOrd="0" destOrd="1" presId="urn:microsoft.com/office/officeart/2005/8/layout/hList1"/>
    <dgm:cxn modelId="{F9948CEF-D1C3-4505-A10A-C8690ED85A67}" srcId="{2B57A0D7-B835-4DC0-B830-F83D86856AEF}" destId="{E427309D-DEFC-4E32-86AD-0AC49E7AA703}" srcOrd="2" destOrd="0" parTransId="{60057882-FCA8-4A7A-8DAF-011209A4C7AA}" sibTransId="{DC20C1EA-1034-4727-9A1A-91415AC53385}"/>
    <dgm:cxn modelId="{C1DEC7F2-FB64-418B-BD38-8F778130B062}" srcId="{830183AC-3A5B-4C74-A537-2D979973CF00}" destId="{6EFF8E35-4299-46BF-A5B0-BB4160799A19}" srcOrd="6" destOrd="0" parTransId="{7BE644D2-6BF2-4CD6-8FBE-784F121B4CD7}" sibTransId="{84EB864C-10BB-4875-BBEF-E8EEB416E144}"/>
    <dgm:cxn modelId="{744C12F4-5797-439C-9193-3C20155898C4}" type="presOf" srcId="{7971C380-C325-4FC2-A05B-7B12371C7B9C}" destId="{4525DD85-6DAB-41B7-9C49-F4F9529CB10F}" srcOrd="0" destOrd="6" presId="urn:microsoft.com/office/officeart/2005/8/layout/hList1"/>
    <dgm:cxn modelId="{296200F9-023B-44B7-827E-B6FA4C76F955}" type="presOf" srcId="{3348E4DA-FDA3-47E2-A524-D7D47A553528}" destId="{4525DD85-6DAB-41B7-9C49-F4F9529CB10F}" srcOrd="0" destOrd="23" presId="urn:microsoft.com/office/officeart/2005/8/layout/hList1"/>
    <dgm:cxn modelId="{861709F9-EB9B-4FD1-8E3B-4872DC137E7A}" type="presOf" srcId="{E2DE90A2-8823-4EEB-87BC-41CF9300078C}" destId="{4525DD85-6DAB-41B7-9C49-F4F9529CB10F}" srcOrd="0" destOrd="19" presId="urn:microsoft.com/office/officeart/2005/8/layout/hList1"/>
    <dgm:cxn modelId="{B8546DFA-614B-4887-B572-A6776A47A87B}" type="presOf" srcId="{AA0BA00A-4A00-4E91-BCE8-B1C5FC36F267}" destId="{E3111F3B-0DCB-4E93-AE79-A58CC0807AAD}" srcOrd="0" destOrd="0" presId="urn:microsoft.com/office/officeart/2005/8/layout/hList1"/>
    <dgm:cxn modelId="{FED2B7FC-BAE3-423B-B1B8-35784AB93C3B}" srcId="{EE9772CC-4C19-4B6A-9C0C-7A1CF852B072}" destId="{A8D2171C-E5ED-42C9-B9D9-9BB976CEA321}" srcOrd="3" destOrd="0" parTransId="{3E20E5D9-2DAE-43D9-B8D0-4F2CC259F8A2}" sibTransId="{04686B28-FE8A-43AD-9135-6CF655D8093A}"/>
    <dgm:cxn modelId="{747590FD-FD6F-4F7A-AB9C-0586547B944E}" srcId="{830183AC-3A5B-4C74-A537-2D979973CF00}" destId="{7971C380-C325-4FC2-A05B-7B12371C7B9C}" srcOrd="5" destOrd="0" parTransId="{E1DC3242-985E-4DA4-98B6-A0BAFA7BFC3C}" sibTransId="{0A2730CE-67AE-40C7-AEFE-31A584DF6F36}"/>
    <dgm:cxn modelId="{01E9E5FE-74D0-4BC1-9FA2-C214E38CA5A7}" srcId="{2C016F49-C026-4C9B-91C2-36386BF73C6A}" destId="{2FC45FF5-43B0-4BCD-B46C-F4A63612955C}" srcOrd="0" destOrd="0" parTransId="{F2108B57-42A8-4B1E-9BFB-086C8A78BB45}" sibTransId="{F7E2EC3A-005C-4099-BCA7-8A1FCF4253DA}"/>
    <dgm:cxn modelId="{A0532B2C-4F2B-4BEA-A63F-823A84008224}" type="presParOf" srcId="{E3111F3B-0DCB-4E93-AE79-A58CC0807AAD}" destId="{9B9820B8-A27E-4811-A65C-0442BBC46A7A}" srcOrd="0" destOrd="0" presId="urn:microsoft.com/office/officeart/2005/8/layout/hList1"/>
    <dgm:cxn modelId="{EFFAE5B5-90C9-4927-8E81-CDD87A128C1D}" type="presParOf" srcId="{9B9820B8-A27E-4811-A65C-0442BBC46A7A}" destId="{1B7AEE7C-532D-4607-9165-CCF4BA1D5426}" srcOrd="0" destOrd="0" presId="urn:microsoft.com/office/officeart/2005/8/layout/hList1"/>
    <dgm:cxn modelId="{02D8CA7A-3033-49E1-A025-A7EAEB5BBB81}" type="presParOf" srcId="{9B9820B8-A27E-4811-A65C-0442BBC46A7A}" destId="{710FC3B9-39A7-4913-834D-1E694EAA2CB0}" srcOrd="1" destOrd="0" presId="urn:microsoft.com/office/officeart/2005/8/layout/hList1"/>
    <dgm:cxn modelId="{4AE984A0-C424-472D-863C-89EF23BF2177}" type="presParOf" srcId="{E3111F3B-0DCB-4E93-AE79-A58CC0807AAD}" destId="{4D6935B2-EF33-4DAA-B92E-E97A432BF5A4}" srcOrd="1" destOrd="0" presId="urn:microsoft.com/office/officeart/2005/8/layout/hList1"/>
    <dgm:cxn modelId="{BC5CF14F-C9A1-4C6F-8477-9927F13B566E}" type="presParOf" srcId="{E3111F3B-0DCB-4E93-AE79-A58CC0807AAD}" destId="{A74DDA40-5EF5-4EF0-82EA-CCBCAD129E6D}" srcOrd="2" destOrd="0" presId="urn:microsoft.com/office/officeart/2005/8/layout/hList1"/>
    <dgm:cxn modelId="{3937C989-EB35-406D-89D0-20188B0001E2}" type="presParOf" srcId="{A74DDA40-5EF5-4EF0-82EA-CCBCAD129E6D}" destId="{BCC7432A-A8C9-43CD-AE85-4E22C2A29EC1}" srcOrd="0" destOrd="0" presId="urn:microsoft.com/office/officeart/2005/8/layout/hList1"/>
    <dgm:cxn modelId="{231043D6-D974-4E9C-9C05-F681EF043868}" type="presParOf" srcId="{A74DDA40-5EF5-4EF0-82EA-CCBCAD129E6D}" destId="{4525DD85-6DAB-41B7-9C49-F4F9529CB10F}" srcOrd="1" destOrd="0" presId="urn:microsoft.com/office/officeart/2005/8/layout/hList1"/>
    <dgm:cxn modelId="{D153FC34-109B-43D1-A6C6-A523718DD4CB}" type="presParOf" srcId="{E3111F3B-0DCB-4E93-AE79-A58CC0807AAD}" destId="{3D073D82-C3C4-4C7C-A454-3BAC1FBB33D7}" srcOrd="3" destOrd="0" presId="urn:microsoft.com/office/officeart/2005/8/layout/hList1"/>
    <dgm:cxn modelId="{A7E4B515-F281-4361-98B2-7BB2A4BC72ED}" type="presParOf" srcId="{E3111F3B-0DCB-4E93-AE79-A58CC0807AAD}" destId="{3E94919A-59FF-4C22-83B1-7A5AC6C18C5A}" srcOrd="4" destOrd="0" presId="urn:microsoft.com/office/officeart/2005/8/layout/hList1"/>
    <dgm:cxn modelId="{D191AFEC-7386-4F2C-BBB3-FECDA4F91CF5}" type="presParOf" srcId="{3E94919A-59FF-4C22-83B1-7A5AC6C18C5A}" destId="{D054FA20-355F-4BC4-9E29-02E307C5C964}" srcOrd="0" destOrd="0" presId="urn:microsoft.com/office/officeart/2005/8/layout/hList1"/>
    <dgm:cxn modelId="{EA505BBE-BEC7-4E3A-B0F3-96524A96715B}" type="presParOf" srcId="{3E94919A-59FF-4C22-83B1-7A5AC6C18C5A}" destId="{81032A60-EF88-4A63-BCD9-A35AA31291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E2D18C-C8EF-4FCF-9C4C-1529B5AB4C7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668D5EC-8CA8-4701-AB8A-4368DC4445A2}">
      <dgm:prSet/>
      <dgm:spPr/>
      <dgm:t>
        <a:bodyPr/>
        <a:lstStyle/>
        <a:p>
          <a:r>
            <a:rPr lang="fr-FR"/>
            <a:t>Pour toute question relative à notre projet, contactez le Service des Modes d’Accueils Collectifs – Conseil Départemental des Hauts-de-Seine</a:t>
          </a:r>
          <a:endParaRPr lang="en-US"/>
        </a:p>
      </dgm:t>
    </dgm:pt>
    <dgm:pt modelId="{F0499618-48C4-4823-B2B4-1C7ADC7D8B57}" type="parTrans" cxnId="{16723094-1354-4C95-868F-72FBD3CD2322}">
      <dgm:prSet/>
      <dgm:spPr/>
      <dgm:t>
        <a:bodyPr/>
        <a:lstStyle/>
        <a:p>
          <a:endParaRPr lang="en-US"/>
        </a:p>
      </dgm:t>
    </dgm:pt>
    <dgm:pt modelId="{689267E6-4C0B-470C-BE8B-3417FC240E9B}" type="sibTrans" cxnId="{16723094-1354-4C95-868F-72FBD3CD2322}">
      <dgm:prSet/>
      <dgm:spPr/>
      <dgm:t>
        <a:bodyPr/>
        <a:lstStyle/>
        <a:p>
          <a:endParaRPr lang="en-US"/>
        </a:p>
      </dgm:t>
    </dgm:pt>
    <dgm:pt modelId="{303195E7-D917-49EA-9154-16EE14A4D7AF}">
      <dgm:prSet/>
      <dgm:spPr/>
      <dgm:t>
        <a:bodyPr/>
        <a:lstStyle/>
        <a:p>
          <a:r>
            <a:rPr lang="fr-FR"/>
            <a:t>Blandine PAUTHIER, référente qualité en EAJE, bpauthier@hauts-de-seine.fr</a:t>
          </a:r>
          <a:endParaRPr lang="en-US"/>
        </a:p>
      </dgm:t>
    </dgm:pt>
    <dgm:pt modelId="{F1F86966-260B-439A-9552-660C68F5555E}" type="parTrans" cxnId="{4614FB0C-CE77-44AC-B07A-79849B9ED7EF}">
      <dgm:prSet/>
      <dgm:spPr/>
      <dgm:t>
        <a:bodyPr/>
        <a:lstStyle/>
        <a:p>
          <a:endParaRPr lang="en-US"/>
        </a:p>
      </dgm:t>
    </dgm:pt>
    <dgm:pt modelId="{EBD1E6FC-4CEF-4EBD-9682-4A2F7EB04E63}" type="sibTrans" cxnId="{4614FB0C-CE77-44AC-B07A-79849B9ED7EF}">
      <dgm:prSet/>
      <dgm:spPr/>
      <dgm:t>
        <a:bodyPr/>
        <a:lstStyle/>
        <a:p>
          <a:endParaRPr lang="en-US"/>
        </a:p>
      </dgm:t>
    </dgm:pt>
    <dgm:pt modelId="{D479F017-A486-4D04-AF86-EB93A427430B}" type="pres">
      <dgm:prSet presAssocID="{74E2D18C-C8EF-4FCF-9C4C-1529B5AB4C71}" presName="root" presStyleCnt="0">
        <dgm:presLayoutVars>
          <dgm:dir/>
          <dgm:resizeHandles val="exact"/>
        </dgm:presLayoutVars>
      </dgm:prSet>
      <dgm:spPr/>
    </dgm:pt>
    <dgm:pt modelId="{4C8C2013-10A8-4907-B950-7D04E5A550CC}" type="pres">
      <dgm:prSet presAssocID="{8668D5EC-8CA8-4701-AB8A-4368DC4445A2}" presName="compNode" presStyleCnt="0"/>
      <dgm:spPr/>
    </dgm:pt>
    <dgm:pt modelId="{BCAF4A9B-A16C-4649-ACE1-D6C7C1D2C4B5}" type="pres">
      <dgm:prSet presAssocID="{8668D5EC-8CA8-4701-AB8A-4368DC4445A2}" presName="bgRect" presStyleLbl="bgShp" presStyleIdx="0" presStyleCnt="2"/>
      <dgm:spPr/>
    </dgm:pt>
    <dgm:pt modelId="{44B3E3D8-268D-400A-80CC-5B5651CFA0F9}" type="pres">
      <dgm:prSet presAssocID="{8668D5EC-8CA8-4701-AB8A-4368DC4445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éunion"/>
        </a:ext>
      </dgm:extLst>
    </dgm:pt>
    <dgm:pt modelId="{6C12F759-F2F7-420E-B3AA-4084874EF03D}" type="pres">
      <dgm:prSet presAssocID="{8668D5EC-8CA8-4701-AB8A-4368DC4445A2}" presName="spaceRect" presStyleCnt="0"/>
      <dgm:spPr/>
    </dgm:pt>
    <dgm:pt modelId="{E8FB8382-85C8-41D4-BA88-D6257C48EF47}" type="pres">
      <dgm:prSet presAssocID="{8668D5EC-8CA8-4701-AB8A-4368DC4445A2}" presName="parTx" presStyleLbl="revTx" presStyleIdx="0" presStyleCnt="2">
        <dgm:presLayoutVars>
          <dgm:chMax val="0"/>
          <dgm:chPref val="0"/>
        </dgm:presLayoutVars>
      </dgm:prSet>
      <dgm:spPr/>
    </dgm:pt>
    <dgm:pt modelId="{460AEC2E-2412-49F9-810A-2B89EAFBBDEE}" type="pres">
      <dgm:prSet presAssocID="{689267E6-4C0B-470C-BE8B-3417FC240E9B}" presName="sibTrans" presStyleCnt="0"/>
      <dgm:spPr/>
    </dgm:pt>
    <dgm:pt modelId="{A2884F8E-9AFF-4503-96E1-83AE7C70FF44}" type="pres">
      <dgm:prSet presAssocID="{303195E7-D917-49EA-9154-16EE14A4D7AF}" presName="compNode" presStyleCnt="0"/>
      <dgm:spPr/>
    </dgm:pt>
    <dgm:pt modelId="{481A6F5B-8D8B-4309-86E4-B7BBBCF7FB74}" type="pres">
      <dgm:prSet presAssocID="{303195E7-D917-49EA-9154-16EE14A4D7AF}" presName="bgRect" presStyleLbl="bgShp" presStyleIdx="1" presStyleCnt="2"/>
      <dgm:spPr/>
    </dgm:pt>
    <dgm:pt modelId="{980A6843-F45D-4F36-9A91-585EAF785291}" type="pres">
      <dgm:prSet presAssocID="{303195E7-D917-49EA-9154-16EE14A4D7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oyer"/>
        </a:ext>
      </dgm:extLst>
    </dgm:pt>
    <dgm:pt modelId="{55D2553A-19F9-41A4-BB9A-010430A8A873}" type="pres">
      <dgm:prSet presAssocID="{303195E7-D917-49EA-9154-16EE14A4D7AF}" presName="spaceRect" presStyleCnt="0"/>
      <dgm:spPr/>
    </dgm:pt>
    <dgm:pt modelId="{86B007B1-D3CD-4388-9B10-35A695E19727}" type="pres">
      <dgm:prSet presAssocID="{303195E7-D917-49EA-9154-16EE14A4D7AF}" presName="parTx" presStyleLbl="revTx" presStyleIdx="1" presStyleCnt="2">
        <dgm:presLayoutVars>
          <dgm:chMax val="0"/>
          <dgm:chPref val="0"/>
        </dgm:presLayoutVars>
      </dgm:prSet>
      <dgm:spPr/>
    </dgm:pt>
  </dgm:ptLst>
  <dgm:cxnLst>
    <dgm:cxn modelId="{4614FB0C-CE77-44AC-B07A-79849B9ED7EF}" srcId="{74E2D18C-C8EF-4FCF-9C4C-1529B5AB4C71}" destId="{303195E7-D917-49EA-9154-16EE14A4D7AF}" srcOrd="1" destOrd="0" parTransId="{F1F86966-260B-439A-9552-660C68F5555E}" sibTransId="{EBD1E6FC-4CEF-4EBD-9682-4A2F7EB04E63}"/>
    <dgm:cxn modelId="{43674A6B-87BA-4CAC-B7B3-C8AE60761911}" type="presOf" srcId="{303195E7-D917-49EA-9154-16EE14A4D7AF}" destId="{86B007B1-D3CD-4388-9B10-35A695E19727}" srcOrd="0" destOrd="0" presId="urn:microsoft.com/office/officeart/2018/2/layout/IconVerticalSolidList"/>
    <dgm:cxn modelId="{A7B0DD51-9569-459D-B1DD-FAF0D6681DDF}" type="presOf" srcId="{8668D5EC-8CA8-4701-AB8A-4368DC4445A2}" destId="{E8FB8382-85C8-41D4-BA88-D6257C48EF47}" srcOrd="0" destOrd="0" presId="urn:microsoft.com/office/officeart/2018/2/layout/IconVerticalSolidList"/>
    <dgm:cxn modelId="{16723094-1354-4C95-868F-72FBD3CD2322}" srcId="{74E2D18C-C8EF-4FCF-9C4C-1529B5AB4C71}" destId="{8668D5EC-8CA8-4701-AB8A-4368DC4445A2}" srcOrd="0" destOrd="0" parTransId="{F0499618-48C4-4823-B2B4-1C7ADC7D8B57}" sibTransId="{689267E6-4C0B-470C-BE8B-3417FC240E9B}"/>
    <dgm:cxn modelId="{21A08C96-817C-4100-A734-F42FC55BE034}" type="presOf" srcId="{74E2D18C-C8EF-4FCF-9C4C-1529B5AB4C71}" destId="{D479F017-A486-4D04-AF86-EB93A427430B}" srcOrd="0" destOrd="0" presId="urn:microsoft.com/office/officeart/2018/2/layout/IconVerticalSolidList"/>
    <dgm:cxn modelId="{B0491DED-D9F0-4DCD-8F62-9B3F295DEEFE}" type="presParOf" srcId="{D479F017-A486-4D04-AF86-EB93A427430B}" destId="{4C8C2013-10A8-4907-B950-7D04E5A550CC}" srcOrd="0" destOrd="0" presId="urn:microsoft.com/office/officeart/2018/2/layout/IconVerticalSolidList"/>
    <dgm:cxn modelId="{64B43CBE-DFDB-49E8-BEDB-08BD7E9FF172}" type="presParOf" srcId="{4C8C2013-10A8-4907-B950-7D04E5A550CC}" destId="{BCAF4A9B-A16C-4649-ACE1-D6C7C1D2C4B5}" srcOrd="0" destOrd="0" presId="urn:microsoft.com/office/officeart/2018/2/layout/IconVerticalSolidList"/>
    <dgm:cxn modelId="{18856703-87E6-4524-A3AD-9B0553ACE075}" type="presParOf" srcId="{4C8C2013-10A8-4907-B950-7D04E5A550CC}" destId="{44B3E3D8-268D-400A-80CC-5B5651CFA0F9}" srcOrd="1" destOrd="0" presId="urn:microsoft.com/office/officeart/2018/2/layout/IconVerticalSolidList"/>
    <dgm:cxn modelId="{0DBC0B3B-FCEA-46A4-8964-26CE1E5C58A0}" type="presParOf" srcId="{4C8C2013-10A8-4907-B950-7D04E5A550CC}" destId="{6C12F759-F2F7-420E-B3AA-4084874EF03D}" srcOrd="2" destOrd="0" presId="urn:microsoft.com/office/officeart/2018/2/layout/IconVerticalSolidList"/>
    <dgm:cxn modelId="{9A2D761F-F793-460E-9DDA-B02507E39CA4}" type="presParOf" srcId="{4C8C2013-10A8-4907-B950-7D04E5A550CC}" destId="{E8FB8382-85C8-41D4-BA88-D6257C48EF47}" srcOrd="3" destOrd="0" presId="urn:microsoft.com/office/officeart/2018/2/layout/IconVerticalSolidList"/>
    <dgm:cxn modelId="{AA965D4B-36D9-410B-9A33-2E858511C492}" type="presParOf" srcId="{D479F017-A486-4D04-AF86-EB93A427430B}" destId="{460AEC2E-2412-49F9-810A-2B89EAFBBDEE}" srcOrd="1" destOrd="0" presId="urn:microsoft.com/office/officeart/2018/2/layout/IconVerticalSolidList"/>
    <dgm:cxn modelId="{2A22B195-CB00-4D97-961F-C943794457BF}" type="presParOf" srcId="{D479F017-A486-4D04-AF86-EB93A427430B}" destId="{A2884F8E-9AFF-4503-96E1-83AE7C70FF44}" srcOrd="2" destOrd="0" presId="urn:microsoft.com/office/officeart/2018/2/layout/IconVerticalSolidList"/>
    <dgm:cxn modelId="{B60E49A6-D758-42CB-AF29-2B637029D7CB}" type="presParOf" srcId="{A2884F8E-9AFF-4503-96E1-83AE7C70FF44}" destId="{481A6F5B-8D8B-4309-86E4-B7BBBCF7FB74}" srcOrd="0" destOrd="0" presId="urn:microsoft.com/office/officeart/2018/2/layout/IconVerticalSolidList"/>
    <dgm:cxn modelId="{796B952B-7109-4D13-ADEA-67669EDF4EAA}" type="presParOf" srcId="{A2884F8E-9AFF-4503-96E1-83AE7C70FF44}" destId="{980A6843-F45D-4F36-9A91-585EAF785291}" srcOrd="1" destOrd="0" presId="urn:microsoft.com/office/officeart/2018/2/layout/IconVerticalSolidList"/>
    <dgm:cxn modelId="{16098847-E261-4185-995C-7CFF45120071}" type="presParOf" srcId="{A2884F8E-9AFF-4503-96E1-83AE7C70FF44}" destId="{55D2553A-19F9-41A4-BB9A-010430A8A873}" srcOrd="2" destOrd="0" presId="urn:microsoft.com/office/officeart/2018/2/layout/IconVerticalSolidList"/>
    <dgm:cxn modelId="{D1CACCB3-0464-4C49-B76A-0E51F35CA68C}" type="presParOf" srcId="{A2884F8E-9AFF-4503-96E1-83AE7C70FF44}" destId="{86B007B1-D3CD-4388-9B10-35A695E197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AEE7C-532D-4607-9165-CCF4BA1D5426}">
      <dsp:nvSpPr>
        <dsp:cNvPr id="0" name=""/>
        <dsp:cNvSpPr/>
      </dsp:nvSpPr>
      <dsp:spPr>
        <a:xfrm>
          <a:off x="2751" y="33021"/>
          <a:ext cx="2682359" cy="172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endParaRPr lang="fr-FR" sz="1000" b="1" kern="1200" dirty="0"/>
        </a:p>
      </dsp:txBody>
      <dsp:txXfrm>
        <a:off x="2751" y="33021"/>
        <a:ext cx="2682359" cy="172800"/>
      </dsp:txXfrm>
    </dsp:sp>
    <dsp:sp modelId="{710FC3B9-39A7-4913-834D-1E694EAA2CB0}">
      <dsp:nvSpPr>
        <dsp:cNvPr id="0" name=""/>
        <dsp:cNvSpPr/>
      </dsp:nvSpPr>
      <dsp:spPr>
        <a:xfrm>
          <a:off x="2751" y="205821"/>
          <a:ext cx="2682359" cy="39198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0" lvl="1" indent="-57150" algn="l" defTabSz="444500">
            <a:lnSpc>
              <a:spcPct val="90000"/>
            </a:lnSpc>
            <a:spcBef>
              <a:spcPct val="0"/>
            </a:spcBef>
            <a:spcAft>
              <a:spcPct val="15000"/>
            </a:spcAft>
            <a:buNone/>
          </a:pPr>
          <a:r>
            <a:rPr lang="fr-FR" sz="1000" b="1" kern="1200" dirty="0"/>
            <a:t>Professionnalisation</a:t>
          </a:r>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Accompagnement de la direction </a:t>
          </a:r>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Accompagnement de l’équipe</a:t>
          </a:r>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Formation</a:t>
          </a:r>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Organisation du travail</a:t>
          </a:r>
        </a:p>
        <a:p>
          <a:pPr marL="72000" lvl="1" indent="-57150" algn="l" defTabSz="444500">
            <a:lnSpc>
              <a:spcPct val="114000"/>
            </a:lnSpc>
            <a:spcBef>
              <a:spcPct val="0"/>
            </a:spcBef>
            <a:spcAft>
              <a:spcPct val="15000"/>
            </a:spcAft>
            <a:buFont typeface="Wingdings" panose="05000000000000000000" pitchFamily="2" charset="2"/>
            <a:buChar char="v"/>
          </a:pPr>
          <a:endParaRPr lang="fr-FR" sz="1000" kern="1200" dirty="0"/>
        </a:p>
        <a:p>
          <a:pPr marL="57150" lvl="1" indent="-57150" algn="l" defTabSz="444500">
            <a:lnSpc>
              <a:spcPct val="90000"/>
            </a:lnSpc>
            <a:spcBef>
              <a:spcPct val="0"/>
            </a:spcBef>
            <a:spcAft>
              <a:spcPct val="15000"/>
            </a:spcAft>
            <a:buFontTx/>
            <a:buNone/>
          </a:pPr>
          <a:r>
            <a:rPr lang="fr-FR" sz="1000" b="1" kern="1200" dirty="0"/>
            <a:t>Méthodes pédagogiques</a:t>
          </a:r>
          <a:endParaRPr lang="fr-FR" sz="1000" kern="1200" dirty="0"/>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Participation aux projets</a:t>
          </a:r>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Observation</a:t>
          </a:r>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Activités</a:t>
          </a:r>
        </a:p>
        <a:p>
          <a:pPr marL="72000" lvl="2" indent="-57150" algn="l" defTabSz="444500">
            <a:lnSpc>
              <a:spcPct val="114000"/>
            </a:lnSpc>
            <a:spcBef>
              <a:spcPct val="0"/>
            </a:spcBef>
            <a:spcAft>
              <a:spcPct val="15000"/>
            </a:spcAft>
            <a:buFont typeface="Wingdings" panose="05000000000000000000" pitchFamily="2" charset="2"/>
            <a:buChar char="v"/>
          </a:pPr>
          <a:r>
            <a:rPr lang="fr-FR" sz="1000" kern="1200" dirty="0"/>
            <a:t>Transmissions entre collègues</a:t>
          </a:r>
        </a:p>
      </dsp:txBody>
      <dsp:txXfrm>
        <a:off x="2751" y="205821"/>
        <a:ext cx="2682359" cy="3919860"/>
      </dsp:txXfrm>
    </dsp:sp>
    <dsp:sp modelId="{BCC7432A-A8C9-43CD-AE85-4E22C2A29EC1}">
      <dsp:nvSpPr>
        <dsp:cNvPr id="0" name=""/>
        <dsp:cNvSpPr/>
      </dsp:nvSpPr>
      <dsp:spPr>
        <a:xfrm>
          <a:off x="3060640" y="33021"/>
          <a:ext cx="2682359" cy="172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FontTx/>
            <a:buNone/>
          </a:pPr>
          <a:endParaRPr lang="fr-FR" sz="600" b="1" kern="1200" dirty="0"/>
        </a:p>
      </dsp:txBody>
      <dsp:txXfrm>
        <a:off x="3060640" y="33021"/>
        <a:ext cx="2682359" cy="172800"/>
      </dsp:txXfrm>
    </dsp:sp>
    <dsp:sp modelId="{4525DD85-6DAB-41B7-9C49-F4F9529CB10F}">
      <dsp:nvSpPr>
        <dsp:cNvPr id="0" name=""/>
        <dsp:cNvSpPr/>
      </dsp:nvSpPr>
      <dsp:spPr>
        <a:xfrm>
          <a:off x="3060640" y="205821"/>
          <a:ext cx="2682359" cy="39198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FontTx/>
            <a:buNone/>
          </a:pPr>
          <a:r>
            <a:rPr lang="fr-FR" sz="900" b="1" kern="1200" dirty="0"/>
            <a:t>Soins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Accueil et retrouvailles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Repas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Sommeil</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Soins d’hygiène</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Transitions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Repères et rituels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Autonomie</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Hygiène</a:t>
          </a:r>
        </a:p>
        <a:p>
          <a:pPr marL="57150" lvl="1" indent="-57150" algn="l" defTabSz="400050">
            <a:lnSpc>
              <a:spcPct val="90000"/>
            </a:lnSpc>
            <a:spcBef>
              <a:spcPct val="0"/>
            </a:spcBef>
            <a:spcAft>
              <a:spcPct val="15000"/>
            </a:spcAft>
            <a:buFontTx/>
            <a:buNone/>
          </a:pPr>
          <a:r>
            <a:rPr lang="fr-FR" sz="900" b="1" kern="1200" dirty="0"/>
            <a:t>Langages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Lecture</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Jeux d’imitation</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Activités de communication</a:t>
          </a:r>
        </a:p>
        <a:p>
          <a:pPr marL="57150" lvl="1" indent="-57150" algn="l" defTabSz="400050">
            <a:lnSpc>
              <a:spcPct val="90000"/>
            </a:lnSpc>
            <a:spcBef>
              <a:spcPct val="0"/>
            </a:spcBef>
            <a:spcAft>
              <a:spcPct val="15000"/>
            </a:spcAft>
            <a:buFontTx/>
            <a:buNone/>
          </a:pPr>
          <a:r>
            <a:rPr lang="fr-FR" sz="900" b="1" kern="1200" dirty="0"/>
            <a:t>Apprentissages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Environnement</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Motricité fine</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Motricité globale</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Art</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Activités en lien avec la nature</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Eveil sensoriel</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Soutien éducatif</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Engagement</a:t>
          </a:r>
        </a:p>
        <a:p>
          <a:pPr marL="57150" lvl="1" indent="-57150" algn="l" defTabSz="400050">
            <a:lnSpc>
              <a:spcPct val="90000"/>
            </a:lnSpc>
            <a:spcBef>
              <a:spcPct val="0"/>
            </a:spcBef>
            <a:spcAft>
              <a:spcPct val="15000"/>
            </a:spcAft>
            <a:buFontTx/>
            <a:buNone/>
          </a:pPr>
          <a:r>
            <a:rPr lang="fr-FR" sz="900" b="1" kern="1200" dirty="0"/>
            <a:t>Interactions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Bien-être</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Interactions régulières</a:t>
          </a:r>
        </a:p>
        <a:p>
          <a:pPr marL="114300" lvl="2" indent="-57150" algn="l" defTabSz="400050">
            <a:lnSpc>
              <a:spcPct val="90000"/>
            </a:lnSpc>
            <a:spcBef>
              <a:spcPct val="0"/>
            </a:spcBef>
            <a:spcAft>
              <a:spcPct val="15000"/>
            </a:spcAft>
            <a:buFont typeface="Wingdings" panose="05000000000000000000" pitchFamily="2" charset="2"/>
            <a:buChar char="v"/>
          </a:pPr>
          <a:r>
            <a:rPr lang="fr-FR" sz="900" kern="1200" dirty="0"/>
            <a:t>Soutien émotionnel</a:t>
          </a:r>
        </a:p>
      </dsp:txBody>
      <dsp:txXfrm>
        <a:off x="3060640" y="205821"/>
        <a:ext cx="2682359" cy="3919860"/>
      </dsp:txXfrm>
    </dsp:sp>
    <dsp:sp modelId="{D054FA20-355F-4BC4-9E29-02E307C5C964}">
      <dsp:nvSpPr>
        <dsp:cNvPr id="0" name=""/>
        <dsp:cNvSpPr/>
      </dsp:nvSpPr>
      <dsp:spPr>
        <a:xfrm>
          <a:off x="6118529" y="33021"/>
          <a:ext cx="2682359" cy="172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150000"/>
            </a:lnSpc>
            <a:spcBef>
              <a:spcPct val="0"/>
            </a:spcBef>
            <a:spcAft>
              <a:spcPct val="35000"/>
            </a:spcAft>
            <a:buNone/>
          </a:pPr>
          <a:endParaRPr lang="fr-FR" sz="1000" b="1" kern="1200" dirty="0"/>
        </a:p>
      </dsp:txBody>
      <dsp:txXfrm>
        <a:off x="6118529" y="33021"/>
        <a:ext cx="2682359" cy="172800"/>
      </dsp:txXfrm>
    </dsp:sp>
    <dsp:sp modelId="{81032A60-EF88-4A63-BCD9-A35AA3129148}">
      <dsp:nvSpPr>
        <dsp:cNvPr id="0" name=""/>
        <dsp:cNvSpPr/>
      </dsp:nvSpPr>
      <dsp:spPr>
        <a:xfrm>
          <a:off x="6118529" y="205821"/>
          <a:ext cx="2682359" cy="39198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150000"/>
            </a:lnSpc>
            <a:spcBef>
              <a:spcPct val="0"/>
            </a:spcBef>
            <a:spcAft>
              <a:spcPct val="15000"/>
            </a:spcAft>
            <a:buNone/>
          </a:pPr>
          <a:r>
            <a:rPr lang="fr-FR" sz="1000" b="1" kern="1200" dirty="0">
              <a:solidFill>
                <a:schemeClr val="tx1"/>
              </a:solidFill>
            </a:rPr>
            <a:t>Relation</a:t>
          </a:r>
        </a:p>
        <a:p>
          <a:pPr marL="114300" lvl="2" indent="-57150" algn="l" defTabSz="444500">
            <a:lnSpc>
              <a:spcPct val="150000"/>
            </a:lnSpc>
            <a:spcBef>
              <a:spcPct val="0"/>
            </a:spcBef>
            <a:spcAft>
              <a:spcPct val="15000"/>
            </a:spcAft>
            <a:buChar char="•"/>
          </a:pPr>
          <a:r>
            <a:rPr lang="fr-FR" sz="1000" kern="1200" dirty="0">
              <a:solidFill>
                <a:schemeClr val="tx1"/>
              </a:solidFill>
            </a:rPr>
            <a:t>Familiarisation</a:t>
          </a:r>
        </a:p>
        <a:p>
          <a:pPr marL="114300" lvl="2" indent="-57150" algn="l" defTabSz="444500">
            <a:lnSpc>
              <a:spcPct val="150000"/>
            </a:lnSpc>
            <a:spcBef>
              <a:spcPct val="0"/>
            </a:spcBef>
            <a:spcAft>
              <a:spcPct val="15000"/>
            </a:spcAft>
            <a:buChar char="•"/>
          </a:pPr>
          <a:r>
            <a:rPr lang="fr-FR" sz="1000" kern="1200" dirty="0">
              <a:solidFill>
                <a:schemeClr val="tx1"/>
              </a:solidFill>
            </a:rPr>
            <a:t>Parole donnée aux familles</a:t>
          </a:r>
        </a:p>
        <a:p>
          <a:pPr marL="114300" lvl="2" indent="-57150" algn="l" defTabSz="444500">
            <a:lnSpc>
              <a:spcPct val="150000"/>
            </a:lnSpc>
            <a:spcBef>
              <a:spcPct val="0"/>
            </a:spcBef>
            <a:spcAft>
              <a:spcPct val="15000"/>
            </a:spcAft>
            <a:buChar char="•"/>
          </a:pPr>
          <a:r>
            <a:rPr lang="fr-FR" sz="1000" kern="1200" dirty="0">
              <a:solidFill>
                <a:schemeClr val="tx1"/>
              </a:solidFill>
            </a:rPr>
            <a:t>Outils de liaison</a:t>
          </a:r>
        </a:p>
        <a:p>
          <a:pPr marL="114300" lvl="2" indent="-57150" algn="l" defTabSz="444500">
            <a:lnSpc>
              <a:spcPct val="150000"/>
            </a:lnSpc>
            <a:spcBef>
              <a:spcPct val="0"/>
            </a:spcBef>
            <a:spcAft>
              <a:spcPct val="15000"/>
            </a:spcAft>
            <a:buChar char="•"/>
          </a:pPr>
          <a:r>
            <a:rPr lang="fr-FR" sz="1000" kern="1200" dirty="0">
              <a:solidFill>
                <a:schemeClr val="tx1"/>
              </a:solidFill>
            </a:rPr>
            <a:t>Action de soutien à la parentalité</a:t>
          </a:r>
        </a:p>
        <a:p>
          <a:pPr marL="114300" lvl="2" indent="-57150" algn="l" defTabSz="444500">
            <a:lnSpc>
              <a:spcPct val="150000"/>
            </a:lnSpc>
            <a:spcBef>
              <a:spcPct val="0"/>
            </a:spcBef>
            <a:spcAft>
              <a:spcPct val="15000"/>
            </a:spcAft>
            <a:buChar char="•"/>
          </a:pPr>
          <a:r>
            <a:rPr lang="fr-FR" sz="1000" kern="1200" dirty="0">
              <a:solidFill>
                <a:schemeClr val="tx1"/>
              </a:solidFill>
            </a:rPr>
            <a:t>Posture professionnelle</a:t>
          </a:r>
        </a:p>
        <a:p>
          <a:pPr marL="57150" lvl="1" indent="-57150" algn="l" defTabSz="444500">
            <a:lnSpc>
              <a:spcPct val="90000"/>
            </a:lnSpc>
            <a:spcBef>
              <a:spcPct val="0"/>
            </a:spcBef>
            <a:spcAft>
              <a:spcPct val="15000"/>
            </a:spcAft>
            <a:buChar char="•"/>
          </a:pPr>
          <a:endParaRPr lang="fr-FR" sz="1000" kern="1200" dirty="0">
            <a:solidFill>
              <a:schemeClr val="tx1"/>
            </a:solidFill>
          </a:endParaRPr>
        </a:p>
        <a:p>
          <a:pPr marL="114300" lvl="2" indent="-57150" algn="l" defTabSz="444500">
            <a:lnSpc>
              <a:spcPct val="90000"/>
            </a:lnSpc>
            <a:spcBef>
              <a:spcPct val="0"/>
            </a:spcBef>
            <a:spcAft>
              <a:spcPct val="15000"/>
            </a:spcAft>
            <a:buFontTx/>
            <a:buNone/>
          </a:pPr>
          <a:r>
            <a:rPr lang="fr-FR" sz="1000" b="1" kern="1200" dirty="0">
              <a:solidFill>
                <a:schemeClr val="tx1"/>
              </a:solidFill>
            </a:rPr>
            <a:t>Prévention</a:t>
          </a:r>
          <a:endParaRPr lang="fr-FR" sz="1000" kern="1200" dirty="0">
            <a:solidFill>
              <a:schemeClr val="tx1"/>
            </a:solidFill>
          </a:endParaRPr>
        </a:p>
      </dsp:txBody>
      <dsp:txXfrm>
        <a:off x="6118529" y="205821"/>
        <a:ext cx="2682359" cy="3919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F4A9B-A16C-4649-ACE1-D6C7C1D2C4B5}">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3E3D8-268D-400A-80CC-5B5651CFA0F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B8382-85C8-41D4-BA88-D6257C48EF47}">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fr-FR" sz="2400" kern="1200"/>
            <a:t>Pour toute question relative à notre projet, contactez le Service des Modes d’Accueils Collectifs – Conseil Départemental des Hauts-de-Seine</a:t>
          </a:r>
          <a:endParaRPr lang="en-US" sz="2400" kern="1200"/>
        </a:p>
      </dsp:txBody>
      <dsp:txXfrm>
        <a:off x="1507738" y="707092"/>
        <a:ext cx="9007861" cy="1305401"/>
      </dsp:txXfrm>
    </dsp:sp>
    <dsp:sp modelId="{481A6F5B-8D8B-4309-86E4-B7BBBCF7FB74}">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A6843-F45D-4F36-9A91-585EAF78529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B007B1-D3CD-4388-9B10-35A695E19727}">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fr-FR" sz="2400" kern="1200"/>
            <a:t>Blandine PAUTHIER, référente qualité en EAJE, bpauthier@hauts-de-seine.fr</a:t>
          </a:r>
          <a:endParaRPr lang="en-US" sz="24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2BE76-E90E-4933-85F2-6913A3FC6370}" type="datetimeFigureOut">
              <a:rPr lang="fr-FR" smtClean="0"/>
              <a:t>20/06/2025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02CDA-35C2-4223-9A73-85EA4C0E7DEC}" type="slidenum">
              <a:rPr lang="fr-FR" smtClean="0"/>
              <a:t>‹N°›</a:t>
            </a:fld>
            <a:endParaRPr lang="fr-FR"/>
          </a:p>
        </p:txBody>
      </p:sp>
    </p:spTree>
    <p:extLst>
      <p:ext uri="{BB962C8B-B14F-4D97-AF65-F5344CB8AC3E}">
        <p14:creationId xmlns:p14="http://schemas.microsoft.com/office/powerpoint/2010/main" val="94003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7002CDA-35C2-4223-9A73-85EA4C0E7DEC}" type="slidenum">
              <a:rPr lang="fr-FR" smtClean="0"/>
              <a:t>1</a:t>
            </a:fld>
            <a:endParaRPr lang="fr-FR"/>
          </a:p>
        </p:txBody>
      </p:sp>
    </p:spTree>
    <p:extLst>
      <p:ext uri="{BB962C8B-B14F-4D97-AF65-F5344CB8AC3E}">
        <p14:creationId xmlns:p14="http://schemas.microsoft.com/office/powerpoint/2010/main" val="262564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C4959-599D-3AA4-90DC-7604E0F9CB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685B11E-F0B2-DDAA-EE3B-7EF1AA95D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02FF7D-37A7-26EF-68E6-6A2329C79413}"/>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5" name="Espace réservé du pied de page 4">
            <a:extLst>
              <a:ext uri="{FF2B5EF4-FFF2-40B4-BE49-F238E27FC236}">
                <a16:creationId xmlns:a16="http://schemas.microsoft.com/office/drawing/2014/main" id="{77A9FD2C-6F45-B2EB-6D80-B26F7CEC83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E39A46-8599-2A9E-DAB9-A6B3A6183824}"/>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305580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157FA-AB47-4C92-7699-C4603AB20E5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08176B-88FA-1B37-6113-4175932B2E8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C796E5-4E48-33A0-0339-12397E028DC8}"/>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5" name="Espace réservé du pied de page 4">
            <a:extLst>
              <a:ext uri="{FF2B5EF4-FFF2-40B4-BE49-F238E27FC236}">
                <a16:creationId xmlns:a16="http://schemas.microsoft.com/office/drawing/2014/main" id="{94AAE47F-8EAB-B0D2-C776-CBB91B8A17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1448D9-B8DC-F9AB-B07A-141218A367AE}"/>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150753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3B46D3-7845-B5F2-FFEC-9F7D2750B6F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78B62AB-6EC0-4BE4-46A6-30FF6A402A8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86630A-1712-1943-BCE9-4851EBC1C8C4}"/>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5" name="Espace réservé du pied de page 4">
            <a:extLst>
              <a:ext uri="{FF2B5EF4-FFF2-40B4-BE49-F238E27FC236}">
                <a16:creationId xmlns:a16="http://schemas.microsoft.com/office/drawing/2014/main" id="{54D8921D-B28B-2FFF-06AC-F57ACF1B7A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7E756A-D99D-6503-B78D-758BB1ED2FB4}"/>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145197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A24DEA-E7B4-D126-E764-EB13DCE053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0DA713-687C-4B13-9900-62FAB05595E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904F2E-A9E2-08D6-5A69-E10E56CDB3DB}"/>
              </a:ext>
            </a:extLst>
          </p:cNvPr>
          <p:cNvSpPr>
            <a:spLocks noGrp="1"/>
          </p:cNvSpPr>
          <p:nvPr>
            <p:ph type="dt" sz="half" idx="10"/>
          </p:nvPr>
        </p:nvSpPr>
        <p:spPr/>
        <p:txBody>
          <a:bodyPr/>
          <a:lstStyle/>
          <a:p>
            <a:fld id="{C8D730E5-6A25-4E42-B138-98D10628974B}" type="datetimeFigureOut">
              <a:rPr lang="fr-FR" smtClean="0"/>
              <a:t>20/06/2025</a:t>
            </a:fld>
            <a:endParaRPr lang="fr-FR" dirty="0"/>
          </a:p>
        </p:txBody>
      </p:sp>
      <p:sp>
        <p:nvSpPr>
          <p:cNvPr id="5" name="Espace réservé du pied de page 4">
            <a:extLst>
              <a:ext uri="{FF2B5EF4-FFF2-40B4-BE49-F238E27FC236}">
                <a16:creationId xmlns:a16="http://schemas.microsoft.com/office/drawing/2014/main" id="{7E7B3D43-85C6-2FC5-73C1-ABA288C4E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F2CFE3-4486-762A-5F29-BFE09D9BA768}"/>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300605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2CE23-9D1E-8677-F318-3863990466E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477C552-C4D9-1641-8FE9-1EE809D82D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00A640-38EA-371A-ED6C-4AB65FBC436F}"/>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5" name="Espace réservé du pied de page 4">
            <a:extLst>
              <a:ext uri="{FF2B5EF4-FFF2-40B4-BE49-F238E27FC236}">
                <a16:creationId xmlns:a16="http://schemas.microsoft.com/office/drawing/2014/main" id="{CBCCC0E7-786E-2B4A-6350-420F6B26AF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286FDF-8955-45EE-A48E-B9BAFDA41301}"/>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118856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F88DB-B5BF-0A56-71CE-81D0C9A5A2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E6DA0A-2FF0-F4B5-7982-1304323776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A908F31-B6EE-67AF-A20B-5A252EE9B0A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3FF06E6-2180-0948-1ACB-BDC223592955}"/>
              </a:ext>
            </a:extLst>
          </p:cNvPr>
          <p:cNvSpPr>
            <a:spLocks noGrp="1"/>
          </p:cNvSpPr>
          <p:nvPr>
            <p:ph type="dt" sz="half" idx="10"/>
          </p:nvPr>
        </p:nvSpPr>
        <p:spPr/>
        <p:style>
          <a:lnRef idx="2">
            <a:schemeClr val="accent4"/>
          </a:lnRef>
          <a:fillRef idx="1">
            <a:schemeClr val="lt1"/>
          </a:fillRef>
          <a:effectRef idx="0">
            <a:schemeClr val="accent4"/>
          </a:effectRef>
          <a:fontRef idx="minor">
            <a:schemeClr val="dk1"/>
          </a:fontRef>
        </p:style>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fld id="{C8D730E5-6A25-4E42-B138-98D10628974B}" type="datetimeFigureOut">
              <a:rPr lang="fr-FR" smtClean="0"/>
              <a:pPr/>
              <a:t>20/06/2025</a:t>
            </a:fld>
            <a:endParaRPr lang="fr-FR"/>
          </a:p>
        </p:txBody>
      </p:sp>
      <p:sp>
        <p:nvSpPr>
          <p:cNvPr id="6" name="Espace réservé du pied de page 5">
            <a:extLst>
              <a:ext uri="{FF2B5EF4-FFF2-40B4-BE49-F238E27FC236}">
                <a16:creationId xmlns:a16="http://schemas.microsoft.com/office/drawing/2014/main" id="{97E685CF-A742-0F5D-AB54-E87C4276BA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4BF3C9-8794-E14D-87DF-663E381A022A}"/>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116212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601AA-4B9A-0F65-7F1F-F5120D4350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171200D-FFE7-F4D2-6ED8-BF9CBFD94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B6C411C-6263-3D71-FA2A-0BEBA9FE9A7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CD5E8FC-F536-F1A4-44A5-3179076473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623AA68-3243-D6C7-ACBE-9AF5C9F129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6EDA39-A7EA-BDCE-0467-233E07E38F3C}"/>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8" name="Espace réservé du pied de page 7">
            <a:extLst>
              <a:ext uri="{FF2B5EF4-FFF2-40B4-BE49-F238E27FC236}">
                <a16:creationId xmlns:a16="http://schemas.microsoft.com/office/drawing/2014/main" id="{4F967089-77E3-AA8C-D374-7CF40077AF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38EA92-3751-812F-DA36-96A072CF74A3}"/>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366404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9EA72-55AA-0013-1FB8-2A05ED2F50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6AB75C-F70A-AF32-F93F-87D91D9CBBC7}"/>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4" name="Espace réservé du pied de page 3">
            <a:extLst>
              <a:ext uri="{FF2B5EF4-FFF2-40B4-BE49-F238E27FC236}">
                <a16:creationId xmlns:a16="http://schemas.microsoft.com/office/drawing/2014/main" id="{FD074AD0-8EB8-17E2-6E6E-17FA8763E65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7628279-9AD9-17A7-73ED-4BD652F6CA87}"/>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21736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BBD1E8-D9FC-BA06-3603-D25DF69894A6}"/>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3" name="Espace réservé du pied de page 2">
            <a:extLst>
              <a:ext uri="{FF2B5EF4-FFF2-40B4-BE49-F238E27FC236}">
                <a16:creationId xmlns:a16="http://schemas.microsoft.com/office/drawing/2014/main" id="{9240C271-B7F1-7570-667B-DB17C068E5D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123209-6197-605C-870B-1FC06B9BE7D0}"/>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354665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5391B5-DA7F-E641-54BD-7A7A57F2FC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5291C65-FCEC-0A3D-BD20-A15F34C3B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63E10B9-F970-E3B8-85F8-865C1A362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30EB15-F390-FBA4-6C9D-229A3C785B03}"/>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6" name="Espace réservé du pied de page 5">
            <a:extLst>
              <a:ext uri="{FF2B5EF4-FFF2-40B4-BE49-F238E27FC236}">
                <a16:creationId xmlns:a16="http://schemas.microsoft.com/office/drawing/2014/main" id="{1FE87DDB-0500-862B-3285-799BEACAB1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E6BD21-C1FA-423D-19CD-BAACF5ADAB94}"/>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106540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98A1E-41C9-BD6A-BDA5-11F3888CBC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1D83CB-39A8-B792-B726-7A7A087DD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2093DD3-BC6A-4981-0C86-989F49B77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AC25971-B069-4DA5-5517-90449741722B}"/>
              </a:ext>
            </a:extLst>
          </p:cNvPr>
          <p:cNvSpPr>
            <a:spLocks noGrp="1"/>
          </p:cNvSpPr>
          <p:nvPr>
            <p:ph type="dt" sz="half" idx="10"/>
          </p:nvPr>
        </p:nvSpPr>
        <p:spPr/>
        <p:txBody>
          <a:bodyPr/>
          <a:lstStyle/>
          <a:p>
            <a:fld id="{C8D730E5-6A25-4E42-B138-98D10628974B}" type="datetimeFigureOut">
              <a:rPr lang="fr-FR" smtClean="0"/>
              <a:t>20/06/2025</a:t>
            </a:fld>
            <a:endParaRPr lang="fr-FR"/>
          </a:p>
        </p:txBody>
      </p:sp>
      <p:sp>
        <p:nvSpPr>
          <p:cNvPr id="6" name="Espace réservé du pied de page 5">
            <a:extLst>
              <a:ext uri="{FF2B5EF4-FFF2-40B4-BE49-F238E27FC236}">
                <a16:creationId xmlns:a16="http://schemas.microsoft.com/office/drawing/2014/main" id="{923809B8-2969-6C94-5281-30048872B7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19D07C-B936-65DE-AF44-25B395AC9094}"/>
              </a:ext>
            </a:extLst>
          </p:cNvPr>
          <p:cNvSpPr>
            <a:spLocks noGrp="1"/>
          </p:cNvSpPr>
          <p:nvPr>
            <p:ph type="sldNum" sz="quarter" idx="12"/>
          </p:nvPr>
        </p:nvSpPr>
        <p:spPr/>
        <p:txBody>
          <a:bodyPr/>
          <a:lstStyle/>
          <a:p>
            <a:fld id="{8EDD7492-5CC9-40C7-812A-2727F987C4AA}" type="slidenum">
              <a:rPr lang="fr-FR" smtClean="0"/>
              <a:t>‹N°›</a:t>
            </a:fld>
            <a:endParaRPr lang="fr-FR"/>
          </a:p>
        </p:txBody>
      </p:sp>
    </p:spTree>
    <p:extLst>
      <p:ext uri="{BB962C8B-B14F-4D97-AF65-F5344CB8AC3E}">
        <p14:creationId xmlns:p14="http://schemas.microsoft.com/office/powerpoint/2010/main" val="354444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26744E-74C0-4033-BF87-3400E298F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DE174F-DDC7-CE0C-50AA-9697E413E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6BA90E-4FFA-34EC-76E0-F734E8116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D730E5-6A25-4E42-B138-98D10628974B}" type="datetimeFigureOut">
              <a:rPr lang="fr-FR" smtClean="0"/>
              <a:t>20/06/2025</a:t>
            </a:fld>
            <a:endParaRPr lang="fr-FR"/>
          </a:p>
        </p:txBody>
      </p:sp>
      <p:sp>
        <p:nvSpPr>
          <p:cNvPr id="5" name="Espace réservé du pied de page 4">
            <a:extLst>
              <a:ext uri="{FF2B5EF4-FFF2-40B4-BE49-F238E27FC236}">
                <a16:creationId xmlns:a16="http://schemas.microsoft.com/office/drawing/2014/main" id="{F3F1BBCE-99D6-0E85-6DD5-5492F1B4E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D46F9EA-F5AD-3CCD-3A6A-CB8E57517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DD7492-5CC9-40C7-812A-2727F987C4AA}" type="slidenum">
              <a:rPr lang="fr-FR" smtClean="0"/>
              <a:t>‹N°›</a:t>
            </a:fld>
            <a:endParaRPr lang="fr-FR"/>
          </a:p>
        </p:txBody>
      </p:sp>
      <p:pic>
        <p:nvPicPr>
          <p:cNvPr id="8" name="Image 7" descr="Une image contenant texte, capture d’écran, logo, Police">
            <a:extLst>
              <a:ext uri="{FF2B5EF4-FFF2-40B4-BE49-F238E27FC236}">
                <a16:creationId xmlns:a16="http://schemas.microsoft.com/office/drawing/2014/main" id="{D2443EB2-8714-033D-65E5-7AE11CFC68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410" y="30378"/>
            <a:ext cx="2635135" cy="1995055"/>
          </a:xfrm>
          <a:prstGeom prst="rect">
            <a:avLst/>
          </a:prstGeom>
        </p:spPr>
      </p:pic>
    </p:spTree>
    <p:extLst>
      <p:ext uri="{BB962C8B-B14F-4D97-AF65-F5344CB8AC3E}">
        <p14:creationId xmlns:p14="http://schemas.microsoft.com/office/powerpoint/2010/main" val="3653692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4.svg"/><Relationship Id="rId4" Type="http://schemas.openxmlformats.org/officeDocument/2006/relationships/slide" Target="slide5.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emf"/><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51F92-2617-D603-8040-384E9C0F7199}"/>
              </a:ext>
            </a:extLst>
          </p:cNvPr>
          <p:cNvSpPr>
            <a:spLocks noGrp="1"/>
          </p:cNvSpPr>
          <p:nvPr>
            <p:ph type="title"/>
          </p:nvPr>
        </p:nvSpPr>
        <p:spPr>
          <a:xfrm>
            <a:off x="2464066" y="365125"/>
            <a:ext cx="9355757" cy="1325563"/>
          </a:xfrm>
        </p:spPr>
        <p:txBody>
          <a:bodyPr anchor="ctr">
            <a:normAutofit/>
          </a:bodyPr>
          <a:lstStyle/>
          <a:p>
            <a:r>
              <a:rPr lang="fr-FR" sz="4000" b="1" dirty="0"/>
              <a:t>Renforcement de la qualité en EAJE</a:t>
            </a:r>
          </a:p>
        </p:txBody>
      </p:sp>
      <p:pic>
        <p:nvPicPr>
          <p:cNvPr id="7" name="Image 6" descr="Bambin jouer avec des jouets">
            <a:extLst>
              <a:ext uri="{FF2B5EF4-FFF2-40B4-BE49-F238E27FC236}">
                <a16:creationId xmlns:a16="http://schemas.microsoft.com/office/drawing/2014/main" id="{8B211F0A-454C-AE7C-4B2F-F69828CDEBC4}"/>
              </a:ext>
            </a:extLst>
          </p:cNvPr>
          <p:cNvPicPr>
            <a:picLocks noChangeAspect="1"/>
          </p:cNvPicPr>
          <p:nvPr/>
        </p:nvPicPr>
        <p:blipFill>
          <a:blip r:embed="rId3">
            <a:extLst>
              <a:ext uri="{28A0092B-C50C-407E-A947-70E740481C1C}">
                <a14:useLocalDpi xmlns:a14="http://schemas.microsoft.com/office/drawing/2010/main" val="0"/>
              </a:ext>
            </a:extLst>
          </a:blip>
          <a:srcRect l="20514" r="-1" b="-1"/>
          <a:stretch>
            <a:fillRect/>
          </a:stretch>
        </p:blipFill>
        <p:spPr>
          <a:xfrm>
            <a:off x="756703" y="1921436"/>
            <a:ext cx="4415852" cy="3708288"/>
          </a:xfrm>
          <a:prstGeom prst="rect">
            <a:avLst/>
          </a:prstGeom>
          <a:noFill/>
        </p:spPr>
      </p:pic>
      <p:sp>
        <p:nvSpPr>
          <p:cNvPr id="12" name="Rectangle : coins arrondis 11">
            <a:extLst>
              <a:ext uri="{FF2B5EF4-FFF2-40B4-BE49-F238E27FC236}">
                <a16:creationId xmlns:a16="http://schemas.microsoft.com/office/drawing/2014/main" id="{C750AE95-7573-145A-9DC1-37438CD95570}"/>
              </a:ext>
            </a:extLst>
          </p:cNvPr>
          <p:cNvSpPr/>
          <p:nvPr/>
        </p:nvSpPr>
        <p:spPr>
          <a:xfrm>
            <a:off x="6172200" y="2573018"/>
            <a:ext cx="5385816" cy="3731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ECDBA07-3996-74A0-0EB6-FE1BFAE3E386}"/>
              </a:ext>
            </a:extLst>
          </p:cNvPr>
          <p:cNvSpPr txBox="1"/>
          <p:nvPr/>
        </p:nvSpPr>
        <p:spPr>
          <a:xfrm>
            <a:off x="10172700" y="5860473"/>
            <a:ext cx="1548245" cy="369332"/>
          </a:xfrm>
          <a:prstGeom prst="rect">
            <a:avLst/>
          </a:prstGeom>
          <a:noFill/>
        </p:spPr>
        <p:txBody>
          <a:bodyPr wrap="square" rtlCol="0">
            <a:spAutoFit/>
          </a:bodyPr>
          <a:lstStyle/>
          <a:p>
            <a:r>
              <a:rPr lang="fr-FR" dirty="0">
                <a:solidFill>
                  <a:schemeClr val="bg1"/>
                </a:solidFill>
              </a:rPr>
              <a:t>Juin 2025</a:t>
            </a:r>
          </a:p>
        </p:txBody>
      </p:sp>
      <p:sp>
        <p:nvSpPr>
          <p:cNvPr id="10" name="Text Placeholder 2">
            <a:extLst>
              <a:ext uri="{FF2B5EF4-FFF2-40B4-BE49-F238E27FC236}">
                <a16:creationId xmlns:a16="http://schemas.microsoft.com/office/drawing/2014/main" id="{F5D8C035-43EA-AA49-06B9-53629B2CF2CE}"/>
              </a:ext>
            </a:extLst>
          </p:cNvPr>
          <p:cNvSpPr>
            <a:spLocks noGrp="1"/>
          </p:cNvSpPr>
          <p:nvPr>
            <p:ph sz="half" idx="2"/>
          </p:nvPr>
        </p:nvSpPr>
        <p:spPr>
          <a:xfrm>
            <a:off x="6253697" y="1509135"/>
            <a:ext cx="5181600" cy="4351338"/>
          </a:xfrm>
        </p:spPr>
        <p:txBody>
          <a:bodyPr anchor="ctr">
            <a:normAutofit/>
          </a:bodyPr>
          <a:lstStyle/>
          <a:p>
            <a:pPr marL="0" indent="0" algn="ctr">
              <a:lnSpc>
                <a:spcPct val="150000"/>
              </a:lnSpc>
              <a:buNone/>
            </a:pPr>
            <a:r>
              <a:rPr lang="fr-FR" dirty="0">
                <a:solidFill>
                  <a:schemeClr val="bg1"/>
                </a:solidFill>
              </a:rPr>
              <a:t>Améliorer la qualité d’accueil : évaluation qualité et soutien aux gestionnaires</a:t>
            </a:r>
            <a:endParaRPr lang="en-US" dirty="0">
              <a:solidFill>
                <a:schemeClr val="bg1"/>
              </a:solidFill>
            </a:endParaRPr>
          </a:p>
        </p:txBody>
      </p:sp>
      <p:sp>
        <p:nvSpPr>
          <p:cNvPr id="11" name="ZoneTexte 10">
            <a:extLst>
              <a:ext uri="{FF2B5EF4-FFF2-40B4-BE49-F238E27FC236}">
                <a16:creationId xmlns:a16="http://schemas.microsoft.com/office/drawing/2014/main" id="{8E21D286-BE80-43EA-4DB4-F95A3DAA49D2}"/>
              </a:ext>
            </a:extLst>
          </p:cNvPr>
          <p:cNvSpPr txBox="1"/>
          <p:nvPr/>
        </p:nvSpPr>
        <p:spPr>
          <a:xfrm>
            <a:off x="6482297" y="4928277"/>
            <a:ext cx="4953000" cy="646331"/>
          </a:xfrm>
          <a:prstGeom prst="rect">
            <a:avLst/>
          </a:prstGeom>
          <a:noFill/>
        </p:spPr>
        <p:txBody>
          <a:bodyPr wrap="square" rtlCol="0">
            <a:spAutoFit/>
          </a:bodyPr>
          <a:lstStyle/>
          <a:p>
            <a:r>
              <a:rPr lang="fr-FR" dirty="0">
                <a:solidFill>
                  <a:schemeClr val="bg1"/>
                </a:solidFill>
              </a:rPr>
              <a:t>Trophées Ideal Co des héros territoriaux</a:t>
            </a:r>
          </a:p>
          <a:p>
            <a:r>
              <a:rPr lang="fr-FR" dirty="0">
                <a:solidFill>
                  <a:schemeClr val="bg1"/>
                </a:solidFill>
              </a:rPr>
              <a:t>Dossier de candidature</a:t>
            </a:r>
          </a:p>
        </p:txBody>
      </p:sp>
    </p:spTree>
    <p:extLst>
      <p:ext uri="{BB962C8B-B14F-4D97-AF65-F5344CB8AC3E}">
        <p14:creationId xmlns:p14="http://schemas.microsoft.com/office/powerpoint/2010/main" val="36065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A62EA5A8-BA07-1C34-91A7-D06C9B6ACACA}"/>
              </a:ext>
            </a:extLst>
          </p:cNvPr>
          <p:cNvSpPr/>
          <p:nvPr/>
        </p:nvSpPr>
        <p:spPr>
          <a:xfrm>
            <a:off x="2249424" y="2203704"/>
            <a:ext cx="7708392" cy="16184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F884512-A750-FC56-5982-70A9CA1082C9}"/>
              </a:ext>
            </a:extLst>
          </p:cNvPr>
          <p:cNvSpPr>
            <a:spLocks noGrp="1"/>
          </p:cNvSpPr>
          <p:nvPr>
            <p:ph type="ctrTitle"/>
          </p:nvPr>
        </p:nvSpPr>
        <p:spPr/>
        <p:txBody>
          <a:bodyPr/>
          <a:lstStyle/>
          <a:p>
            <a:r>
              <a:rPr lang="fr-FR" dirty="0">
                <a:solidFill>
                  <a:schemeClr val="bg1"/>
                </a:solidFill>
              </a:rPr>
              <a:t>Merci pour votre lecture</a:t>
            </a:r>
          </a:p>
        </p:txBody>
      </p:sp>
    </p:spTree>
    <p:extLst>
      <p:ext uri="{BB962C8B-B14F-4D97-AF65-F5344CB8AC3E}">
        <p14:creationId xmlns:p14="http://schemas.microsoft.com/office/powerpoint/2010/main" val="374450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EAE52B-14FC-9A38-E260-A6AA04A4F06A}"/>
              </a:ext>
            </a:extLst>
          </p:cNvPr>
          <p:cNvSpPr>
            <a:spLocks noGrp="1"/>
          </p:cNvSpPr>
          <p:nvPr>
            <p:ph type="ctrTitle"/>
          </p:nvPr>
        </p:nvSpPr>
        <p:spPr>
          <a:xfrm>
            <a:off x="1524000" y="1122363"/>
            <a:ext cx="9144000" cy="1080510"/>
          </a:xfrm>
        </p:spPr>
        <p:txBody>
          <a:bodyPr>
            <a:normAutofit/>
          </a:bodyPr>
          <a:lstStyle/>
          <a:p>
            <a:r>
              <a:rPr lang="fr-FR" sz="4000" b="1" dirty="0"/>
              <a:t>Sommaire</a:t>
            </a:r>
          </a:p>
        </p:txBody>
      </p:sp>
      <p:sp>
        <p:nvSpPr>
          <p:cNvPr id="5" name="ZoneTexte 4">
            <a:extLst>
              <a:ext uri="{FF2B5EF4-FFF2-40B4-BE49-F238E27FC236}">
                <a16:creationId xmlns:a16="http://schemas.microsoft.com/office/drawing/2014/main" id="{0B75FE6E-994F-559A-87E6-52F6E92A1DCC}"/>
              </a:ext>
            </a:extLst>
          </p:cNvPr>
          <p:cNvSpPr txBox="1"/>
          <p:nvPr/>
        </p:nvSpPr>
        <p:spPr>
          <a:xfrm>
            <a:off x="2901660" y="2623803"/>
            <a:ext cx="7604796" cy="3831818"/>
          </a:xfrm>
          <a:prstGeom prst="rect">
            <a:avLst/>
          </a:prstGeom>
          <a:noFill/>
        </p:spPr>
        <p:txBody>
          <a:bodyPr wrap="square">
            <a:spAutoFit/>
          </a:bodyPr>
          <a:lstStyle/>
          <a:p>
            <a:pPr rtl="0">
              <a:lnSpc>
                <a:spcPct val="150000"/>
              </a:lnSpc>
            </a:pPr>
            <a:r>
              <a:rPr lang="fr-FR" sz="1800" b="1" i="0" u="none" strike="noStrike" kern="1200" baseline="0" dirty="0">
                <a:solidFill>
                  <a:schemeClr val="accent1"/>
                </a:solidFill>
                <a:latin typeface="Aptos Display" panose="020B0004020202020204" pitchFamily="34" charset="0"/>
                <a:hlinkClick r:id="rId2" action="ppaction://hlinksldjump">
                  <a:extLst>
                    <a:ext uri="{A12FA001-AC4F-418D-AE19-62706E023703}">
                      <ahyp:hlinkClr xmlns:ahyp="http://schemas.microsoft.com/office/drawing/2018/hyperlinkcolor" val="tx"/>
                    </a:ext>
                  </a:extLst>
                </a:hlinkClick>
              </a:rPr>
              <a:t>Contexte et Objectifs</a:t>
            </a:r>
            <a:endParaRPr lang="fr-FR" sz="1800" b="1" i="0" u="none" strike="noStrike" kern="1200" baseline="0" dirty="0">
              <a:solidFill>
                <a:schemeClr val="accent1"/>
              </a:solidFill>
              <a:latin typeface="Aptos Display" panose="020B0004020202020204" pitchFamily="34" charset="0"/>
            </a:endParaRPr>
          </a:p>
          <a:p>
            <a:pPr rtl="0">
              <a:lnSpc>
                <a:spcPct val="150000"/>
              </a:lnSpc>
            </a:pPr>
            <a:r>
              <a:rPr lang="fr-FR" sz="1800" b="1" i="0" u="none" strike="noStrike" kern="1200" baseline="0" dirty="0">
                <a:solidFill>
                  <a:schemeClr val="accent1"/>
                </a:solidFill>
                <a:latin typeface="Aptos Display" panose="020B0004020202020204" pitchFamily="34" charset="0"/>
                <a:hlinkClick r:id="rId3" action="ppaction://hlinksldjump">
                  <a:extLst>
                    <a:ext uri="{A12FA001-AC4F-418D-AE19-62706E023703}">
                      <ahyp:hlinkClr xmlns:ahyp="http://schemas.microsoft.com/office/drawing/2018/hyperlinkcolor" val="tx"/>
                    </a:ext>
                  </a:extLst>
                </a:hlinkClick>
              </a:rPr>
              <a:t>Une démarche fondée sur la recherche et sur le référentiel national</a:t>
            </a:r>
            <a:br>
              <a:rPr lang="fr-FR" sz="1800" b="1" i="0" u="none" strike="noStrike" kern="1200" baseline="0" dirty="0">
                <a:solidFill>
                  <a:schemeClr val="accent1"/>
                </a:solidFill>
                <a:latin typeface="Aptos Display" panose="020B0004020202020204" pitchFamily="34" charset="0"/>
              </a:rPr>
            </a:br>
            <a:r>
              <a:rPr lang="fr-FR" sz="1800" b="1" i="0" u="none" strike="noStrike" kern="1200" baseline="0" dirty="0">
                <a:solidFill>
                  <a:srgbClr val="467886"/>
                </a:solidFill>
                <a:latin typeface="Aptos Display" panose="020B0004020202020204" pitchFamily="34" charset="0"/>
                <a:hlinkClick r:id="rId4" action="ppaction://hlinksldjump">
                  <a:extLst>
                    <a:ext uri="{A12FA001-AC4F-418D-AE19-62706E023703}">
                      <ahyp:hlinkClr xmlns:ahyp="http://schemas.microsoft.com/office/drawing/2018/hyperlinkcolor" val="tx"/>
                    </a:ext>
                  </a:extLst>
                </a:hlinkClick>
              </a:rPr>
              <a:t>Outils </a:t>
            </a:r>
            <a:r>
              <a:rPr lang="fr-FR" sz="1800" b="1" i="0" u="none" strike="noStrike" kern="1200" baseline="0" dirty="0">
                <a:solidFill>
                  <a:schemeClr val="accent1"/>
                </a:solidFill>
                <a:latin typeface="Aptos Display" panose="020B0004020202020204" pitchFamily="34" charset="0"/>
                <a:hlinkClick r:id="rId4" action="ppaction://hlinksldjump">
                  <a:extLst>
                    <a:ext uri="{A12FA001-AC4F-418D-AE19-62706E023703}">
                      <ahyp:hlinkClr xmlns:ahyp="http://schemas.microsoft.com/office/drawing/2018/hyperlinkcolor" val="tx"/>
                    </a:ext>
                  </a:extLst>
                </a:hlinkClick>
              </a:rPr>
              <a:t>et Méthodes Utilisés</a:t>
            </a:r>
            <a:endParaRPr lang="fr-FR" sz="1800" b="1" i="0" u="none" strike="noStrike" kern="1200" baseline="0" dirty="0">
              <a:solidFill>
                <a:schemeClr val="accent1"/>
              </a:solidFill>
              <a:latin typeface="Aptos Display" panose="020B0004020202020204" pitchFamily="34" charset="0"/>
            </a:endParaRPr>
          </a:p>
          <a:p>
            <a:pPr rtl="0">
              <a:lnSpc>
                <a:spcPct val="150000"/>
              </a:lnSpc>
            </a:pPr>
            <a:r>
              <a:rPr lang="fr-FR" sz="1800" b="1" i="0" u="none" strike="noStrike" kern="1200" baseline="0" dirty="0">
                <a:solidFill>
                  <a:schemeClr val="accent1"/>
                </a:solidFill>
                <a:latin typeface="Aptos Display" panose="020B0004020202020204" pitchFamily="34" charset="0"/>
                <a:hlinkClick r:id="rId5" action="ppaction://hlinksldjump">
                  <a:extLst>
                    <a:ext uri="{A12FA001-AC4F-418D-AE19-62706E023703}">
                      <ahyp:hlinkClr xmlns:ahyp="http://schemas.microsoft.com/office/drawing/2018/hyperlinkcolor" val="tx"/>
                    </a:ext>
                  </a:extLst>
                </a:hlinkClick>
              </a:rPr>
              <a:t>Les items évalués</a:t>
            </a:r>
            <a:endParaRPr lang="fr-FR" sz="1800" b="1" i="0" u="none" strike="noStrike" kern="1200" baseline="0" dirty="0">
              <a:solidFill>
                <a:schemeClr val="accent1"/>
              </a:solidFill>
              <a:latin typeface="Aptos Display" panose="020B0004020202020204" pitchFamily="34" charset="0"/>
            </a:endParaRPr>
          </a:p>
          <a:p>
            <a:pPr rtl="0">
              <a:lnSpc>
                <a:spcPct val="150000"/>
              </a:lnSpc>
            </a:pPr>
            <a:r>
              <a:rPr lang="fr-FR" sz="1800" b="1" i="0" u="none" strike="noStrike" kern="1200" baseline="0" dirty="0">
                <a:solidFill>
                  <a:srgbClr val="467886"/>
                </a:solidFill>
                <a:latin typeface="Aptos Display" panose="020B0004020202020204" pitchFamily="34" charset="0"/>
                <a:hlinkClick r:id="rId6" action="ppaction://hlinksldjump">
                  <a:extLst>
                    <a:ext uri="{A12FA001-AC4F-418D-AE19-62706E023703}">
                      <ahyp:hlinkClr xmlns:ahyp="http://schemas.microsoft.com/office/drawing/2018/hyperlinkcolor" val="tx"/>
                    </a:ext>
                  </a:extLst>
                </a:hlinkClick>
              </a:rPr>
              <a:t>La </a:t>
            </a:r>
            <a:r>
              <a:rPr lang="fr-FR" sz="1800" b="1" i="0" u="none" strike="noStrike" kern="1200" baseline="0" dirty="0">
                <a:solidFill>
                  <a:schemeClr val="accent1"/>
                </a:solidFill>
                <a:latin typeface="Aptos Display" panose="020B0004020202020204" pitchFamily="34" charset="0"/>
                <a:hlinkClick r:id="rId6" action="ppaction://hlinksldjump">
                  <a:extLst>
                    <a:ext uri="{A12FA001-AC4F-418D-AE19-62706E023703}">
                      <ahyp:hlinkClr xmlns:ahyp="http://schemas.microsoft.com/office/drawing/2018/hyperlinkcolor" val="tx"/>
                    </a:ext>
                  </a:extLst>
                </a:hlinkClick>
              </a:rPr>
              <a:t>restitution</a:t>
            </a:r>
            <a:endParaRPr lang="fr-FR" sz="1800" b="1" i="0" u="none" strike="noStrike" kern="1200" baseline="0" dirty="0">
              <a:solidFill>
                <a:schemeClr val="accent1"/>
              </a:solidFill>
              <a:latin typeface="Aptos Display" panose="020B0004020202020204" pitchFamily="34" charset="0"/>
            </a:endParaRPr>
          </a:p>
          <a:p>
            <a:pPr rtl="0">
              <a:lnSpc>
                <a:spcPct val="150000"/>
              </a:lnSpc>
            </a:pPr>
            <a:r>
              <a:rPr lang="fr-FR" b="1" dirty="0">
                <a:solidFill>
                  <a:srgbClr val="467886"/>
                </a:solidFill>
                <a:latin typeface="Aptos Display" panose="020B0004020202020204" pitchFamily="34" charset="0"/>
                <a:hlinkClick r:id="rId7" action="ppaction://hlinksldjump">
                  <a:extLst>
                    <a:ext uri="{A12FA001-AC4F-418D-AE19-62706E023703}">
                      <ahyp:hlinkClr xmlns:ahyp="http://schemas.microsoft.com/office/drawing/2018/hyperlinkcolor" val="tx"/>
                    </a:ext>
                  </a:extLst>
                </a:hlinkClick>
              </a:rPr>
              <a:t>Un projet </a:t>
            </a:r>
            <a:r>
              <a:rPr lang="fr-FR" b="1" dirty="0">
                <a:solidFill>
                  <a:schemeClr val="accent1"/>
                </a:solidFill>
                <a:latin typeface="Aptos Display" panose="020B0004020202020204" pitchFamily="34" charset="0"/>
                <a:hlinkClick r:id="rId7" action="ppaction://hlinksldjump">
                  <a:extLst>
                    <a:ext uri="{A12FA001-AC4F-418D-AE19-62706E023703}">
                      <ahyp:hlinkClr xmlns:ahyp="http://schemas.microsoft.com/office/drawing/2018/hyperlinkcolor" val="tx"/>
                    </a:ext>
                  </a:extLst>
                </a:hlinkClick>
              </a:rPr>
              <a:t>collaboratif</a:t>
            </a:r>
            <a:br>
              <a:rPr lang="fr-FR" b="1" dirty="0">
                <a:solidFill>
                  <a:schemeClr val="accent1"/>
                </a:solidFill>
                <a:latin typeface="Aptos Display" panose="020B0004020202020204" pitchFamily="34" charset="0"/>
              </a:rPr>
            </a:br>
            <a:r>
              <a:rPr lang="fr-FR" b="1" dirty="0">
                <a:solidFill>
                  <a:schemeClr val="accent1"/>
                </a:solidFill>
                <a:latin typeface="Aptos Display" panose="020B0004020202020204" pitchFamily="34" charset="0"/>
                <a:hlinkClick r:id="rId8" action="ppaction://hlinksldjump">
                  <a:extLst>
                    <a:ext uri="{A12FA001-AC4F-418D-AE19-62706E023703}">
                      <ahyp:hlinkClr xmlns:ahyp="http://schemas.microsoft.com/office/drawing/2018/hyperlinkcolor" val="tx"/>
                    </a:ext>
                  </a:extLst>
                </a:hlinkClick>
              </a:rPr>
              <a:t>Contact</a:t>
            </a:r>
            <a:endParaRPr lang="fr-FR" b="1" dirty="0">
              <a:solidFill>
                <a:schemeClr val="accent1"/>
              </a:solidFill>
              <a:latin typeface="Aptos Display" panose="020B0004020202020204" pitchFamily="34" charset="0"/>
            </a:endParaRPr>
          </a:p>
          <a:p>
            <a:pPr rtl="0"/>
            <a:endParaRPr lang="fr-FR" sz="1800" b="0" i="0" u="none" strike="noStrike" kern="1200" baseline="0" dirty="0">
              <a:solidFill>
                <a:srgbClr val="000000"/>
              </a:solidFill>
              <a:latin typeface="Aptos Display" panose="020B0004020202020204" pitchFamily="34" charset="0"/>
            </a:endParaRPr>
          </a:p>
          <a:p>
            <a:pPr rtl="0"/>
            <a:endParaRPr lang="fr-FR" sz="1800" b="0" i="0" u="none" strike="noStrike" kern="1200" baseline="0" dirty="0">
              <a:solidFill>
                <a:srgbClr val="000000"/>
              </a:solidFill>
              <a:latin typeface="Aptos Display" panose="020B0004020202020204" pitchFamily="34" charset="0"/>
            </a:endParaRPr>
          </a:p>
          <a:p>
            <a:pPr rtl="0"/>
            <a:endParaRPr lang="fr-FR" sz="1800" b="0" i="0" u="none" strike="noStrike" kern="1200" baseline="0" dirty="0">
              <a:solidFill>
                <a:srgbClr val="000000"/>
              </a:solidFill>
              <a:latin typeface="Aptos Display" panose="020B0004020202020204" pitchFamily="34" charset="0"/>
            </a:endParaRPr>
          </a:p>
        </p:txBody>
      </p:sp>
      <p:pic>
        <p:nvPicPr>
          <p:cNvPr id="7" name="Graphique 6" descr="Plan avec un remplissage uni">
            <a:extLst>
              <a:ext uri="{FF2B5EF4-FFF2-40B4-BE49-F238E27FC236}">
                <a16:creationId xmlns:a16="http://schemas.microsoft.com/office/drawing/2014/main" id="{932640CE-D1D3-BA9C-934C-5174FA51FF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3875" y="2970366"/>
            <a:ext cx="2160250" cy="2160250"/>
          </a:xfrm>
          <a:prstGeom prst="rect">
            <a:avLst/>
          </a:prstGeom>
        </p:spPr>
      </p:pic>
    </p:spTree>
    <p:extLst>
      <p:ext uri="{BB962C8B-B14F-4D97-AF65-F5344CB8AC3E}">
        <p14:creationId xmlns:p14="http://schemas.microsoft.com/office/powerpoint/2010/main" val="98033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55233-5592-D4AF-5E1A-06BBFCB9FDD4}"/>
              </a:ext>
            </a:extLst>
          </p:cNvPr>
          <p:cNvSpPr>
            <a:spLocks noGrp="1"/>
          </p:cNvSpPr>
          <p:nvPr>
            <p:ph type="title"/>
          </p:nvPr>
        </p:nvSpPr>
        <p:spPr>
          <a:xfrm>
            <a:off x="2668588" y="781248"/>
            <a:ext cx="4772025" cy="726423"/>
          </a:xfrm>
        </p:spPr>
        <p:txBody>
          <a:bodyPr anchor="b">
            <a:normAutofit/>
          </a:bodyPr>
          <a:lstStyle/>
          <a:p>
            <a:r>
              <a:rPr lang="fr-FR" sz="4000" b="1" dirty="0"/>
              <a:t>Contexte et Objectifs</a:t>
            </a:r>
          </a:p>
        </p:txBody>
      </p:sp>
      <p:pic>
        <p:nvPicPr>
          <p:cNvPr id="5" name="Espace réservé pour une image  4" descr="Enfants jouant avec des blocs">
            <a:extLst>
              <a:ext uri="{FF2B5EF4-FFF2-40B4-BE49-F238E27FC236}">
                <a16:creationId xmlns:a16="http://schemas.microsoft.com/office/drawing/2014/main" id="{F32488BF-7836-CCF5-C3F8-151D518A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38" r="7738"/>
          <a:stretch>
            <a:fillRect/>
          </a:stretch>
        </p:blipFill>
        <p:spPr>
          <a:xfrm>
            <a:off x="7195279" y="3150189"/>
            <a:ext cx="4271660" cy="3128431"/>
          </a:xfrm>
        </p:spPr>
      </p:pic>
      <p:sp>
        <p:nvSpPr>
          <p:cNvPr id="3" name="Espace réservé du contenu 2">
            <a:extLst>
              <a:ext uri="{FF2B5EF4-FFF2-40B4-BE49-F238E27FC236}">
                <a16:creationId xmlns:a16="http://schemas.microsoft.com/office/drawing/2014/main" id="{7B787C98-0268-C253-A30A-C542B6B16D31}"/>
              </a:ext>
            </a:extLst>
          </p:cNvPr>
          <p:cNvSpPr>
            <a:spLocks noGrp="1"/>
          </p:cNvSpPr>
          <p:nvPr>
            <p:ph type="body" sz="half" idx="2"/>
          </p:nvPr>
        </p:nvSpPr>
        <p:spPr>
          <a:xfrm>
            <a:off x="839788" y="3028012"/>
            <a:ext cx="3932237" cy="3372787"/>
          </a:xfrm>
        </p:spPr>
        <p:txBody>
          <a:bodyPr>
            <a:normAutofit/>
          </a:bodyPr>
          <a:lstStyle/>
          <a:p>
            <a:endParaRPr lang="fr-FR" sz="1500" dirty="0"/>
          </a:p>
          <a:p>
            <a:r>
              <a:rPr lang="fr-FR" sz="1800" b="1" dirty="0"/>
              <a:t>Objectifs :</a:t>
            </a:r>
          </a:p>
          <a:p>
            <a:pPr marL="0" indent="0">
              <a:buNone/>
            </a:pPr>
            <a:r>
              <a:rPr lang="fr-FR" sz="1800" dirty="0"/>
              <a:t>Renforcer les contrôles sur les aspects managériaux, pédagogiques, apprentissages, relationnels et soutien parental</a:t>
            </a:r>
          </a:p>
          <a:p>
            <a:pPr marL="0" indent="0">
              <a:buNone/>
            </a:pPr>
            <a:endParaRPr lang="fr-FR" sz="1800" dirty="0"/>
          </a:p>
          <a:p>
            <a:pPr marL="0" indent="0">
              <a:buNone/>
            </a:pPr>
            <a:r>
              <a:rPr lang="fr-FR" sz="1800" dirty="0"/>
              <a:t>Accompagner les gestionnaires dans l’amélioration des pratiques et des prises en charge</a:t>
            </a:r>
          </a:p>
          <a:p>
            <a:endParaRPr lang="fr-FR" sz="1500" dirty="0"/>
          </a:p>
        </p:txBody>
      </p:sp>
      <p:pic>
        <p:nvPicPr>
          <p:cNvPr id="7" name="Graphique 6" descr="Liste de contrôle contour">
            <a:extLst>
              <a:ext uri="{FF2B5EF4-FFF2-40B4-BE49-F238E27FC236}">
                <a16:creationId xmlns:a16="http://schemas.microsoft.com/office/drawing/2014/main" id="{E4AFF507-395A-0D94-72C6-646961EDB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52" y="3814740"/>
            <a:ext cx="914400" cy="914400"/>
          </a:xfrm>
          <a:prstGeom prst="rect">
            <a:avLst/>
          </a:prstGeom>
        </p:spPr>
      </p:pic>
      <p:pic>
        <p:nvPicPr>
          <p:cNvPr id="10" name="Graphique 9" descr="Soin contour">
            <a:extLst>
              <a:ext uri="{FF2B5EF4-FFF2-40B4-BE49-F238E27FC236}">
                <a16:creationId xmlns:a16="http://schemas.microsoft.com/office/drawing/2014/main" id="{6895E9D5-46C7-A3C8-B1FC-EA19754881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516" y="5211481"/>
            <a:ext cx="758952" cy="758952"/>
          </a:xfrm>
          <a:prstGeom prst="rect">
            <a:avLst/>
          </a:prstGeom>
        </p:spPr>
      </p:pic>
      <p:sp>
        <p:nvSpPr>
          <p:cNvPr id="6" name="Rectangle : coins arrondis 5">
            <a:extLst>
              <a:ext uri="{FF2B5EF4-FFF2-40B4-BE49-F238E27FC236}">
                <a16:creationId xmlns:a16="http://schemas.microsoft.com/office/drawing/2014/main" id="{AD4C0A89-AF82-D92C-3B3D-51C6D884B764}"/>
              </a:ext>
            </a:extLst>
          </p:cNvPr>
          <p:cNvSpPr/>
          <p:nvPr/>
        </p:nvSpPr>
        <p:spPr>
          <a:xfrm>
            <a:off x="407987" y="1768839"/>
            <a:ext cx="11376025" cy="12591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99A0464-0FE0-23CA-F2C4-D49DCFA2627C}"/>
              </a:ext>
            </a:extLst>
          </p:cNvPr>
          <p:cNvSpPr txBox="1"/>
          <p:nvPr/>
        </p:nvSpPr>
        <p:spPr>
          <a:xfrm>
            <a:off x="569626" y="1768839"/>
            <a:ext cx="11062741" cy="1477328"/>
          </a:xfrm>
          <a:prstGeom prst="rect">
            <a:avLst/>
          </a:prstGeom>
          <a:noFill/>
        </p:spPr>
        <p:txBody>
          <a:bodyPr wrap="square" rtlCol="0">
            <a:spAutoFit/>
          </a:bodyPr>
          <a:lstStyle/>
          <a:p>
            <a:pPr algn="just"/>
            <a:r>
              <a:rPr lang="fr-FR" dirty="0">
                <a:solidFill>
                  <a:schemeClr val="bg1"/>
                </a:solidFill>
              </a:rPr>
              <a:t>Dans un contexte de renforcement du contrôle et de plus grande prise en compte de la qualité d’accueil (rapport </a:t>
            </a:r>
            <a:r>
              <a:rPr lang="fr-FR" dirty="0" err="1">
                <a:solidFill>
                  <a:schemeClr val="bg1"/>
                </a:solidFill>
              </a:rPr>
              <a:t>Igas</a:t>
            </a:r>
            <a:r>
              <a:rPr lang="fr-FR" dirty="0">
                <a:solidFill>
                  <a:schemeClr val="bg1"/>
                </a:solidFill>
              </a:rPr>
              <a:t>, charte d’accueil du jeune enfant, référentiel national de la qualité d’accueil du jeune enfant), le Département des Hauts-de-Seine poursuit sa politique novatrice en enrichissant l'accompagnement des gestionnaires pour améliorer la prise en charge des enfants.</a:t>
            </a:r>
          </a:p>
          <a:p>
            <a:r>
              <a:rPr lang="fr-FR" dirty="0"/>
              <a:t> </a:t>
            </a:r>
          </a:p>
        </p:txBody>
      </p:sp>
    </p:spTree>
    <p:extLst>
      <p:ext uri="{BB962C8B-B14F-4D97-AF65-F5344CB8AC3E}">
        <p14:creationId xmlns:p14="http://schemas.microsoft.com/office/powerpoint/2010/main" val="155599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rganigramme : Connecteur 14">
            <a:extLst>
              <a:ext uri="{FF2B5EF4-FFF2-40B4-BE49-F238E27FC236}">
                <a16:creationId xmlns:a16="http://schemas.microsoft.com/office/drawing/2014/main" id="{BCF8051D-AE3B-42E7-E94E-FB7B1BB9A563}"/>
              </a:ext>
            </a:extLst>
          </p:cNvPr>
          <p:cNvSpPr/>
          <p:nvPr/>
        </p:nvSpPr>
        <p:spPr>
          <a:xfrm>
            <a:off x="5230285" y="4333418"/>
            <a:ext cx="1252998" cy="1200329"/>
          </a:xfrm>
          <a:prstGeom prst="flowChartConnector">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a:extLst>
              <a:ext uri="{FF2B5EF4-FFF2-40B4-BE49-F238E27FC236}">
                <a16:creationId xmlns:a16="http://schemas.microsoft.com/office/drawing/2014/main" id="{70C6BB0F-0427-E613-E8A5-5019C6099D61}"/>
              </a:ext>
            </a:extLst>
          </p:cNvPr>
          <p:cNvSpPr/>
          <p:nvPr/>
        </p:nvSpPr>
        <p:spPr>
          <a:xfrm>
            <a:off x="290002" y="4373646"/>
            <a:ext cx="1252800" cy="11988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D2B8FCC-9C36-F451-7F50-884A0869C66F}"/>
              </a:ext>
            </a:extLst>
          </p:cNvPr>
          <p:cNvSpPr>
            <a:spLocks noGrp="1"/>
          </p:cNvSpPr>
          <p:nvPr>
            <p:ph type="title"/>
          </p:nvPr>
        </p:nvSpPr>
        <p:spPr>
          <a:xfrm>
            <a:off x="2688336" y="773113"/>
            <a:ext cx="8665464" cy="917575"/>
          </a:xfrm>
        </p:spPr>
        <p:txBody>
          <a:bodyPr>
            <a:normAutofit fontScale="90000"/>
          </a:bodyPr>
          <a:lstStyle/>
          <a:p>
            <a:r>
              <a:rPr lang="fr-FR" b="1" dirty="0"/>
              <a:t>Une démarche fondée sur la recherche et sur le référentiel national</a:t>
            </a:r>
            <a:br>
              <a:rPr lang="fr-FR" dirty="0"/>
            </a:br>
            <a:endParaRPr lang="fr-FR" dirty="0"/>
          </a:p>
        </p:txBody>
      </p:sp>
      <p:sp>
        <p:nvSpPr>
          <p:cNvPr id="3" name="Espace réservé du contenu 2">
            <a:extLst>
              <a:ext uri="{FF2B5EF4-FFF2-40B4-BE49-F238E27FC236}">
                <a16:creationId xmlns:a16="http://schemas.microsoft.com/office/drawing/2014/main" id="{AA2A2206-FFB7-A683-DDA3-6E9071C512F3}"/>
              </a:ext>
            </a:extLst>
          </p:cNvPr>
          <p:cNvSpPr>
            <a:spLocks noGrp="1"/>
          </p:cNvSpPr>
          <p:nvPr>
            <p:ph idx="1"/>
          </p:nvPr>
        </p:nvSpPr>
        <p:spPr>
          <a:xfrm>
            <a:off x="838200" y="1825624"/>
            <a:ext cx="10515600" cy="1552405"/>
          </a:xfrm>
        </p:spPr>
        <p:txBody>
          <a:bodyPr>
            <a:normAutofit fontScale="25000" lnSpcReduction="20000"/>
          </a:bodyPr>
          <a:lstStyle/>
          <a:p>
            <a:pPr marL="0" indent="0" algn="just">
              <a:lnSpc>
                <a:spcPct val="170000"/>
              </a:lnSpc>
              <a:buNone/>
            </a:pPr>
            <a:r>
              <a:rPr lang="fr-FR" sz="6400" dirty="0"/>
              <a:t>Ce projet s’appuie sur une </a:t>
            </a:r>
            <a:r>
              <a:rPr lang="fr-FR" sz="6400" b="1" dirty="0"/>
              <a:t>recherche-action</a:t>
            </a:r>
            <a:r>
              <a:rPr lang="fr-FR" sz="6400" dirty="0"/>
              <a:t> menée avec l’Université de Nanterre. Cette étude a permis d’identifier les facteurs influençant la qualité d’accueil et de définir des indicateurs objectifs pour l’évaluer. La démarche s’inscrit également dans la continuité du référentiel national qualité, en cours de finalisation, en le complétant par des outils concrets et opérationnels adaptés aux réalités de terrain.</a:t>
            </a:r>
          </a:p>
          <a:p>
            <a:pPr algn="just"/>
            <a:endParaRPr lang="fr-FR" dirty="0"/>
          </a:p>
        </p:txBody>
      </p:sp>
      <p:sp>
        <p:nvSpPr>
          <p:cNvPr id="4" name="Espace réservé du contenu 2">
            <a:extLst>
              <a:ext uri="{FF2B5EF4-FFF2-40B4-BE49-F238E27FC236}">
                <a16:creationId xmlns:a16="http://schemas.microsoft.com/office/drawing/2014/main" id="{22AC879E-FDDD-9F83-9511-4ABC00ABA00F}"/>
              </a:ext>
            </a:extLst>
          </p:cNvPr>
          <p:cNvSpPr txBox="1">
            <a:spLocks/>
          </p:cNvSpPr>
          <p:nvPr/>
        </p:nvSpPr>
        <p:spPr>
          <a:xfrm>
            <a:off x="838200" y="3066161"/>
            <a:ext cx="10515600" cy="91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dirty="0"/>
          </a:p>
        </p:txBody>
      </p:sp>
      <p:sp>
        <p:nvSpPr>
          <p:cNvPr id="5" name="Espace réservé du contenu 2">
            <a:extLst>
              <a:ext uri="{FF2B5EF4-FFF2-40B4-BE49-F238E27FC236}">
                <a16:creationId xmlns:a16="http://schemas.microsoft.com/office/drawing/2014/main" id="{5858F779-F567-4519-D538-156E1044872F}"/>
              </a:ext>
            </a:extLst>
          </p:cNvPr>
          <p:cNvSpPr txBox="1">
            <a:spLocks/>
          </p:cNvSpPr>
          <p:nvPr/>
        </p:nvSpPr>
        <p:spPr>
          <a:xfrm>
            <a:off x="916402" y="3727712"/>
            <a:ext cx="10515600" cy="91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dirty="0"/>
              <a:t>Une référente qualité dédiée</a:t>
            </a:r>
          </a:p>
          <a:p>
            <a:pPr algn="just"/>
            <a:endParaRPr lang="fr-FR" dirty="0"/>
          </a:p>
        </p:txBody>
      </p:sp>
      <p:sp>
        <p:nvSpPr>
          <p:cNvPr id="7" name="ZoneTexte 6">
            <a:extLst>
              <a:ext uri="{FF2B5EF4-FFF2-40B4-BE49-F238E27FC236}">
                <a16:creationId xmlns:a16="http://schemas.microsoft.com/office/drawing/2014/main" id="{16A26FB5-6172-3709-127B-25DEA0C91FAC}"/>
              </a:ext>
            </a:extLst>
          </p:cNvPr>
          <p:cNvSpPr txBox="1"/>
          <p:nvPr/>
        </p:nvSpPr>
        <p:spPr>
          <a:xfrm>
            <a:off x="1542802" y="4364994"/>
            <a:ext cx="3182017" cy="1164871"/>
          </a:xfrm>
          <a:prstGeom prst="rect">
            <a:avLst/>
          </a:prstGeom>
          <a:noFill/>
        </p:spPr>
        <p:txBody>
          <a:bodyPr wrap="square" anchor="t">
            <a:spAutoFit/>
          </a:bodyPr>
          <a:lstStyle/>
          <a:p>
            <a:pPr algn="ctr">
              <a:lnSpc>
                <a:spcPct val="150000"/>
              </a:lnSpc>
            </a:pPr>
            <a:r>
              <a:rPr lang="fr-FR" sz="1600" dirty="0"/>
              <a:t>Réaliser des évaluations dans les crèches pour mesurer la qualité à l’aide d’indicateurs </a:t>
            </a:r>
          </a:p>
        </p:txBody>
      </p:sp>
      <p:sp>
        <p:nvSpPr>
          <p:cNvPr id="9" name="ZoneTexte 8">
            <a:extLst>
              <a:ext uri="{FF2B5EF4-FFF2-40B4-BE49-F238E27FC236}">
                <a16:creationId xmlns:a16="http://schemas.microsoft.com/office/drawing/2014/main" id="{EBE2E393-4561-15E0-BADA-DA60B5FD3A1C}"/>
              </a:ext>
            </a:extLst>
          </p:cNvPr>
          <p:cNvSpPr txBox="1"/>
          <p:nvPr/>
        </p:nvSpPr>
        <p:spPr>
          <a:xfrm>
            <a:off x="6785708" y="4038243"/>
            <a:ext cx="3516867" cy="1534203"/>
          </a:xfrm>
          <a:prstGeom prst="rect">
            <a:avLst/>
          </a:prstGeom>
          <a:noFill/>
        </p:spPr>
        <p:txBody>
          <a:bodyPr wrap="square">
            <a:spAutoFit/>
          </a:bodyPr>
          <a:lstStyle/>
          <a:p>
            <a:pPr>
              <a:lnSpc>
                <a:spcPct val="150000"/>
              </a:lnSpc>
            </a:pPr>
            <a:r>
              <a:rPr lang="fr-FR" sz="1600" dirty="0"/>
              <a:t>Accompagner les gestionnaires par la diffusion de supports adaptés et par des actions de sensibilisation (webinaires, échanges de pratiques…) </a:t>
            </a:r>
          </a:p>
        </p:txBody>
      </p:sp>
      <p:pic>
        <p:nvPicPr>
          <p:cNvPr id="11" name="Graphique 10" descr="Règle contour">
            <a:extLst>
              <a:ext uri="{FF2B5EF4-FFF2-40B4-BE49-F238E27FC236}">
                <a16:creationId xmlns:a16="http://schemas.microsoft.com/office/drawing/2014/main" id="{E8247949-CAE9-1EA0-2E8E-A9F8B71009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202" y="4515846"/>
            <a:ext cx="914400" cy="914400"/>
          </a:xfrm>
          <a:prstGeom prst="rect">
            <a:avLst/>
          </a:prstGeom>
        </p:spPr>
      </p:pic>
      <p:pic>
        <p:nvPicPr>
          <p:cNvPr id="13" name="Graphique 12" descr="Création de récits contour">
            <a:extLst>
              <a:ext uri="{FF2B5EF4-FFF2-40B4-BE49-F238E27FC236}">
                <a16:creationId xmlns:a16="http://schemas.microsoft.com/office/drawing/2014/main" id="{F1E64289-D279-E3CE-FD21-1A2339D357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9485" y="4476382"/>
            <a:ext cx="914400" cy="914400"/>
          </a:xfrm>
          <a:prstGeom prst="rect">
            <a:avLst/>
          </a:prstGeom>
        </p:spPr>
      </p:pic>
    </p:spTree>
    <p:extLst>
      <p:ext uri="{BB962C8B-B14F-4D97-AF65-F5344CB8AC3E}">
        <p14:creationId xmlns:p14="http://schemas.microsoft.com/office/powerpoint/2010/main" val="102310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4850C-D815-98BD-F317-7FE864DEE3ED}"/>
              </a:ext>
            </a:extLst>
          </p:cNvPr>
          <p:cNvSpPr>
            <a:spLocks noGrp="1"/>
          </p:cNvSpPr>
          <p:nvPr>
            <p:ph type="title"/>
          </p:nvPr>
        </p:nvSpPr>
        <p:spPr>
          <a:xfrm>
            <a:off x="2395728" y="365125"/>
            <a:ext cx="8958072" cy="1325563"/>
          </a:xfrm>
        </p:spPr>
        <p:txBody>
          <a:bodyPr>
            <a:normAutofit/>
          </a:bodyPr>
          <a:lstStyle/>
          <a:p>
            <a:r>
              <a:rPr lang="fr-FR" sz="4000" b="1" dirty="0"/>
              <a:t>Outils et Méthodes Utilisés</a:t>
            </a:r>
          </a:p>
        </p:txBody>
      </p:sp>
      <p:sp>
        <p:nvSpPr>
          <p:cNvPr id="3" name="Espace réservé du contenu 2">
            <a:extLst>
              <a:ext uri="{FF2B5EF4-FFF2-40B4-BE49-F238E27FC236}">
                <a16:creationId xmlns:a16="http://schemas.microsoft.com/office/drawing/2014/main" id="{E01BA597-FB9A-F7A0-A5D7-E5F0D4280438}"/>
              </a:ext>
            </a:extLst>
          </p:cNvPr>
          <p:cNvSpPr>
            <a:spLocks noGrp="1"/>
          </p:cNvSpPr>
          <p:nvPr>
            <p:ph idx="1"/>
          </p:nvPr>
        </p:nvSpPr>
        <p:spPr>
          <a:xfrm>
            <a:off x="554936" y="1630056"/>
            <a:ext cx="10515600" cy="2846959"/>
          </a:xfrm>
        </p:spPr>
        <p:txBody>
          <a:bodyPr>
            <a:normAutofit/>
          </a:bodyPr>
          <a:lstStyle/>
          <a:p>
            <a:pPr marL="0" indent="0">
              <a:buNone/>
            </a:pPr>
            <a:r>
              <a:rPr lang="fr-FR" sz="1800" dirty="0"/>
              <a:t>🛠️ </a:t>
            </a:r>
            <a:r>
              <a:rPr lang="fr-FR" sz="2000" b="1" dirty="0"/>
              <a:t>Une phase opérationnelle en cours de déploiement</a:t>
            </a:r>
          </a:p>
          <a:p>
            <a:pPr marL="0" indent="0">
              <a:buNone/>
            </a:pPr>
            <a:r>
              <a:rPr lang="fr-FR" sz="1800" dirty="0"/>
              <a:t>Une évaluation qualité reposant sur plusieurs outils :</a:t>
            </a:r>
          </a:p>
          <a:p>
            <a:pPr marL="0" indent="0">
              <a:lnSpc>
                <a:spcPct val="150000"/>
              </a:lnSpc>
              <a:buNone/>
            </a:pPr>
            <a:r>
              <a:rPr lang="fr-FR" sz="1800" dirty="0"/>
              <a:t>	Un entretien avec la direction au sujet de l’accompagnement de l’équipe et des familles</a:t>
            </a:r>
          </a:p>
          <a:p>
            <a:pPr marL="0" indent="0">
              <a:lnSpc>
                <a:spcPct val="150000"/>
              </a:lnSpc>
              <a:buNone/>
            </a:pPr>
            <a:r>
              <a:rPr lang="fr-FR" sz="1800" dirty="0"/>
              <a:t>	Un questionnaire à destination des familles</a:t>
            </a:r>
          </a:p>
          <a:p>
            <a:pPr marL="0" indent="0">
              <a:lnSpc>
                <a:spcPct val="150000"/>
              </a:lnSpc>
              <a:buNone/>
            </a:pPr>
            <a:r>
              <a:rPr lang="fr-FR" sz="1800" dirty="0"/>
              <a:t>	Des observations des enfants lors des temps forts de la journée</a:t>
            </a:r>
          </a:p>
          <a:p>
            <a:endParaRPr lang="fr-FR" dirty="0"/>
          </a:p>
        </p:txBody>
      </p:sp>
      <p:pic>
        <p:nvPicPr>
          <p:cNvPr id="5" name="Graphique 4" descr="Salle de conseil avec un remplissage uni">
            <a:extLst>
              <a:ext uri="{FF2B5EF4-FFF2-40B4-BE49-F238E27FC236}">
                <a16:creationId xmlns:a16="http://schemas.microsoft.com/office/drawing/2014/main" id="{72D30176-522A-B75A-0B9D-5F71B9FF45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793" y="2311083"/>
            <a:ext cx="634466" cy="634466"/>
          </a:xfrm>
          <a:prstGeom prst="rect">
            <a:avLst/>
          </a:prstGeom>
        </p:spPr>
      </p:pic>
      <p:pic>
        <p:nvPicPr>
          <p:cNvPr id="7" name="Graphique 6" descr="Porte-bloc avec un remplissage uni">
            <a:extLst>
              <a:ext uri="{FF2B5EF4-FFF2-40B4-BE49-F238E27FC236}">
                <a16:creationId xmlns:a16="http://schemas.microsoft.com/office/drawing/2014/main" id="{2E070BE6-DD58-E548-6D5B-9375E5B971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9608" y="2973919"/>
            <a:ext cx="500835" cy="500835"/>
          </a:xfrm>
          <a:prstGeom prst="rect">
            <a:avLst/>
          </a:prstGeom>
        </p:spPr>
      </p:pic>
      <p:pic>
        <p:nvPicPr>
          <p:cNvPr id="9" name="Graphique 8" descr="Loupe avec un remplissage uni">
            <a:extLst>
              <a:ext uri="{FF2B5EF4-FFF2-40B4-BE49-F238E27FC236}">
                <a16:creationId xmlns:a16="http://schemas.microsoft.com/office/drawing/2014/main" id="{F6933C52-7A5C-49C1-C3FB-9DB8778D96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423" y="3544634"/>
            <a:ext cx="500836" cy="500836"/>
          </a:xfrm>
          <a:prstGeom prst="rect">
            <a:avLst/>
          </a:prstGeom>
        </p:spPr>
      </p:pic>
      <p:sp>
        <p:nvSpPr>
          <p:cNvPr id="10" name="ZoneTexte 9">
            <a:extLst>
              <a:ext uri="{FF2B5EF4-FFF2-40B4-BE49-F238E27FC236}">
                <a16:creationId xmlns:a16="http://schemas.microsoft.com/office/drawing/2014/main" id="{6D8D8F3C-2B57-69F3-4066-275C83D83925}"/>
              </a:ext>
            </a:extLst>
          </p:cNvPr>
          <p:cNvSpPr txBox="1"/>
          <p:nvPr/>
        </p:nvSpPr>
        <p:spPr>
          <a:xfrm>
            <a:off x="554936" y="4239202"/>
            <a:ext cx="10603992" cy="2437655"/>
          </a:xfrm>
          <a:prstGeom prst="rect">
            <a:avLst/>
          </a:prstGeom>
          <a:noFill/>
        </p:spPr>
        <p:txBody>
          <a:bodyPr wrap="square" rtlCol="0">
            <a:spAutoFit/>
          </a:bodyPr>
          <a:lstStyle/>
          <a:p>
            <a:pPr marL="0" indent="0">
              <a:buNone/>
            </a:pPr>
            <a:r>
              <a:rPr lang="fr-FR" dirty="0"/>
              <a:t>🎯 </a:t>
            </a:r>
            <a:r>
              <a:rPr lang="fr-FR" sz="2000" b="1" dirty="0"/>
              <a:t>L’observation, une méthode précieuse</a:t>
            </a:r>
          </a:p>
          <a:p>
            <a:pPr marL="0" indent="0">
              <a:lnSpc>
                <a:spcPct val="150000"/>
              </a:lnSpc>
              <a:buNone/>
            </a:pPr>
            <a:r>
              <a:rPr lang="fr-FR" dirty="0"/>
              <a:t>Elle permet de recueillir des données objectives sur les moments clés : accueil et séparation, repas, soins, endormissement, jeux. En outre, elle permet de :</a:t>
            </a:r>
          </a:p>
          <a:p>
            <a:pPr marL="0" indent="0">
              <a:lnSpc>
                <a:spcPct val="150000"/>
              </a:lnSpc>
              <a:buNone/>
            </a:pPr>
            <a:r>
              <a:rPr lang="fr-FR" dirty="0"/>
              <a:t>- Étudier le comportement des enfants dans leur environnement.</a:t>
            </a:r>
          </a:p>
          <a:p>
            <a:pPr>
              <a:lnSpc>
                <a:spcPct val="150000"/>
              </a:lnSpc>
              <a:buFontTx/>
              <a:buChar char="-"/>
            </a:pPr>
            <a:r>
              <a:rPr lang="fr-FR" dirty="0"/>
              <a:t> Comprendre leur développement sans interférer.</a:t>
            </a:r>
          </a:p>
          <a:p>
            <a:pPr marL="0" indent="0">
              <a:lnSpc>
                <a:spcPct val="150000"/>
              </a:lnSpc>
              <a:buNone/>
            </a:pPr>
            <a:r>
              <a:rPr lang="fr-FR" dirty="0"/>
              <a:t>Les séances d’observation permettent ensuite de renseigner la grille d’indicateurs qualité.</a:t>
            </a:r>
          </a:p>
        </p:txBody>
      </p:sp>
    </p:spTree>
    <p:extLst>
      <p:ext uri="{BB962C8B-B14F-4D97-AF65-F5344CB8AC3E}">
        <p14:creationId xmlns:p14="http://schemas.microsoft.com/office/powerpoint/2010/main" val="150080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32408-B4B5-0B3E-4E2B-8B6922043A65}"/>
              </a:ext>
            </a:extLst>
          </p:cNvPr>
          <p:cNvSpPr>
            <a:spLocks noGrp="1"/>
          </p:cNvSpPr>
          <p:nvPr>
            <p:ph type="title"/>
          </p:nvPr>
        </p:nvSpPr>
        <p:spPr>
          <a:xfrm>
            <a:off x="2404872" y="365125"/>
            <a:ext cx="8948928" cy="1325563"/>
          </a:xfrm>
        </p:spPr>
        <p:txBody>
          <a:bodyPr>
            <a:normAutofit/>
          </a:bodyPr>
          <a:lstStyle/>
          <a:p>
            <a:r>
              <a:rPr lang="fr-FR" sz="4000" b="1" dirty="0"/>
              <a:t>Les items évalués</a:t>
            </a:r>
          </a:p>
        </p:txBody>
      </p:sp>
      <p:graphicFrame>
        <p:nvGraphicFramePr>
          <p:cNvPr id="5" name="Diagramme 4">
            <a:extLst>
              <a:ext uri="{FF2B5EF4-FFF2-40B4-BE49-F238E27FC236}">
                <a16:creationId xmlns:a16="http://schemas.microsoft.com/office/drawing/2014/main" id="{81B1B54B-7948-760B-9193-BEE0630E4F6C}"/>
              </a:ext>
            </a:extLst>
          </p:cNvPr>
          <p:cNvGraphicFramePr/>
          <p:nvPr>
            <p:extLst>
              <p:ext uri="{D42A27DB-BD31-4B8C-83A1-F6EECF244321}">
                <p14:modId xmlns:p14="http://schemas.microsoft.com/office/powerpoint/2010/main" val="2414595898"/>
              </p:ext>
            </p:extLst>
          </p:nvPr>
        </p:nvGraphicFramePr>
        <p:xfrm>
          <a:off x="1861981" y="1921689"/>
          <a:ext cx="8803640" cy="415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 coins arrondis 25">
            <a:extLst>
              <a:ext uri="{FF2B5EF4-FFF2-40B4-BE49-F238E27FC236}">
                <a16:creationId xmlns:a16="http://schemas.microsoft.com/office/drawing/2014/main" id="{7F650EB9-DEE8-EA16-84F7-4CEBF310A62B}"/>
              </a:ext>
            </a:extLst>
          </p:cNvPr>
          <p:cNvSpPr/>
          <p:nvPr/>
        </p:nvSpPr>
        <p:spPr>
          <a:xfrm>
            <a:off x="2032000" y="1307592"/>
            <a:ext cx="2007736" cy="585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25" name="ZoneTexte 24">
            <a:extLst>
              <a:ext uri="{FF2B5EF4-FFF2-40B4-BE49-F238E27FC236}">
                <a16:creationId xmlns:a16="http://schemas.microsoft.com/office/drawing/2014/main" id="{D6E2C918-7762-78FF-14AC-44043F45435F}"/>
              </a:ext>
            </a:extLst>
          </p:cNvPr>
          <p:cNvSpPr txBox="1"/>
          <p:nvPr/>
        </p:nvSpPr>
        <p:spPr>
          <a:xfrm>
            <a:off x="2035622" y="1286039"/>
            <a:ext cx="2026786" cy="646331"/>
          </a:xfrm>
          <a:prstGeom prst="rect">
            <a:avLst/>
          </a:prstGeom>
          <a:noFill/>
        </p:spPr>
        <p:txBody>
          <a:bodyPr wrap="square" rtlCol="0">
            <a:spAutoFit/>
          </a:bodyPr>
          <a:lstStyle/>
          <a:p>
            <a:pPr algn="ctr"/>
            <a:r>
              <a:rPr lang="fr-FR" b="1" dirty="0">
                <a:solidFill>
                  <a:schemeClr val="bg1"/>
                </a:solidFill>
              </a:rPr>
              <a:t>Qualité</a:t>
            </a:r>
            <a:r>
              <a:rPr lang="fr-FR" b="1" dirty="0"/>
              <a:t> </a:t>
            </a:r>
            <a:r>
              <a:rPr lang="fr-FR" b="1" dirty="0">
                <a:solidFill>
                  <a:schemeClr val="bg1"/>
                </a:solidFill>
              </a:rPr>
              <a:t>organisationnelle</a:t>
            </a:r>
          </a:p>
        </p:txBody>
      </p:sp>
      <p:sp>
        <p:nvSpPr>
          <p:cNvPr id="28" name="Rectangle : coins arrondis 27">
            <a:extLst>
              <a:ext uri="{FF2B5EF4-FFF2-40B4-BE49-F238E27FC236}">
                <a16:creationId xmlns:a16="http://schemas.microsoft.com/office/drawing/2014/main" id="{BACBBFC2-308E-5788-1311-0652323A247A}"/>
              </a:ext>
            </a:extLst>
          </p:cNvPr>
          <p:cNvSpPr/>
          <p:nvPr/>
        </p:nvSpPr>
        <p:spPr>
          <a:xfrm>
            <a:off x="5136255" y="1415806"/>
            <a:ext cx="2107932" cy="4730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624DD78B-3423-B12E-B54D-58E8CA651157}"/>
              </a:ext>
            </a:extLst>
          </p:cNvPr>
          <p:cNvSpPr txBox="1"/>
          <p:nvPr/>
        </p:nvSpPr>
        <p:spPr>
          <a:xfrm>
            <a:off x="5158927" y="1467681"/>
            <a:ext cx="2062588" cy="369332"/>
          </a:xfrm>
          <a:prstGeom prst="rect">
            <a:avLst/>
          </a:prstGeom>
          <a:noFill/>
        </p:spPr>
        <p:txBody>
          <a:bodyPr wrap="square" rtlCol="0">
            <a:spAutoFit/>
          </a:bodyPr>
          <a:lstStyle/>
          <a:p>
            <a:pPr algn="ctr"/>
            <a:r>
              <a:rPr lang="fr-FR" b="1" dirty="0">
                <a:solidFill>
                  <a:schemeClr val="bg1"/>
                </a:solidFill>
              </a:rPr>
              <a:t>Relation à l’enfant</a:t>
            </a:r>
          </a:p>
        </p:txBody>
      </p:sp>
      <p:sp>
        <p:nvSpPr>
          <p:cNvPr id="30" name="Rectangle : coins arrondis 29">
            <a:extLst>
              <a:ext uri="{FF2B5EF4-FFF2-40B4-BE49-F238E27FC236}">
                <a16:creationId xmlns:a16="http://schemas.microsoft.com/office/drawing/2014/main" id="{2BF4EC41-1DCE-723F-934D-D0792B166A37}"/>
              </a:ext>
            </a:extLst>
          </p:cNvPr>
          <p:cNvSpPr/>
          <p:nvPr/>
        </p:nvSpPr>
        <p:spPr>
          <a:xfrm>
            <a:off x="8222087" y="1242557"/>
            <a:ext cx="2107932" cy="6463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A1EC54D5-5E57-22B9-A36D-2ED8FC41EA0F}"/>
              </a:ext>
            </a:extLst>
          </p:cNvPr>
          <p:cNvSpPr txBox="1"/>
          <p:nvPr/>
        </p:nvSpPr>
        <p:spPr>
          <a:xfrm>
            <a:off x="8222087" y="1244517"/>
            <a:ext cx="2083201" cy="646331"/>
          </a:xfrm>
          <a:prstGeom prst="rect">
            <a:avLst/>
          </a:prstGeom>
          <a:noFill/>
        </p:spPr>
        <p:txBody>
          <a:bodyPr wrap="square" rtlCol="0">
            <a:spAutoFit/>
          </a:bodyPr>
          <a:lstStyle/>
          <a:p>
            <a:pPr algn="ctr"/>
            <a:r>
              <a:rPr lang="fr-FR" b="1" dirty="0">
                <a:solidFill>
                  <a:schemeClr val="bg1"/>
                </a:solidFill>
              </a:rPr>
              <a:t>Relation aux familles</a:t>
            </a:r>
          </a:p>
        </p:txBody>
      </p:sp>
    </p:spTree>
    <p:extLst>
      <p:ext uri="{BB962C8B-B14F-4D97-AF65-F5344CB8AC3E}">
        <p14:creationId xmlns:p14="http://schemas.microsoft.com/office/powerpoint/2010/main" val="189741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90DD1-B2EE-7B21-1713-C65CEC2BF58B}"/>
              </a:ext>
            </a:extLst>
          </p:cNvPr>
          <p:cNvSpPr>
            <a:spLocks noGrp="1"/>
          </p:cNvSpPr>
          <p:nvPr>
            <p:ph type="title"/>
          </p:nvPr>
        </p:nvSpPr>
        <p:spPr>
          <a:xfrm>
            <a:off x="2507882" y="365125"/>
            <a:ext cx="8845918" cy="1325563"/>
          </a:xfrm>
        </p:spPr>
        <p:txBody>
          <a:bodyPr>
            <a:normAutofit/>
          </a:bodyPr>
          <a:lstStyle/>
          <a:p>
            <a:r>
              <a:rPr lang="fr-FR" sz="4000" b="1" dirty="0"/>
              <a:t>La restitution</a:t>
            </a:r>
          </a:p>
        </p:txBody>
      </p:sp>
      <p:pic>
        <p:nvPicPr>
          <p:cNvPr id="4" name="Espace réservé du contenu 3">
            <a:extLst>
              <a:ext uri="{FF2B5EF4-FFF2-40B4-BE49-F238E27FC236}">
                <a16:creationId xmlns:a16="http://schemas.microsoft.com/office/drawing/2014/main" id="{CA1E38C2-3E1A-3C77-2BF7-3F83C2EFDD55}"/>
              </a:ext>
            </a:extLst>
          </p:cNvPr>
          <p:cNvPicPr>
            <a:picLocks noGrp="1" noChangeAspect="1"/>
          </p:cNvPicPr>
          <p:nvPr>
            <p:ph idx="1"/>
          </p:nvPr>
        </p:nvPicPr>
        <p:blipFill>
          <a:blip r:embed="rId2"/>
          <a:stretch>
            <a:fillRect/>
          </a:stretch>
        </p:blipFill>
        <p:spPr>
          <a:xfrm>
            <a:off x="739940" y="2045088"/>
            <a:ext cx="5572227" cy="1383912"/>
          </a:xfrm>
          <a:prstGeom prst="rect">
            <a:avLst/>
          </a:prstGeom>
        </p:spPr>
      </p:pic>
      <p:pic>
        <p:nvPicPr>
          <p:cNvPr id="5" name="Image 4">
            <a:extLst>
              <a:ext uri="{FF2B5EF4-FFF2-40B4-BE49-F238E27FC236}">
                <a16:creationId xmlns:a16="http://schemas.microsoft.com/office/drawing/2014/main" id="{06469EB6-4ED8-7CE1-A5C2-A452D1D717D5}"/>
              </a:ext>
            </a:extLst>
          </p:cNvPr>
          <p:cNvPicPr>
            <a:picLocks noChangeAspect="1"/>
          </p:cNvPicPr>
          <p:nvPr/>
        </p:nvPicPr>
        <p:blipFill>
          <a:blip r:embed="rId3"/>
          <a:srcRect t="-596"/>
          <a:stretch/>
        </p:blipFill>
        <p:spPr>
          <a:xfrm>
            <a:off x="7927437" y="1981959"/>
            <a:ext cx="3237257" cy="2263014"/>
          </a:xfrm>
          <a:prstGeom prst="rect">
            <a:avLst/>
          </a:prstGeom>
        </p:spPr>
      </p:pic>
      <p:pic>
        <p:nvPicPr>
          <p:cNvPr id="6" name="Image 5">
            <a:extLst>
              <a:ext uri="{FF2B5EF4-FFF2-40B4-BE49-F238E27FC236}">
                <a16:creationId xmlns:a16="http://schemas.microsoft.com/office/drawing/2014/main" id="{D3283B2C-FAAB-2340-FF45-1AC5D46D84E7}"/>
              </a:ext>
            </a:extLst>
          </p:cNvPr>
          <p:cNvPicPr>
            <a:picLocks noChangeAspect="1"/>
          </p:cNvPicPr>
          <p:nvPr/>
        </p:nvPicPr>
        <p:blipFill>
          <a:blip r:embed="rId4"/>
          <a:srcRect t="12629" b="16464"/>
          <a:stretch/>
        </p:blipFill>
        <p:spPr>
          <a:xfrm>
            <a:off x="430366" y="4260972"/>
            <a:ext cx="5886450" cy="2021306"/>
          </a:xfrm>
          <a:prstGeom prst="rect">
            <a:avLst/>
          </a:prstGeom>
        </p:spPr>
      </p:pic>
      <p:sp>
        <p:nvSpPr>
          <p:cNvPr id="7" name="ZoneTexte 6">
            <a:extLst>
              <a:ext uri="{FF2B5EF4-FFF2-40B4-BE49-F238E27FC236}">
                <a16:creationId xmlns:a16="http://schemas.microsoft.com/office/drawing/2014/main" id="{94A7A576-0E3C-B4D2-64C8-4C9E5D99D4C1}"/>
              </a:ext>
            </a:extLst>
          </p:cNvPr>
          <p:cNvSpPr txBox="1"/>
          <p:nvPr/>
        </p:nvSpPr>
        <p:spPr>
          <a:xfrm>
            <a:off x="866274" y="1690688"/>
            <a:ext cx="5572227" cy="369332"/>
          </a:xfrm>
          <a:prstGeom prst="rect">
            <a:avLst/>
          </a:prstGeom>
          <a:noFill/>
        </p:spPr>
        <p:txBody>
          <a:bodyPr wrap="square" rtlCol="0">
            <a:spAutoFit/>
          </a:bodyPr>
          <a:lstStyle/>
          <a:p>
            <a:r>
              <a:rPr lang="fr-FR" b="1" dirty="0"/>
              <a:t>Le niveau de satisfaction globale de l’établissement</a:t>
            </a:r>
          </a:p>
        </p:txBody>
      </p:sp>
      <p:pic>
        <p:nvPicPr>
          <p:cNvPr id="9" name="Graphique 8" descr="Évaluation 3 étoiles avec un remplissage uni">
            <a:extLst>
              <a:ext uri="{FF2B5EF4-FFF2-40B4-BE49-F238E27FC236}">
                <a16:creationId xmlns:a16="http://schemas.microsoft.com/office/drawing/2014/main" id="{B10F9381-8F3C-B85B-2C52-2FB5CD720E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767" y="1549600"/>
            <a:ext cx="651507" cy="651507"/>
          </a:xfrm>
          <a:prstGeom prst="rect">
            <a:avLst/>
          </a:prstGeom>
        </p:spPr>
      </p:pic>
      <p:sp>
        <p:nvSpPr>
          <p:cNvPr id="10" name="ZoneTexte 9">
            <a:extLst>
              <a:ext uri="{FF2B5EF4-FFF2-40B4-BE49-F238E27FC236}">
                <a16:creationId xmlns:a16="http://schemas.microsoft.com/office/drawing/2014/main" id="{3B8DC26A-CC66-D2C5-AAD7-B8119A487E53}"/>
              </a:ext>
            </a:extLst>
          </p:cNvPr>
          <p:cNvSpPr txBox="1"/>
          <p:nvPr/>
        </p:nvSpPr>
        <p:spPr>
          <a:xfrm>
            <a:off x="8305477" y="1703531"/>
            <a:ext cx="3127108" cy="369332"/>
          </a:xfrm>
          <a:prstGeom prst="rect">
            <a:avLst/>
          </a:prstGeom>
          <a:noFill/>
        </p:spPr>
        <p:txBody>
          <a:bodyPr wrap="square" rtlCol="0">
            <a:spAutoFit/>
          </a:bodyPr>
          <a:lstStyle/>
          <a:p>
            <a:r>
              <a:rPr lang="fr-FR" b="1" dirty="0"/>
              <a:t>La satisfaction des familles</a:t>
            </a:r>
          </a:p>
        </p:txBody>
      </p:sp>
      <p:pic>
        <p:nvPicPr>
          <p:cNvPr id="12" name="Graphique 11" descr="Famille avec deux enfants contour">
            <a:extLst>
              <a:ext uri="{FF2B5EF4-FFF2-40B4-BE49-F238E27FC236}">
                <a16:creationId xmlns:a16="http://schemas.microsoft.com/office/drawing/2014/main" id="{4058057D-6D89-EA9D-1F87-AC6DE47A39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49773" y="1385803"/>
            <a:ext cx="731988" cy="731988"/>
          </a:xfrm>
          <a:prstGeom prst="rect">
            <a:avLst/>
          </a:prstGeom>
        </p:spPr>
      </p:pic>
      <p:sp>
        <p:nvSpPr>
          <p:cNvPr id="13" name="ZoneTexte 12">
            <a:extLst>
              <a:ext uri="{FF2B5EF4-FFF2-40B4-BE49-F238E27FC236}">
                <a16:creationId xmlns:a16="http://schemas.microsoft.com/office/drawing/2014/main" id="{B31B6CAF-BF01-B75E-35C0-D453ED98E6C0}"/>
              </a:ext>
            </a:extLst>
          </p:cNvPr>
          <p:cNvSpPr txBox="1"/>
          <p:nvPr/>
        </p:nvSpPr>
        <p:spPr>
          <a:xfrm>
            <a:off x="793040" y="3672657"/>
            <a:ext cx="4706754" cy="369332"/>
          </a:xfrm>
          <a:prstGeom prst="rect">
            <a:avLst/>
          </a:prstGeom>
          <a:noFill/>
        </p:spPr>
        <p:txBody>
          <a:bodyPr wrap="square" rtlCol="0">
            <a:spAutoFit/>
          </a:bodyPr>
          <a:lstStyle/>
          <a:p>
            <a:r>
              <a:rPr lang="fr-FR" b="1" dirty="0"/>
              <a:t>Un rapport détaillé</a:t>
            </a:r>
          </a:p>
        </p:txBody>
      </p:sp>
      <p:pic>
        <p:nvPicPr>
          <p:cNvPr id="15" name="Graphique 14" descr="Document avec un remplissage uni">
            <a:extLst>
              <a:ext uri="{FF2B5EF4-FFF2-40B4-BE49-F238E27FC236}">
                <a16:creationId xmlns:a16="http://schemas.microsoft.com/office/drawing/2014/main" id="{B25F1747-5800-D36D-5E83-3693B2B480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28" y="3526670"/>
            <a:ext cx="684076" cy="684076"/>
          </a:xfrm>
          <a:prstGeom prst="rect">
            <a:avLst/>
          </a:prstGeom>
        </p:spPr>
      </p:pic>
      <p:pic>
        <p:nvPicPr>
          <p:cNvPr id="17" name="Graphique 16" descr="Calendrier journalier avec un remplissage uni">
            <a:extLst>
              <a:ext uri="{FF2B5EF4-FFF2-40B4-BE49-F238E27FC236}">
                <a16:creationId xmlns:a16="http://schemas.microsoft.com/office/drawing/2014/main" id="{3786309D-289D-7D8F-DE42-4CC8E7CBE9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65730" y="4023318"/>
            <a:ext cx="914400" cy="914400"/>
          </a:xfrm>
          <a:prstGeom prst="rect">
            <a:avLst/>
          </a:prstGeom>
        </p:spPr>
      </p:pic>
      <p:sp>
        <p:nvSpPr>
          <p:cNvPr id="18" name="ZoneTexte 17">
            <a:extLst>
              <a:ext uri="{FF2B5EF4-FFF2-40B4-BE49-F238E27FC236}">
                <a16:creationId xmlns:a16="http://schemas.microsoft.com/office/drawing/2014/main" id="{BECB3F63-C52F-9D03-9A68-CFBA3846DEBD}"/>
              </a:ext>
            </a:extLst>
          </p:cNvPr>
          <p:cNvSpPr txBox="1"/>
          <p:nvPr/>
        </p:nvSpPr>
        <p:spPr>
          <a:xfrm>
            <a:off x="7980130" y="4450421"/>
            <a:ext cx="3452455" cy="369332"/>
          </a:xfrm>
          <a:prstGeom prst="rect">
            <a:avLst/>
          </a:prstGeom>
          <a:noFill/>
        </p:spPr>
        <p:txBody>
          <a:bodyPr wrap="square" rtlCol="0">
            <a:spAutoFit/>
          </a:bodyPr>
          <a:lstStyle/>
          <a:p>
            <a:r>
              <a:rPr lang="fr-FR" b="1" dirty="0"/>
              <a:t>Un plan d’action individualisé</a:t>
            </a:r>
          </a:p>
        </p:txBody>
      </p:sp>
      <p:sp>
        <p:nvSpPr>
          <p:cNvPr id="19" name="ZoneTexte 18">
            <a:extLst>
              <a:ext uri="{FF2B5EF4-FFF2-40B4-BE49-F238E27FC236}">
                <a16:creationId xmlns:a16="http://schemas.microsoft.com/office/drawing/2014/main" id="{1BA1DD6E-A6D8-EC90-A4BE-575D73055F4F}"/>
              </a:ext>
            </a:extLst>
          </p:cNvPr>
          <p:cNvSpPr txBox="1"/>
          <p:nvPr/>
        </p:nvSpPr>
        <p:spPr>
          <a:xfrm>
            <a:off x="7808976" y="4937718"/>
            <a:ext cx="3355718" cy="1200329"/>
          </a:xfrm>
          <a:prstGeom prst="rect">
            <a:avLst/>
          </a:prstGeom>
          <a:noFill/>
        </p:spPr>
        <p:txBody>
          <a:bodyPr wrap="square" rtlCol="0">
            <a:spAutoFit/>
          </a:bodyPr>
          <a:lstStyle/>
          <a:p>
            <a:r>
              <a:rPr lang="fr-FR" dirty="0"/>
              <a:t>Co-écrit avec l’établissement</a:t>
            </a:r>
          </a:p>
          <a:p>
            <a:r>
              <a:rPr lang="fr-FR" dirty="0"/>
              <a:t>Enrichi d’une bibliographie </a:t>
            </a:r>
          </a:p>
          <a:p>
            <a:r>
              <a:rPr lang="fr-FR" dirty="0"/>
              <a:t>Complété par des webinaires en fonction des sujets relevés</a:t>
            </a:r>
          </a:p>
        </p:txBody>
      </p:sp>
    </p:spTree>
    <p:extLst>
      <p:ext uri="{BB962C8B-B14F-4D97-AF65-F5344CB8AC3E}">
        <p14:creationId xmlns:p14="http://schemas.microsoft.com/office/powerpoint/2010/main" val="67347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2964D-5491-45D7-BC16-DB4C48E0962C}"/>
              </a:ext>
            </a:extLst>
          </p:cNvPr>
          <p:cNvSpPr>
            <a:spLocks noGrp="1"/>
          </p:cNvSpPr>
          <p:nvPr>
            <p:ph type="ctrTitle"/>
          </p:nvPr>
        </p:nvSpPr>
        <p:spPr>
          <a:xfrm>
            <a:off x="2533337" y="433166"/>
            <a:ext cx="7115331" cy="706437"/>
          </a:xfrm>
        </p:spPr>
        <p:txBody>
          <a:bodyPr anchor="b">
            <a:normAutofit/>
          </a:bodyPr>
          <a:lstStyle/>
          <a:p>
            <a:pPr algn="l"/>
            <a:r>
              <a:rPr lang="fr-FR" sz="4000" b="1" dirty="0"/>
              <a:t>Un projet collaboratif</a:t>
            </a:r>
          </a:p>
        </p:txBody>
      </p:sp>
      <p:sp>
        <p:nvSpPr>
          <p:cNvPr id="5" name="Rectangle : coins arrondis 4">
            <a:extLst>
              <a:ext uri="{FF2B5EF4-FFF2-40B4-BE49-F238E27FC236}">
                <a16:creationId xmlns:a16="http://schemas.microsoft.com/office/drawing/2014/main" id="{D84C21F1-D135-21DD-AE45-F12E307E0B33}"/>
              </a:ext>
            </a:extLst>
          </p:cNvPr>
          <p:cNvSpPr/>
          <p:nvPr/>
        </p:nvSpPr>
        <p:spPr>
          <a:xfrm>
            <a:off x="959370" y="2818151"/>
            <a:ext cx="4092315" cy="18587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Espace réservé du contenu 2">
            <a:extLst>
              <a:ext uri="{FF2B5EF4-FFF2-40B4-BE49-F238E27FC236}">
                <a16:creationId xmlns:a16="http://schemas.microsoft.com/office/drawing/2014/main" id="{8ACA4EA3-3E42-B0FE-2AED-7401DC69EFAB}"/>
              </a:ext>
            </a:extLst>
          </p:cNvPr>
          <p:cNvSpPr>
            <a:spLocks noGrp="1"/>
          </p:cNvSpPr>
          <p:nvPr>
            <p:ph type="subTitle" idx="1"/>
          </p:nvPr>
        </p:nvSpPr>
        <p:spPr>
          <a:xfrm>
            <a:off x="1114269" y="2511684"/>
            <a:ext cx="3692577" cy="2561653"/>
          </a:xfrm>
        </p:spPr>
        <p:txBody>
          <a:bodyPr>
            <a:normAutofit/>
          </a:bodyPr>
          <a:lstStyle/>
          <a:p>
            <a:endParaRPr lang="fr-FR" sz="1900" dirty="0">
              <a:solidFill>
                <a:schemeClr val="bg1"/>
              </a:solidFill>
            </a:endParaRPr>
          </a:p>
          <a:p>
            <a:r>
              <a:rPr lang="fr-FR" sz="1900" dirty="0">
                <a:solidFill>
                  <a:schemeClr val="bg1"/>
                </a:solidFill>
              </a:rPr>
              <a:t>Un projet innovant du Service des Modes d’Accueil Petite Enfance </a:t>
            </a:r>
          </a:p>
          <a:p>
            <a:r>
              <a:rPr lang="fr-FR" sz="1900" dirty="0">
                <a:solidFill>
                  <a:schemeClr val="bg1"/>
                </a:solidFill>
              </a:rPr>
              <a:t>Au sein de la Collectivité du Département des Hauts de Seine</a:t>
            </a:r>
          </a:p>
          <a:p>
            <a:r>
              <a:rPr lang="fr-FR" sz="1900" dirty="0">
                <a:solidFill>
                  <a:schemeClr val="bg1"/>
                </a:solidFill>
              </a:rPr>
              <a:t>Avec le soutien de la hiérarchie</a:t>
            </a:r>
          </a:p>
        </p:txBody>
      </p:sp>
      <p:sp>
        <p:nvSpPr>
          <p:cNvPr id="6" name="Rectangle : coins arrondis 5">
            <a:extLst>
              <a:ext uri="{FF2B5EF4-FFF2-40B4-BE49-F238E27FC236}">
                <a16:creationId xmlns:a16="http://schemas.microsoft.com/office/drawing/2014/main" id="{4F8F3B2B-4AB0-57E9-0710-53C16BE7D0FD}"/>
              </a:ext>
            </a:extLst>
          </p:cNvPr>
          <p:cNvSpPr/>
          <p:nvPr/>
        </p:nvSpPr>
        <p:spPr>
          <a:xfrm>
            <a:off x="6985418" y="2818151"/>
            <a:ext cx="4092313" cy="21435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F0248B5-B1E1-0719-82F9-04BBBA13D832}"/>
              </a:ext>
            </a:extLst>
          </p:cNvPr>
          <p:cNvSpPr txBox="1"/>
          <p:nvPr/>
        </p:nvSpPr>
        <p:spPr>
          <a:xfrm>
            <a:off x="7385156" y="2934290"/>
            <a:ext cx="3692575" cy="2139047"/>
          </a:xfrm>
          <a:prstGeom prst="rect">
            <a:avLst/>
          </a:prstGeom>
          <a:noFill/>
        </p:spPr>
        <p:txBody>
          <a:bodyPr wrap="square" rtlCol="0">
            <a:spAutoFit/>
          </a:bodyPr>
          <a:lstStyle/>
          <a:p>
            <a:r>
              <a:rPr lang="fr-FR" sz="1900" dirty="0">
                <a:solidFill>
                  <a:schemeClr val="bg1"/>
                </a:solidFill>
              </a:rPr>
              <a:t>En étroite collaboration avec </a:t>
            </a:r>
          </a:p>
          <a:p>
            <a:pPr marL="285750" indent="-285750">
              <a:buFontTx/>
              <a:buChar char="-"/>
            </a:pPr>
            <a:r>
              <a:rPr lang="fr-FR" sz="1900" dirty="0">
                <a:solidFill>
                  <a:schemeClr val="bg1"/>
                </a:solidFill>
              </a:rPr>
              <a:t>Les gestionnaires</a:t>
            </a:r>
          </a:p>
          <a:p>
            <a:pPr marL="285750" indent="-285750">
              <a:buFontTx/>
              <a:buChar char="-"/>
            </a:pPr>
            <a:r>
              <a:rPr lang="fr-FR" sz="1900" dirty="0">
                <a:solidFill>
                  <a:schemeClr val="bg1"/>
                </a:solidFill>
              </a:rPr>
              <a:t>Les communes, Autorités Organisatrices du Service Public de la Petite Enfance</a:t>
            </a:r>
          </a:p>
          <a:p>
            <a:pPr marL="285750" indent="-285750">
              <a:buFontTx/>
              <a:buChar char="-"/>
            </a:pPr>
            <a:r>
              <a:rPr lang="fr-FR" sz="1900" dirty="0">
                <a:solidFill>
                  <a:schemeClr val="bg1"/>
                </a:solidFill>
              </a:rPr>
              <a:t>La </a:t>
            </a:r>
            <a:r>
              <a:rPr lang="fr-FR" sz="1900">
                <a:solidFill>
                  <a:schemeClr val="bg1"/>
                </a:solidFill>
              </a:rPr>
              <a:t>Caisse d’Allocations Familiales</a:t>
            </a:r>
            <a:endParaRPr lang="fr-FR" sz="1900" dirty="0">
              <a:solidFill>
                <a:schemeClr val="bg1"/>
              </a:solidFill>
            </a:endParaRPr>
          </a:p>
        </p:txBody>
      </p:sp>
      <p:sp>
        <p:nvSpPr>
          <p:cNvPr id="7" name="Rectangle 6">
            <a:extLst>
              <a:ext uri="{FF2B5EF4-FFF2-40B4-BE49-F238E27FC236}">
                <a16:creationId xmlns:a16="http://schemas.microsoft.com/office/drawing/2014/main" id="{581D8534-4748-582A-699F-EE4B2DC92B61}"/>
              </a:ext>
            </a:extLst>
          </p:cNvPr>
          <p:cNvSpPr/>
          <p:nvPr/>
        </p:nvSpPr>
        <p:spPr>
          <a:xfrm>
            <a:off x="1600253" y="2157741"/>
            <a:ext cx="254909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4000" b="1" dirty="0">
                <a:ln/>
                <a:solidFill>
                  <a:schemeClr val="accent4"/>
                </a:solidFill>
              </a:rPr>
              <a:t>En interne</a:t>
            </a:r>
            <a:endParaRPr lang="fr-FR" sz="4000" b="1" cap="none" spc="0" dirty="0">
              <a:ln/>
              <a:solidFill>
                <a:schemeClr val="accent4"/>
              </a:solidFill>
              <a:effectLst/>
            </a:endParaRPr>
          </a:p>
        </p:txBody>
      </p:sp>
      <p:sp>
        <p:nvSpPr>
          <p:cNvPr id="10" name="Rectangle 9">
            <a:extLst>
              <a:ext uri="{FF2B5EF4-FFF2-40B4-BE49-F238E27FC236}">
                <a16:creationId xmlns:a16="http://schemas.microsoft.com/office/drawing/2014/main" id="{EA2EECE1-21D2-47F0-B803-B461E782D8A4}"/>
              </a:ext>
            </a:extLst>
          </p:cNvPr>
          <p:cNvSpPr/>
          <p:nvPr/>
        </p:nvSpPr>
        <p:spPr>
          <a:xfrm>
            <a:off x="6390762" y="2110265"/>
            <a:ext cx="568136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4000" b="1" cap="none" spc="0" dirty="0">
                <a:ln/>
                <a:solidFill>
                  <a:schemeClr val="accent4"/>
                </a:solidFill>
                <a:effectLst/>
              </a:rPr>
              <a:t>Dimension partenariale</a:t>
            </a:r>
          </a:p>
        </p:txBody>
      </p:sp>
    </p:spTree>
    <p:extLst>
      <p:ext uri="{BB962C8B-B14F-4D97-AF65-F5344CB8AC3E}">
        <p14:creationId xmlns:p14="http://schemas.microsoft.com/office/powerpoint/2010/main" val="421936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206EE-F5ED-3653-8ED2-E4D0EC52E398}"/>
              </a:ext>
            </a:extLst>
          </p:cNvPr>
          <p:cNvSpPr>
            <a:spLocks noGrp="1"/>
          </p:cNvSpPr>
          <p:nvPr>
            <p:ph type="title"/>
          </p:nvPr>
        </p:nvSpPr>
        <p:spPr>
          <a:xfrm>
            <a:off x="2441448" y="365125"/>
            <a:ext cx="8912352" cy="1325563"/>
          </a:xfrm>
        </p:spPr>
        <p:txBody>
          <a:bodyPr anchor="ctr">
            <a:normAutofit/>
          </a:bodyPr>
          <a:lstStyle/>
          <a:p>
            <a:r>
              <a:rPr lang="fr-FR" sz="4000" b="1" dirty="0"/>
              <a:t>Contact</a:t>
            </a:r>
          </a:p>
        </p:txBody>
      </p:sp>
      <p:graphicFrame>
        <p:nvGraphicFramePr>
          <p:cNvPr id="5" name="Espace réservé du contenu 2">
            <a:extLst>
              <a:ext uri="{FF2B5EF4-FFF2-40B4-BE49-F238E27FC236}">
                <a16:creationId xmlns:a16="http://schemas.microsoft.com/office/drawing/2014/main" id="{0B3DF4FD-A827-5BCF-85D2-7BC826411142}"/>
              </a:ext>
            </a:extLst>
          </p:cNvPr>
          <p:cNvGraphicFramePr>
            <a:graphicFrameLocks noGrp="1"/>
          </p:cNvGraphicFramePr>
          <p:nvPr>
            <p:ph idx="1"/>
            <p:extLst>
              <p:ext uri="{D42A27DB-BD31-4B8C-83A1-F6EECF244321}">
                <p14:modId xmlns:p14="http://schemas.microsoft.com/office/powerpoint/2010/main" val="423051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963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402</TotalTime>
  <Words>613</Words>
  <Application>Microsoft Office PowerPoint</Application>
  <PresentationFormat>Grand écran</PresentationFormat>
  <Paragraphs>107</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Aptos</vt:lpstr>
      <vt:lpstr>Aptos Display</vt:lpstr>
      <vt:lpstr>Arial</vt:lpstr>
      <vt:lpstr>Wingdings</vt:lpstr>
      <vt:lpstr>Thème Office</vt:lpstr>
      <vt:lpstr>Renforcement de la qualité en EAJE</vt:lpstr>
      <vt:lpstr>Sommaire</vt:lpstr>
      <vt:lpstr>Contexte et Objectifs</vt:lpstr>
      <vt:lpstr>Une démarche fondée sur la recherche et sur le référentiel national </vt:lpstr>
      <vt:lpstr>Outils et Méthodes Utilisés</vt:lpstr>
      <vt:lpstr>Les items évalués</vt:lpstr>
      <vt:lpstr>La restitution</vt:lpstr>
      <vt:lpstr>Un projet collaboratif</vt:lpstr>
      <vt:lpstr>Contact</vt:lpstr>
      <vt:lpstr>Merci pour votre lecture</vt:lpstr>
    </vt:vector>
  </TitlesOfParts>
  <Company>Conseil Departemental des Hauts de Seine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PAUTHIER Blandine - PSOL/DEAF/SMAPE/UMAC</dc:creator>
  <cp:lastModifiedBy>PAUTHIER Blandine - PSOL/DEAF/SMAPE/UMAC</cp:lastModifiedBy>
  <cp:revision>5</cp:revision>
  <dcterms:created xsi:type="dcterms:W3CDTF">2025-05-19T08:13:47Z</dcterms:created>
  <dcterms:modified xsi:type="dcterms:W3CDTF">2025-06-20T09:38:58Z</dcterms:modified>
</cp:coreProperties>
</file>