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047" r:id="rId2"/>
    <p:sldId id="3039" r:id="rId3"/>
    <p:sldId id="3040" r:id="rId4"/>
    <p:sldId id="268" r:id="rId5"/>
    <p:sldId id="3050" r:id="rId6"/>
    <p:sldId id="3049" r:id="rId7"/>
    <p:sldId id="3042" r:id="rId8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2C8"/>
    <a:srgbClr val="D4A200"/>
    <a:srgbClr val="77E6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58"/>
    <p:restoredTop sz="92435" autoAdjust="0"/>
  </p:normalViewPr>
  <p:slideViewPr>
    <p:cSldViewPr snapToGrid="0">
      <p:cViewPr varScale="1">
        <p:scale>
          <a:sx n="82" d="100"/>
          <a:sy n="82" d="100"/>
        </p:scale>
        <p:origin x="85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F0268-93B6-4685-B8FC-F6A0EE528AF1}" type="datetimeFigureOut">
              <a:rPr lang="fr-FR" smtClean="0"/>
              <a:t>26/05/2026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13DEC-CC01-44B0-9774-9EF461B04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69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13DEC-CC01-44B0-9774-9EF461B040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06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13DEC-CC01-44B0-9774-9EF461B040A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935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13DEC-CC01-44B0-9774-9EF461B040A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8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Mettre a jour – données étudiants (allocations + 5 futures bourses + X hébergements)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13DEC-CC01-44B0-9774-9EF461B040A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685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Mettre a jour – données étudiants (allocations + 5 futures bourses + X hébergements) </a:t>
            </a:r>
          </a:p>
          <a:p>
            <a:r>
              <a:rPr lang="fr-FR" dirty="0"/>
              <a:t>5 Bénéficiaires prêt santé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13DEC-CC01-44B0-9774-9EF461B040A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88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Mettre a jour données au 10/12 pro installés  + Territoires accompagnés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13DEC-CC01-44B0-9774-9EF461B040A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365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13DEC-CC01-44B0-9774-9EF461B040A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1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50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100D4-1F0A-B91B-609B-27E6B03C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5DA0A87-FDE3-ED29-C650-18F164E15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476A46-9BD3-CFF0-9572-A77DA6F61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D7D0A1-7F41-C60F-F81E-0371BF2E6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2EEAEC-EDD1-B840-9227-D77C3C8D3067}" type="datetimeFigureOut">
              <a:rPr lang="fr-FR" smtClean="0"/>
              <a:t>26/05/2026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C2A83C-ECFE-6A6D-102B-159A97885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D0C282-365D-6962-4CC5-4C085D7B3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A55E7-2E5D-C141-9883-DEEE1DF9B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17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975EB-2A44-2EA0-10EA-9244ADF3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ABA5BD-8B37-0877-D127-C1E5B2EAE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D35BB6-3AA3-AE89-9CA8-B70E7E76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2EEAEC-EDD1-B840-9227-D77C3C8D3067}" type="datetimeFigureOut">
              <a:rPr lang="fr-FR" smtClean="0"/>
              <a:t>26/05/2026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8926CB-2797-44DA-6E74-2952CE64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F66875-D809-ED15-3608-202B4464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A55E7-2E5D-C141-9883-DEEE1DF9B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061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9D704B4-7AD0-8143-C9E6-D7A362CD7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EAF448-095D-4CC8-D334-08E1626C8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26FCE7-648C-39CD-E6DC-92155E249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2EEAEC-EDD1-B840-9227-D77C3C8D3067}" type="datetimeFigureOut">
              <a:rPr lang="fr-FR" smtClean="0"/>
              <a:t>26/05/2026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3F34AA-770A-B204-F5F2-B41FADCB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9B87A7-43E4-3E45-EC86-9D03BA959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A55E7-2E5D-C141-9883-DEEE1DF9B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81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7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11FCDBAD-1B5F-9036-A04A-802D96A696B5}"/>
              </a:ext>
            </a:extLst>
          </p:cNvPr>
          <p:cNvGrpSpPr/>
          <p:nvPr userDrawn="1"/>
        </p:nvGrpSpPr>
        <p:grpSpPr>
          <a:xfrm>
            <a:off x="-3048" y="6422066"/>
            <a:ext cx="12195048" cy="458806"/>
            <a:chOff x="-3048" y="6422066"/>
            <a:chExt cx="12195048" cy="458806"/>
          </a:xfrm>
        </p:grpSpPr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5198551E-2564-9724-E2E0-DEB78B648D42}"/>
                </a:ext>
              </a:extLst>
            </p:cNvPr>
            <p:cNvSpPr/>
            <p:nvPr/>
          </p:nvSpPr>
          <p:spPr>
            <a:xfrm>
              <a:off x="-3048" y="6547170"/>
              <a:ext cx="12195048" cy="333702"/>
            </a:xfrm>
            <a:custGeom>
              <a:avLst/>
              <a:gdLst>
                <a:gd name="connsiteX0" fmla="*/ 0 w 12195048"/>
                <a:gd name="connsiteY0" fmla="*/ 0 h 333702"/>
                <a:gd name="connsiteX1" fmla="*/ 5524373 w 12195048"/>
                <a:gd name="connsiteY1" fmla="*/ 0 h 333702"/>
                <a:gd name="connsiteX2" fmla="*/ 6105398 w 12195048"/>
                <a:gd name="connsiteY2" fmla="*/ 273050 h 333702"/>
                <a:gd name="connsiteX3" fmla="*/ 6641973 w 12195048"/>
                <a:gd name="connsiteY3" fmla="*/ 0 h 333702"/>
                <a:gd name="connsiteX4" fmla="*/ 12195048 w 12195048"/>
                <a:gd name="connsiteY4" fmla="*/ 0 h 333702"/>
                <a:gd name="connsiteX5" fmla="*/ 12195048 w 12195048"/>
                <a:gd name="connsiteY5" fmla="*/ 333702 h 333702"/>
                <a:gd name="connsiteX6" fmla="*/ 0 w 12195048"/>
                <a:gd name="connsiteY6" fmla="*/ 333702 h 33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5048" h="333702">
                  <a:moveTo>
                    <a:pt x="0" y="0"/>
                  </a:moveTo>
                  <a:lnTo>
                    <a:pt x="5524373" y="0"/>
                  </a:lnTo>
                  <a:cubicBezTo>
                    <a:pt x="5695823" y="189442"/>
                    <a:pt x="5911723" y="274108"/>
                    <a:pt x="6105398" y="273050"/>
                  </a:cubicBezTo>
                  <a:cubicBezTo>
                    <a:pt x="6290606" y="274108"/>
                    <a:pt x="6564715" y="135467"/>
                    <a:pt x="6641973" y="0"/>
                  </a:cubicBezTo>
                  <a:lnTo>
                    <a:pt x="12195048" y="0"/>
                  </a:lnTo>
                  <a:lnTo>
                    <a:pt x="12195048" y="333702"/>
                  </a:lnTo>
                  <a:lnTo>
                    <a:pt x="0" y="333702"/>
                  </a:lnTo>
                  <a:close/>
                </a:path>
              </a:pathLst>
            </a:custGeom>
            <a:solidFill>
              <a:srgbClr val="64C2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99F27B7-DF33-2F7D-B26A-341323CE7AB7}"/>
                </a:ext>
              </a:extLst>
            </p:cNvPr>
            <p:cNvGrpSpPr/>
            <p:nvPr/>
          </p:nvGrpSpPr>
          <p:grpSpPr>
            <a:xfrm>
              <a:off x="5719719" y="6422066"/>
              <a:ext cx="701577" cy="302588"/>
              <a:chOff x="5498859" y="191925"/>
              <a:chExt cx="6168759" cy="2660571"/>
            </a:xfrm>
          </p:grpSpPr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21D4B151-E636-E2BE-D5D7-D3B2C6CD10E5}"/>
                  </a:ext>
                </a:extLst>
              </p:cNvPr>
              <p:cNvSpPr/>
              <p:nvPr/>
            </p:nvSpPr>
            <p:spPr>
              <a:xfrm>
                <a:off x="5914799" y="578296"/>
                <a:ext cx="1983291" cy="1983058"/>
              </a:xfrm>
              <a:custGeom>
                <a:avLst/>
                <a:gdLst>
                  <a:gd name="connsiteX0" fmla="*/ 1983291 w 1983291"/>
                  <a:gd name="connsiteY0" fmla="*/ 991529 h 1983058"/>
                  <a:gd name="connsiteX1" fmla="*/ 991646 w 1983291"/>
                  <a:gd name="connsiteY1" fmla="*/ 1983058 h 1983058"/>
                  <a:gd name="connsiteX2" fmla="*/ 0 w 1983291"/>
                  <a:gd name="connsiteY2" fmla="*/ 991529 h 1983058"/>
                  <a:gd name="connsiteX3" fmla="*/ 991646 w 1983291"/>
                  <a:gd name="connsiteY3" fmla="*/ 0 h 1983058"/>
                  <a:gd name="connsiteX4" fmla="*/ 1983291 w 1983291"/>
                  <a:gd name="connsiteY4" fmla="*/ 991529 h 1983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291" h="1983058">
                    <a:moveTo>
                      <a:pt x="1983291" y="991529"/>
                    </a:moveTo>
                    <a:cubicBezTo>
                      <a:pt x="1983291" y="1539135"/>
                      <a:pt x="1539317" y="1983058"/>
                      <a:pt x="991646" y="1983058"/>
                    </a:cubicBezTo>
                    <a:cubicBezTo>
                      <a:pt x="443975" y="1983058"/>
                      <a:pt x="0" y="1539135"/>
                      <a:pt x="0" y="991529"/>
                    </a:cubicBezTo>
                    <a:cubicBezTo>
                      <a:pt x="0" y="443923"/>
                      <a:pt x="443975" y="0"/>
                      <a:pt x="991646" y="0"/>
                    </a:cubicBezTo>
                    <a:cubicBezTo>
                      <a:pt x="1539317" y="0"/>
                      <a:pt x="1983291" y="443923"/>
                      <a:pt x="1983291" y="9915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" name="Forme libre 10">
                <a:extLst>
                  <a:ext uri="{FF2B5EF4-FFF2-40B4-BE49-F238E27FC236}">
                    <a16:creationId xmlns:a16="http://schemas.microsoft.com/office/drawing/2014/main" id="{72A41776-F832-DA04-2691-13D87F533C70}"/>
                  </a:ext>
                </a:extLst>
              </p:cNvPr>
              <p:cNvSpPr/>
              <p:nvPr/>
            </p:nvSpPr>
            <p:spPr>
              <a:xfrm>
                <a:off x="5498859" y="191925"/>
                <a:ext cx="2659932" cy="2660571"/>
              </a:xfrm>
              <a:custGeom>
                <a:avLst/>
                <a:gdLst>
                  <a:gd name="connsiteX0" fmla="*/ 2659933 w 2659932"/>
                  <a:gd name="connsiteY0" fmla="*/ 1330286 h 2660571"/>
                  <a:gd name="connsiteX1" fmla="*/ 1329490 w 2659932"/>
                  <a:gd name="connsiteY1" fmla="*/ 0 h 2660571"/>
                  <a:gd name="connsiteX2" fmla="*/ 0 w 2659932"/>
                  <a:gd name="connsiteY2" fmla="*/ 1330286 h 2660571"/>
                  <a:gd name="connsiteX3" fmla="*/ 1330442 w 2659932"/>
                  <a:gd name="connsiteY3" fmla="*/ 2660571 h 2660571"/>
                  <a:gd name="connsiteX4" fmla="*/ 2659933 w 2659932"/>
                  <a:gd name="connsiteY4" fmla="*/ 1330286 h 2660571"/>
                  <a:gd name="connsiteX5" fmla="*/ 2659933 w 2659932"/>
                  <a:gd name="connsiteY5" fmla="*/ 1330286 h 2660571"/>
                  <a:gd name="connsiteX6" fmla="*/ 1096330 w 2659932"/>
                  <a:gd name="connsiteY6" fmla="*/ 1768005 h 2660571"/>
                  <a:gd name="connsiteX7" fmla="*/ 1751083 w 2659932"/>
                  <a:gd name="connsiteY7" fmla="*/ 1768005 h 2660571"/>
                  <a:gd name="connsiteX8" fmla="*/ 1704451 w 2659932"/>
                  <a:gd name="connsiteY8" fmla="*/ 2062038 h 2660571"/>
                  <a:gd name="connsiteX9" fmla="*/ 1050650 w 2659932"/>
                  <a:gd name="connsiteY9" fmla="*/ 2062038 h 2660571"/>
                  <a:gd name="connsiteX10" fmla="*/ 1030664 w 2659932"/>
                  <a:gd name="connsiteY10" fmla="*/ 2062038 h 2660571"/>
                  <a:gd name="connsiteX11" fmla="*/ 723273 w 2659932"/>
                  <a:gd name="connsiteY11" fmla="*/ 2062038 h 2660571"/>
                  <a:gd name="connsiteX12" fmla="*/ 956434 w 2659932"/>
                  <a:gd name="connsiteY12" fmla="*/ 589969 h 2660571"/>
                  <a:gd name="connsiteX13" fmla="*/ 1283810 w 2659932"/>
                  <a:gd name="connsiteY13" fmla="*/ 589969 h 2660571"/>
                  <a:gd name="connsiteX14" fmla="*/ 1096330 w 2659932"/>
                  <a:gd name="connsiteY14" fmla="*/ 1768005 h 2660571"/>
                  <a:gd name="connsiteX15" fmla="*/ 1096330 w 2659932"/>
                  <a:gd name="connsiteY15" fmla="*/ 1768005 h 2660571"/>
                  <a:gd name="connsiteX16" fmla="*/ 1516970 w 2659932"/>
                  <a:gd name="connsiteY16" fmla="*/ 1178987 h 2660571"/>
                  <a:gd name="connsiteX17" fmla="*/ 1844347 w 2659932"/>
                  <a:gd name="connsiteY17" fmla="*/ 1178987 h 2660571"/>
                  <a:gd name="connsiteX18" fmla="*/ 1797715 w 2659932"/>
                  <a:gd name="connsiteY18" fmla="*/ 1473020 h 2660571"/>
                  <a:gd name="connsiteX19" fmla="*/ 1470338 w 2659932"/>
                  <a:gd name="connsiteY19" fmla="*/ 1473020 h 2660571"/>
                  <a:gd name="connsiteX20" fmla="*/ 1516970 w 2659932"/>
                  <a:gd name="connsiteY20" fmla="*/ 1178987 h 2660571"/>
                  <a:gd name="connsiteX21" fmla="*/ 1516970 w 2659932"/>
                  <a:gd name="connsiteY21" fmla="*/ 1178987 h 2660571"/>
                  <a:gd name="connsiteX22" fmla="*/ 1937611 w 2659932"/>
                  <a:gd name="connsiteY22" fmla="*/ 590921 h 2660571"/>
                  <a:gd name="connsiteX23" fmla="*/ 1890979 w 2659932"/>
                  <a:gd name="connsiteY23" fmla="*/ 884954 h 2660571"/>
                  <a:gd name="connsiteX24" fmla="*/ 1563603 w 2659932"/>
                  <a:gd name="connsiteY24" fmla="*/ 884954 h 2660571"/>
                  <a:gd name="connsiteX25" fmla="*/ 1610235 w 2659932"/>
                  <a:gd name="connsiteY25" fmla="*/ 590921 h 2660571"/>
                  <a:gd name="connsiteX26" fmla="*/ 1937611 w 2659932"/>
                  <a:gd name="connsiteY26" fmla="*/ 590921 h 2660571"/>
                  <a:gd name="connsiteX27" fmla="*/ 1937611 w 2659932"/>
                  <a:gd name="connsiteY27" fmla="*/ 590921 h 266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659932" h="2660571">
                    <a:moveTo>
                      <a:pt x="2659933" y="1330286"/>
                    </a:moveTo>
                    <a:cubicBezTo>
                      <a:pt x="2659933" y="595679"/>
                      <a:pt x="2064184" y="0"/>
                      <a:pt x="1329490" y="0"/>
                    </a:cubicBezTo>
                    <a:cubicBezTo>
                      <a:pt x="594797" y="0"/>
                      <a:pt x="0" y="595679"/>
                      <a:pt x="0" y="1330286"/>
                    </a:cubicBezTo>
                    <a:cubicBezTo>
                      <a:pt x="0" y="2064893"/>
                      <a:pt x="595749" y="2660571"/>
                      <a:pt x="1330442" y="2660571"/>
                    </a:cubicBezTo>
                    <a:cubicBezTo>
                      <a:pt x="2065136" y="2660571"/>
                      <a:pt x="2659933" y="2064893"/>
                      <a:pt x="2659933" y="1330286"/>
                    </a:cubicBezTo>
                    <a:lnTo>
                      <a:pt x="2659933" y="1330286"/>
                    </a:lnTo>
                    <a:close/>
                    <a:moveTo>
                      <a:pt x="1096330" y="1768005"/>
                    </a:moveTo>
                    <a:lnTo>
                      <a:pt x="1751083" y="1768005"/>
                    </a:lnTo>
                    <a:lnTo>
                      <a:pt x="1704451" y="2062038"/>
                    </a:lnTo>
                    <a:lnTo>
                      <a:pt x="1050650" y="2062038"/>
                    </a:lnTo>
                    <a:lnTo>
                      <a:pt x="1030664" y="2062038"/>
                    </a:lnTo>
                    <a:lnTo>
                      <a:pt x="723273" y="2062038"/>
                    </a:lnTo>
                    <a:lnTo>
                      <a:pt x="956434" y="589969"/>
                    </a:lnTo>
                    <a:lnTo>
                      <a:pt x="1283810" y="589969"/>
                    </a:lnTo>
                    <a:lnTo>
                      <a:pt x="1096330" y="1768005"/>
                    </a:lnTo>
                    <a:lnTo>
                      <a:pt x="1096330" y="1768005"/>
                    </a:lnTo>
                    <a:close/>
                    <a:moveTo>
                      <a:pt x="1516970" y="1178987"/>
                    </a:moveTo>
                    <a:lnTo>
                      <a:pt x="1844347" y="1178987"/>
                    </a:lnTo>
                    <a:lnTo>
                      <a:pt x="1797715" y="1473020"/>
                    </a:lnTo>
                    <a:lnTo>
                      <a:pt x="1470338" y="1473020"/>
                    </a:lnTo>
                    <a:lnTo>
                      <a:pt x="1516970" y="1178987"/>
                    </a:lnTo>
                    <a:lnTo>
                      <a:pt x="1516970" y="1178987"/>
                    </a:lnTo>
                    <a:close/>
                    <a:moveTo>
                      <a:pt x="1937611" y="590921"/>
                    </a:moveTo>
                    <a:lnTo>
                      <a:pt x="1890979" y="884954"/>
                    </a:lnTo>
                    <a:lnTo>
                      <a:pt x="1563603" y="884954"/>
                    </a:lnTo>
                    <a:lnTo>
                      <a:pt x="1610235" y="590921"/>
                    </a:lnTo>
                    <a:lnTo>
                      <a:pt x="1937611" y="590921"/>
                    </a:lnTo>
                    <a:lnTo>
                      <a:pt x="1937611" y="590921"/>
                    </a:lnTo>
                    <a:close/>
                  </a:path>
                </a:pathLst>
              </a:custGeom>
              <a:solidFill>
                <a:srgbClr val="F2CB2A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AA31605D-787E-1022-E2BE-49A116D67E85}"/>
                  </a:ext>
                </a:extLst>
              </p:cNvPr>
              <p:cNvSpPr/>
              <p:nvPr/>
            </p:nvSpPr>
            <p:spPr>
              <a:xfrm>
                <a:off x="8566108" y="2270139"/>
                <a:ext cx="3072959" cy="298790"/>
              </a:xfrm>
              <a:custGeom>
                <a:avLst/>
                <a:gdLst>
                  <a:gd name="connsiteX0" fmla="*/ 123718 w 3072959"/>
                  <a:gd name="connsiteY0" fmla="*/ 297839 h 298790"/>
                  <a:gd name="connsiteX1" fmla="*/ 123718 w 3072959"/>
                  <a:gd name="connsiteY1" fmla="*/ 257874 h 298790"/>
                  <a:gd name="connsiteX2" fmla="*/ 49487 w 3072959"/>
                  <a:gd name="connsiteY2" fmla="*/ 257874 h 298790"/>
                  <a:gd name="connsiteX3" fmla="*/ 49487 w 3072959"/>
                  <a:gd name="connsiteY3" fmla="*/ 78980 h 298790"/>
                  <a:gd name="connsiteX4" fmla="*/ 0 w 3072959"/>
                  <a:gd name="connsiteY4" fmla="*/ 78980 h 298790"/>
                  <a:gd name="connsiteX5" fmla="*/ 0 w 3072959"/>
                  <a:gd name="connsiteY5" fmla="*/ 297839 h 298790"/>
                  <a:gd name="connsiteX6" fmla="*/ 123718 w 3072959"/>
                  <a:gd name="connsiteY6" fmla="*/ 297839 h 298790"/>
                  <a:gd name="connsiteX7" fmla="*/ 123718 w 3072959"/>
                  <a:gd name="connsiteY7" fmla="*/ 297839 h 298790"/>
                  <a:gd name="connsiteX8" fmla="*/ 334038 w 3072959"/>
                  <a:gd name="connsiteY8" fmla="*/ 297839 h 298790"/>
                  <a:gd name="connsiteX9" fmla="*/ 334038 w 3072959"/>
                  <a:gd name="connsiteY9" fmla="*/ 257874 h 298790"/>
                  <a:gd name="connsiteX10" fmla="*/ 227451 w 3072959"/>
                  <a:gd name="connsiteY10" fmla="*/ 257874 h 298790"/>
                  <a:gd name="connsiteX11" fmla="*/ 227451 w 3072959"/>
                  <a:gd name="connsiteY11" fmla="*/ 206489 h 298790"/>
                  <a:gd name="connsiteX12" fmla="*/ 323570 w 3072959"/>
                  <a:gd name="connsiteY12" fmla="*/ 206489 h 298790"/>
                  <a:gd name="connsiteX13" fmla="*/ 323570 w 3072959"/>
                  <a:gd name="connsiteY13" fmla="*/ 167475 h 298790"/>
                  <a:gd name="connsiteX14" fmla="*/ 227451 w 3072959"/>
                  <a:gd name="connsiteY14" fmla="*/ 167475 h 298790"/>
                  <a:gd name="connsiteX15" fmla="*/ 227451 w 3072959"/>
                  <a:gd name="connsiteY15" fmla="*/ 119897 h 298790"/>
                  <a:gd name="connsiteX16" fmla="*/ 334038 w 3072959"/>
                  <a:gd name="connsiteY16" fmla="*/ 119897 h 298790"/>
                  <a:gd name="connsiteX17" fmla="*/ 334038 w 3072959"/>
                  <a:gd name="connsiteY17" fmla="*/ 79931 h 298790"/>
                  <a:gd name="connsiteX18" fmla="*/ 178915 w 3072959"/>
                  <a:gd name="connsiteY18" fmla="*/ 79931 h 298790"/>
                  <a:gd name="connsiteX19" fmla="*/ 178915 w 3072959"/>
                  <a:gd name="connsiteY19" fmla="*/ 298791 h 298790"/>
                  <a:gd name="connsiteX20" fmla="*/ 334038 w 3072959"/>
                  <a:gd name="connsiteY20" fmla="*/ 298791 h 298790"/>
                  <a:gd name="connsiteX21" fmla="*/ 334038 w 3072959"/>
                  <a:gd name="connsiteY21" fmla="*/ 297839 h 298790"/>
                  <a:gd name="connsiteX22" fmla="*/ 687110 w 3072959"/>
                  <a:gd name="connsiteY22" fmla="*/ 187458 h 298790"/>
                  <a:gd name="connsiteX23" fmla="*/ 585280 w 3072959"/>
                  <a:gd name="connsiteY23" fmla="*/ 78980 h 298790"/>
                  <a:gd name="connsiteX24" fmla="*/ 500581 w 3072959"/>
                  <a:gd name="connsiteY24" fmla="*/ 78980 h 298790"/>
                  <a:gd name="connsiteX25" fmla="*/ 500581 w 3072959"/>
                  <a:gd name="connsiteY25" fmla="*/ 297839 h 298790"/>
                  <a:gd name="connsiteX26" fmla="*/ 581474 w 3072959"/>
                  <a:gd name="connsiteY26" fmla="*/ 297839 h 298790"/>
                  <a:gd name="connsiteX27" fmla="*/ 687110 w 3072959"/>
                  <a:gd name="connsiteY27" fmla="*/ 187458 h 298790"/>
                  <a:gd name="connsiteX28" fmla="*/ 687110 w 3072959"/>
                  <a:gd name="connsiteY28" fmla="*/ 187458 h 298790"/>
                  <a:gd name="connsiteX29" fmla="*/ 640478 w 3072959"/>
                  <a:gd name="connsiteY29" fmla="*/ 186506 h 298790"/>
                  <a:gd name="connsiteX30" fmla="*/ 572909 w 3072959"/>
                  <a:gd name="connsiteY30" fmla="*/ 256922 h 298790"/>
                  <a:gd name="connsiteX31" fmla="*/ 549117 w 3072959"/>
                  <a:gd name="connsiteY31" fmla="*/ 256922 h 298790"/>
                  <a:gd name="connsiteX32" fmla="*/ 549117 w 3072959"/>
                  <a:gd name="connsiteY32" fmla="*/ 118945 h 298790"/>
                  <a:gd name="connsiteX33" fmla="*/ 574812 w 3072959"/>
                  <a:gd name="connsiteY33" fmla="*/ 118945 h 298790"/>
                  <a:gd name="connsiteX34" fmla="*/ 640478 w 3072959"/>
                  <a:gd name="connsiteY34" fmla="*/ 186506 h 298790"/>
                  <a:gd name="connsiteX35" fmla="*/ 640478 w 3072959"/>
                  <a:gd name="connsiteY35" fmla="*/ 186506 h 298790"/>
                  <a:gd name="connsiteX36" fmla="*/ 907899 w 3072959"/>
                  <a:gd name="connsiteY36" fmla="*/ 297839 h 298790"/>
                  <a:gd name="connsiteX37" fmla="*/ 907899 w 3072959"/>
                  <a:gd name="connsiteY37" fmla="*/ 257874 h 298790"/>
                  <a:gd name="connsiteX38" fmla="*/ 801311 w 3072959"/>
                  <a:gd name="connsiteY38" fmla="*/ 257874 h 298790"/>
                  <a:gd name="connsiteX39" fmla="*/ 801311 w 3072959"/>
                  <a:gd name="connsiteY39" fmla="*/ 206489 h 298790"/>
                  <a:gd name="connsiteX40" fmla="*/ 897430 w 3072959"/>
                  <a:gd name="connsiteY40" fmla="*/ 206489 h 298790"/>
                  <a:gd name="connsiteX41" fmla="*/ 897430 w 3072959"/>
                  <a:gd name="connsiteY41" fmla="*/ 167475 h 298790"/>
                  <a:gd name="connsiteX42" fmla="*/ 801311 w 3072959"/>
                  <a:gd name="connsiteY42" fmla="*/ 167475 h 298790"/>
                  <a:gd name="connsiteX43" fmla="*/ 801311 w 3072959"/>
                  <a:gd name="connsiteY43" fmla="*/ 119897 h 298790"/>
                  <a:gd name="connsiteX44" fmla="*/ 907899 w 3072959"/>
                  <a:gd name="connsiteY44" fmla="*/ 119897 h 298790"/>
                  <a:gd name="connsiteX45" fmla="*/ 907899 w 3072959"/>
                  <a:gd name="connsiteY45" fmla="*/ 79931 h 298790"/>
                  <a:gd name="connsiteX46" fmla="*/ 752775 w 3072959"/>
                  <a:gd name="connsiteY46" fmla="*/ 79931 h 298790"/>
                  <a:gd name="connsiteX47" fmla="*/ 752775 w 3072959"/>
                  <a:gd name="connsiteY47" fmla="*/ 298791 h 298790"/>
                  <a:gd name="connsiteX48" fmla="*/ 907899 w 3072959"/>
                  <a:gd name="connsiteY48" fmla="*/ 298791 h 298790"/>
                  <a:gd name="connsiteX49" fmla="*/ 907899 w 3072959"/>
                  <a:gd name="connsiteY49" fmla="*/ 297839 h 298790"/>
                  <a:gd name="connsiteX50" fmla="*/ 907899 w 3072959"/>
                  <a:gd name="connsiteY50" fmla="*/ 39014 h 298790"/>
                  <a:gd name="connsiteX51" fmla="*/ 907899 w 3072959"/>
                  <a:gd name="connsiteY51" fmla="*/ 0 h 298790"/>
                  <a:gd name="connsiteX52" fmla="*/ 748017 w 3072959"/>
                  <a:gd name="connsiteY52" fmla="*/ 27595 h 298790"/>
                  <a:gd name="connsiteX53" fmla="*/ 748017 w 3072959"/>
                  <a:gd name="connsiteY53" fmla="*/ 66609 h 298790"/>
                  <a:gd name="connsiteX54" fmla="*/ 907899 w 3072959"/>
                  <a:gd name="connsiteY54" fmla="*/ 39014 h 298790"/>
                  <a:gd name="connsiteX55" fmla="*/ 907899 w 3072959"/>
                  <a:gd name="connsiteY55" fmla="*/ 39014 h 298790"/>
                  <a:gd name="connsiteX56" fmla="*/ 1143914 w 3072959"/>
                  <a:gd name="connsiteY56" fmla="*/ 154153 h 298790"/>
                  <a:gd name="connsiteX57" fmla="*/ 1051601 w 3072959"/>
                  <a:gd name="connsiteY57" fmla="*/ 78980 h 298790"/>
                  <a:gd name="connsiteX58" fmla="*/ 971661 w 3072959"/>
                  <a:gd name="connsiteY58" fmla="*/ 78980 h 298790"/>
                  <a:gd name="connsiteX59" fmla="*/ 971661 w 3072959"/>
                  <a:gd name="connsiteY59" fmla="*/ 297839 h 298790"/>
                  <a:gd name="connsiteX60" fmla="*/ 1020196 w 3072959"/>
                  <a:gd name="connsiteY60" fmla="*/ 297839 h 298790"/>
                  <a:gd name="connsiteX61" fmla="*/ 1020196 w 3072959"/>
                  <a:gd name="connsiteY61" fmla="*/ 227424 h 298790"/>
                  <a:gd name="connsiteX62" fmla="*/ 1054456 w 3072959"/>
                  <a:gd name="connsiteY62" fmla="*/ 227424 h 298790"/>
                  <a:gd name="connsiteX63" fmla="*/ 1143914 w 3072959"/>
                  <a:gd name="connsiteY63" fmla="*/ 154153 h 298790"/>
                  <a:gd name="connsiteX64" fmla="*/ 1143914 w 3072959"/>
                  <a:gd name="connsiteY64" fmla="*/ 154153 h 298790"/>
                  <a:gd name="connsiteX65" fmla="*/ 1094427 w 3072959"/>
                  <a:gd name="connsiteY65" fmla="*/ 155105 h 298790"/>
                  <a:gd name="connsiteX66" fmla="*/ 1053505 w 3072959"/>
                  <a:gd name="connsiteY66" fmla="*/ 189361 h 298790"/>
                  <a:gd name="connsiteX67" fmla="*/ 1019244 w 3072959"/>
                  <a:gd name="connsiteY67" fmla="*/ 189361 h 298790"/>
                  <a:gd name="connsiteX68" fmla="*/ 1019244 w 3072959"/>
                  <a:gd name="connsiteY68" fmla="*/ 119897 h 298790"/>
                  <a:gd name="connsiteX69" fmla="*/ 1053505 w 3072959"/>
                  <a:gd name="connsiteY69" fmla="*/ 119897 h 298790"/>
                  <a:gd name="connsiteX70" fmla="*/ 1094427 w 3072959"/>
                  <a:gd name="connsiteY70" fmla="*/ 155105 h 298790"/>
                  <a:gd name="connsiteX71" fmla="*/ 1094427 w 3072959"/>
                  <a:gd name="connsiteY71" fmla="*/ 155105 h 298790"/>
                  <a:gd name="connsiteX72" fmla="*/ 1395156 w 3072959"/>
                  <a:gd name="connsiteY72" fmla="*/ 297839 h 298790"/>
                  <a:gd name="connsiteX73" fmla="*/ 1318070 w 3072959"/>
                  <a:gd name="connsiteY73" fmla="*/ 78980 h 298790"/>
                  <a:gd name="connsiteX74" fmla="*/ 1252405 w 3072959"/>
                  <a:gd name="connsiteY74" fmla="*/ 78980 h 298790"/>
                  <a:gd name="connsiteX75" fmla="*/ 1174368 w 3072959"/>
                  <a:gd name="connsiteY75" fmla="*/ 297839 h 298790"/>
                  <a:gd name="connsiteX76" fmla="*/ 1225758 w 3072959"/>
                  <a:gd name="connsiteY76" fmla="*/ 297839 h 298790"/>
                  <a:gd name="connsiteX77" fmla="*/ 1238130 w 3072959"/>
                  <a:gd name="connsiteY77" fmla="*/ 258825 h 298790"/>
                  <a:gd name="connsiteX78" fmla="*/ 1332346 w 3072959"/>
                  <a:gd name="connsiteY78" fmla="*/ 258825 h 298790"/>
                  <a:gd name="connsiteX79" fmla="*/ 1344717 w 3072959"/>
                  <a:gd name="connsiteY79" fmla="*/ 297839 h 298790"/>
                  <a:gd name="connsiteX80" fmla="*/ 1395156 w 3072959"/>
                  <a:gd name="connsiteY80" fmla="*/ 297839 h 298790"/>
                  <a:gd name="connsiteX81" fmla="*/ 1395156 w 3072959"/>
                  <a:gd name="connsiteY81" fmla="*/ 297839 h 298790"/>
                  <a:gd name="connsiteX82" fmla="*/ 1319974 w 3072959"/>
                  <a:gd name="connsiteY82" fmla="*/ 223617 h 298790"/>
                  <a:gd name="connsiteX83" fmla="*/ 1249550 w 3072959"/>
                  <a:gd name="connsiteY83" fmla="*/ 223617 h 298790"/>
                  <a:gd name="connsiteX84" fmla="*/ 1284762 w 3072959"/>
                  <a:gd name="connsiteY84" fmla="*/ 116091 h 298790"/>
                  <a:gd name="connsiteX85" fmla="*/ 1319974 w 3072959"/>
                  <a:gd name="connsiteY85" fmla="*/ 223617 h 298790"/>
                  <a:gd name="connsiteX86" fmla="*/ 1319974 w 3072959"/>
                  <a:gd name="connsiteY86" fmla="*/ 223617 h 298790"/>
                  <a:gd name="connsiteX87" fmla="*/ 1629268 w 3072959"/>
                  <a:gd name="connsiteY87" fmla="*/ 297839 h 298790"/>
                  <a:gd name="connsiteX88" fmla="*/ 1553134 w 3072959"/>
                  <a:gd name="connsiteY88" fmla="*/ 216956 h 298790"/>
                  <a:gd name="connsiteX89" fmla="*/ 1617848 w 3072959"/>
                  <a:gd name="connsiteY89" fmla="*/ 150347 h 298790"/>
                  <a:gd name="connsiteX90" fmla="*/ 1525535 w 3072959"/>
                  <a:gd name="connsiteY90" fmla="*/ 78980 h 298790"/>
                  <a:gd name="connsiteX91" fmla="*/ 1445595 w 3072959"/>
                  <a:gd name="connsiteY91" fmla="*/ 78980 h 298790"/>
                  <a:gd name="connsiteX92" fmla="*/ 1445595 w 3072959"/>
                  <a:gd name="connsiteY92" fmla="*/ 297839 h 298790"/>
                  <a:gd name="connsiteX93" fmla="*/ 1494130 w 3072959"/>
                  <a:gd name="connsiteY93" fmla="*/ 297839 h 298790"/>
                  <a:gd name="connsiteX94" fmla="*/ 1494130 w 3072959"/>
                  <a:gd name="connsiteY94" fmla="*/ 210296 h 298790"/>
                  <a:gd name="connsiteX95" fmla="*/ 1565506 w 3072959"/>
                  <a:gd name="connsiteY95" fmla="*/ 297839 h 298790"/>
                  <a:gd name="connsiteX96" fmla="*/ 1629268 w 3072959"/>
                  <a:gd name="connsiteY96" fmla="*/ 297839 h 298790"/>
                  <a:gd name="connsiteX97" fmla="*/ 1629268 w 3072959"/>
                  <a:gd name="connsiteY97" fmla="*/ 297839 h 298790"/>
                  <a:gd name="connsiteX98" fmla="*/ 1568361 w 3072959"/>
                  <a:gd name="connsiteY98" fmla="*/ 151299 h 298790"/>
                  <a:gd name="connsiteX99" fmla="*/ 1527439 w 3072959"/>
                  <a:gd name="connsiteY99" fmla="*/ 181749 h 298790"/>
                  <a:gd name="connsiteX100" fmla="*/ 1493179 w 3072959"/>
                  <a:gd name="connsiteY100" fmla="*/ 181749 h 298790"/>
                  <a:gd name="connsiteX101" fmla="*/ 1493179 w 3072959"/>
                  <a:gd name="connsiteY101" fmla="*/ 119897 h 298790"/>
                  <a:gd name="connsiteX102" fmla="*/ 1527439 w 3072959"/>
                  <a:gd name="connsiteY102" fmla="*/ 119897 h 298790"/>
                  <a:gd name="connsiteX103" fmla="*/ 1568361 w 3072959"/>
                  <a:gd name="connsiteY103" fmla="*/ 151299 h 298790"/>
                  <a:gd name="connsiteX104" fmla="*/ 1568361 w 3072959"/>
                  <a:gd name="connsiteY104" fmla="*/ 151299 h 298790"/>
                  <a:gd name="connsiteX105" fmla="*/ 1821507 w 3072959"/>
                  <a:gd name="connsiteY105" fmla="*/ 118945 h 298790"/>
                  <a:gd name="connsiteX106" fmla="*/ 1821507 w 3072959"/>
                  <a:gd name="connsiteY106" fmla="*/ 78980 h 298790"/>
                  <a:gd name="connsiteX107" fmla="*/ 1659722 w 3072959"/>
                  <a:gd name="connsiteY107" fmla="*/ 78980 h 298790"/>
                  <a:gd name="connsiteX108" fmla="*/ 1659722 w 3072959"/>
                  <a:gd name="connsiteY108" fmla="*/ 118945 h 298790"/>
                  <a:gd name="connsiteX109" fmla="*/ 1716823 w 3072959"/>
                  <a:gd name="connsiteY109" fmla="*/ 118945 h 298790"/>
                  <a:gd name="connsiteX110" fmla="*/ 1716823 w 3072959"/>
                  <a:gd name="connsiteY110" fmla="*/ 297839 h 298790"/>
                  <a:gd name="connsiteX111" fmla="*/ 1764406 w 3072959"/>
                  <a:gd name="connsiteY111" fmla="*/ 297839 h 298790"/>
                  <a:gd name="connsiteX112" fmla="*/ 1764406 w 3072959"/>
                  <a:gd name="connsiteY112" fmla="*/ 118945 h 298790"/>
                  <a:gd name="connsiteX113" fmla="*/ 1821507 w 3072959"/>
                  <a:gd name="connsiteY113" fmla="*/ 118945 h 298790"/>
                  <a:gd name="connsiteX114" fmla="*/ 1821507 w 3072959"/>
                  <a:gd name="connsiteY114" fmla="*/ 118945 h 298790"/>
                  <a:gd name="connsiteX115" fmla="*/ 2029923 w 3072959"/>
                  <a:gd name="connsiteY115" fmla="*/ 297839 h 298790"/>
                  <a:gd name="connsiteX116" fmla="*/ 2029923 w 3072959"/>
                  <a:gd name="connsiteY116" fmla="*/ 257874 h 298790"/>
                  <a:gd name="connsiteX117" fmla="*/ 1923336 w 3072959"/>
                  <a:gd name="connsiteY117" fmla="*/ 257874 h 298790"/>
                  <a:gd name="connsiteX118" fmla="*/ 1923336 w 3072959"/>
                  <a:gd name="connsiteY118" fmla="*/ 206489 h 298790"/>
                  <a:gd name="connsiteX119" fmla="*/ 2019455 w 3072959"/>
                  <a:gd name="connsiteY119" fmla="*/ 206489 h 298790"/>
                  <a:gd name="connsiteX120" fmla="*/ 2019455 w 3072959"/>
                  <a:gd name="connsiteY120" fmla="*/ 167475 h 298790"/>
                  <a:gd name="connsiteX121" fmla="*/ 1923336 w 3072959"/>
                  <a:gd name="connsiteY121" fmla="*/ 167475 h 298790"/>
                  <a:gd name="connsiteX122" fmla="*/ 1923336 w 3072959"/>
                  <a:gd name="connsiteY122" fmla="*/ 119897 h 298790"/>
                  <a:gd name="connsiteX123" fmla="*/ 2029923 w 3072959"/>
                  <a:gd name="connsiteY123" fmla="*/ 119897 h 298790"/>
                  <a:gd name="connsiteX124" fmla="*/ 2029923 w 3072959"/>
                  <a:gd name="connsiteY124" fmla="*/ 79931 h 298790"/>
                  <a:gd name="connsiteX125" fmla="*/ 1874800 w 3072959"/>
                  <a:gd name="connsiteY125" fmla="*/ 79931 h 298790"/>
                  <a:gd name="connsiteX126" fmla="*/ 1874800 w 3072959"/>
                  <a:gd name="connsiteY126" fmla="*/ 298791 h 298790"/>
                  <a:gd name="connsiteX127" fmla="*/ 2029923 w 3072959"/>
                  <a:gd name="connsiteY127" fmla="*/ 298791 h 298790"/>
                  <a:gd name="connsiteX128" fmla="*/ 2029923 w 3072959"/>
                  <a:gd name="connsiteY128" fmla="*/ 297839 h 298790"/>
                  <a:gd name="connsiteX129" fmla="*/ 2362058 w 3072959"/>
                  <a:gd name="connsiteY129" fmla="*/ 297839 h 298790"/>
                  <a:gd name="connsiteX130" fmla="*/ 2362058 w 3072959"/>
                  <a:gd name="connsiteY130" fmla="*/ 78980 h 298790"/>
                  <a:gd name="connsiteX131" fmla="*/ 2290683 w 3072959"/>
                  <a:gd name="connsiteY131" fmla="*/ 78980 h 298790"/>
                  <a:gd name="connsiteX132" fmla="*/ 2234534 w 3072959"/>
                  <a:gd name="connsiteY132" fmla="*/ 220763 h 298790"/>
                  <a:gd name="connsiteX133" fmla="*/ 2227872 w 3072959"/>
                  <a:gd name="connsiteY133" fmla="*/ 246455 h 298790"/>
                  <a:gd name="connsiteX134" fmla="*/ 2220259 w 3072959"/>
                  <a:gd name="connsiteY134" fmla="*/ 220763 h 298790"/>
                  <a:gd name="connsiteX135" fmla="*/ 2165061 w 3072959"/>
                  <a:gd name="connsiteY135" fmla="*/ 78980 h 298790"/>
                  <a:gd name="connsiteX136" fmla="*/ 2093686 w 3072959"/>
                  <a:gd name="connsiteY136" fmla="*/ 78980 h 298790"/>
                  <a:gd name="connsiteX137" fmla="*/ 2093686 w 3072959"/>
                  <a:gd name="connsiteY137" fmla="*/ 297839 h 298790"/>
                  <a:gd name="connsiteX138" fmla="*/ 2142222 w 3072959"/>
                  <a:gd name="connsiteY138" fmla="*/ 297839 h 298790"/>
                  <a:gd name="connsiteX139" fmla="*/ 2142222 w 3072959"/>
                  <a:gd name="connsiteY139" fmla="*/ 137025 h 298790"/>
                  <a:gd name="connsiteX140" fmla="*/ 2204081 w 3072959"/>
                  <a:gd name="connsiteY140" fmla="*/ 297839 h 298790"/>
                  <a:gd name="connsiteX141" fmla="*/ 2252616 w 3072959"/>
                  <a:gd name="connsiteY141" fmla="*/ 297839 h 298790"/>
                  <a:gd name="connsiteX142" fmla="*/ 2314475 w 3072959"/>
                  <a:gd name="connsiteY142" fmla="*/ 137025 h 298790"/>
                  <a:gd name="connsiteX143" fmla="*/ 2314475 w 3072959"/>
                  <a:gd name="connsiteY143" fmla="*/ 297839 h 298790"/>
                  <a:gd name="connsiteX144" fmla="*/ 2362058 w 3072959"/>
                  <a:gd name="connsiteY144" fmla="*/ 297839 h 298790"/>
                  <a:gd name="connsiteX145" fmla="*/ 2362058 w 3072959"/>
                  <a:gd name="connsiteY145" fmla="*/ 297839 h 298790"/>
                  <a:gd name="connsiteX146" fmla="*/ 2590460 w 3072959"/>
                  <a:gd name="connsiteY146" fmla="*/ 297839 h 298790"/>
                  <a:gd name="connsiteX147" fmla="*/ 2590460 w 3072959"/>
                  <a:gd name="connsiteY147" fmla="*/ 257874 h 298790"/>
                  <a:gd name="connsiteX148" fmla="*/ 2483873 w 3072959"/>
                  <a:gd name="connsiteY148" fmla="*/ 257874 h 298790"/>
                  <a:gd name="connsiteX149" fmla="*/ 2483873 w 3072959"/>
                  <a:gd name="connsiteY149" fmla="*/ 206489 h 298790"/>
                  <a:gd name="connsiteX150" fmla="*/ 2579992 w 3072959"/>
                  <a:gd name="connsiteY150" fmla="*/ 206489 h 298790"/>
                  <a:gd name="connsiteX151" fmla="*/ 2579992 w 3072959"/>
                  <a:gd name="connsiteY151" fmla="*/ 167475 h 298790"/>
                  <a:gd name="connsiteX152" fmla="*/ 2483873 w 3072959"/>
                  <a:gd name="connsiteY152" fmla="*/ 167475 h 298790"/>
                  <a:gd name="connsiteX153" fmla="*/ 2483873 w 3072959"/>
                  <a:gd name="connsiteY153" fmla="*/ 119897 h 298790"/>
                  <a:gd name="connsiteX154" fmla="*/ 2590460 w 3072959"/>
                  <a:gd name="connsiteY154" fmla="*/ 119897 h 298790"/>
                  <a:gd name="connsiteX155" fmla="*/ 2590460 w 3072959"/>
                  <a:gd name="connsiteY155" fmla="*/ 79931 h 298790"/>
                  <a:gd name="connsiteX156" fmla="*/ 2435338 w 3072959"/>
                  <a:gd name="connsiteY156" fmla="*/ 79931 h 298790"/>
                  <a:gd name="connsiteX157" fmla="*/ 2435338 w 3072959"/>
                  <a:gd name="connsiteY157" fmla="*/ 298791 h 298790"/>
                  <a:gd name="connsiteX158" fmla="*/ 2590460 w 3072959"/>
                  <a:gd name="connsiteY158" fmla="*/ 298791 h 298790"/>
                  <a:gd name="connsiteX159" fmla="*/ 2590460 w 3072959"/>
                  <a:gd name="connsiteY159" fmla="*/ 297839 h 298790"/>
                  <a:gd name="connsiteX160" fmla="*/ 2856930 w 3072959"/>
                  <a:gd name="connsiteY160" fmla="*/ 297839 h 298790"/>
                  <a:gd name="connsiteX161" fmla="*/ 2856930 w 3072959"/>
                  <a:gd name="connsiteY161" fmla="*/ 78980 h 298790"/>
                  <a:gd name="connsiteX162" fmla="*/ 2808394 w 3072959"/>
                  <a:gd name="connsiteY162" fmla="*/ 78980 h 298790"/>
                  <a:gd name="connsiteX163" fmla="*/ 2808394 w 3072959"/>
                  <a:gd name="connsiteY163" fmla="*/ 230278 h 298790"/>
                  <a:gd name="connsiteX164" fmla="*/ 2717985 w 3072959"/>
                  <a:gd name="connsiteY164" fmla="*/ 78980 h 298790"/>
                  <a:gd name="connsiteX165" fmla="*/ 2655174 w 3072959"/>
                  <a:gd name="connsiteY165" fmla="*/ 78980 h 298790"/>
                  <a:gd name="connsiteX166" fmla="*/ 2655174 w 3072959"/>
                  <a:gd name="connsiteY166" fmla="*/ 297839 h 298790"/>
                  <a:gd name="connsiteX167" fmla="*/ 2704662 w 3072959"/>
                  <a:gd name="connsiteY167" fmla="*/ 297839 h 298790"/>
                  <a:gd name="connsiteX168" fmla="*/ 2704662 w 3072959"/>
                  <a:gd name="connsiteY168" fmla="*/ 145589 h 298790"/>
                  <a:gd name="connsiteX169" fmla="*/ 2796974 w 3072959"/>
                  <a:gd name="connsiteY169" fmla="*/ 297839 h 298790"/>
                  <a:gd name="connsiteX170" fmla="*/ 2856930 w 3072959"/>
                  <a:gd name="connsiteY170" fmla="*/ 297839 h 298790"/>
                  <a:gd name="connsiteX171" fmla="*/ 2856930 w 3072959"/>
                  <a:gd name="connsiteY171" fmla="*/ 297839 h 298790"/>
                  <a:gd name="connsiteX172" fmla="*/ 3072960 w 3072959"/>
                  <a:gd name="connsiteY172" fmla="*/ 118945 h 298790"/>
                  <a:gd name="connsiteX173" fmla="*/ 3072960 w 3072959"/>
                  <a:gd name="connsiteY173" fmla="*/ 78980 h 298790"/>
                  <a:gd name="connsiteX174" fmla="*/ 2911175 w 3072959"/>
                  <a:gd name="connsiteY174" fmla="*/ 78980 h 298790"/>
                  <a:gd name="connsiteX175" fmla="*/ 2911175 w 3072959"/>
                  <a:gd name="connsiteY175" fmla="*/ 118945 h 298790"/>
                  <a:gd name="connsiteX176" fmla="*/ 2968276 w 3072959"/>
                  <a:gd name="connsiteY176" fmla="*/ 118945 h 298790"/>
                  <a:gd name="connsiteX177" fmla="*/ 2968276 w 3072959"/>
                  <a:gd name="connsiteY177" fmla="*/ 297839 h 298790"/>
                  <a:gd name="connsiteX178" fmla="*/ 3015859 w 3072959"/>
                  <a:gd name="connsiteY178" fmla="*/ 297839 h 298790"/>
                  <a:gd name="connsiteX179" fmla="*/ 3015859 w 3072959"/>
                  <a:gd name="connsiteY179" fmla="*/ 118945 h 298790"/>
                  <a:gd name="connsiteX180" fmla="*/ 3072960 w 3072959"/>
                  <a:gd name="connsiteY180" fmla="*/ 118945 h 298790"/>
                  <a:gd name="connsiteX181" fmla="*/ 3072960 w 3072959"/>
                  <a:gd name="connsiteY181" fmla="*/ 118945 h 298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</a:cxnLst>
                <a:rect l="l" t="t" r="r" b="b"/>
                <a:pathLst>
                  <a:path w="3072959" h="298790">
                    <a:moveTo>
                      <a:pt x="123718" y="297839"/>
                    </a:moveTo>
                    <a:lnTo>
                      <a:pt x="123718" y="257874"/>
                    </a:lnTo>
                    <a:lnTo>
                      <a:pt x="49487" y="257874"/>
                    </a:lnTo>
                    <a:lnTo>
                      <a:pt x="49487" y="78980"/>
                    </a:lnTo>
                    <a:lnTo>
                      <a:pt x="0" y="78980"/>
                    </a:lnTo>
                    <a:lnTo>
                      <a:pt x="0" y="297839"/>
                    </a:lnTo>
                    <a:lnTo>
                      <a:pt x="123718" y="297839"/>
                    </a:lnTo>
                    <a:lnTo>
                      <a:pt x="123718" y="297839"/>
                    </a:lnTo>
                    <a:close/>
                    <a:moveTo>
                      <a:pt x="334038" y="297839"/>
                    </a:moveTo>
                    <a:lnTo>
                      <a:pt x="334038" y="257874"/>
                    </a:lnTo>
                    <a:lnTo>
                      <a:pt x="227451" y="257874"/>
                    </a:lnTo>
                    <a:lnTo>
                      <a:pt x="227451" y="206489"/>
                    </a:lnTo>
                    <a:lnTo>
                      <a:pt x="323570" y="206489"/>
                    </a:lnTo>
                    <a:lnTo>
                      <a:pt x="323570" y="167475"/>
                    </a:lnTo>
                    <a:lnTo>
                      <a:pt x="227451" y="167475"/>
                    </a:lnTo>
                    <a:lnTo>
                      <a:pt x="227451" y="119897"/>
                    </a:lnTo>
                    <a:lnTo>
                      <a:pt x="334038" y="119897"/>
                    </a:lnTo>
                    <a:lnTo>
                      <a:pt x="334038" y="79931"/>
                    </a:lnTo>
                    <a:lnTo>
                      <a:pt x="178915" y="79931"/>
                    </a:lnTo>
                    <a:lnTo>
                      <a:pt x="178915" y="298791"/>
                    </a:lnTo>
                    <a:lnTo>
                      <a:pt x="334038" y="298791"/>
                    </a:lnTo>
                    <a:lnTo>
                      <a:pt x="334038" y="297839"/>
                    </a:lnTo>
                    <a:close/>
                    <a:moveTo>
                      <a:pt x="687110" y="187458"/>
                    </a:moveTo>
                    <a:cubicBezTo>
                      <a:pt x="687110" y="117042"/>
                      <a:pt x="651898" y="78980"/>
                      <a:pt x="585280" y="78980"/>
                    </a:cubicBezTo>
                    <a:lnTo>
                      <a:pt x="500581" y="78980"/>
                    </a:lnTo>
                    <a:lnTo>
                      <a:pt x="500581" y="297839"/>
                    </a:lnTo>
                    <a:lnTo>
                      <a:pt x="581474" y="297839"/>
                    </a:lnTo>
                    <a:cubicBezTo>
                      <a:pt x="649994" y="297839"/>
                      <a:pt x="687110" y="256922"/>
                      <a:pt x="687110" y="187458"/>
                    </a:cubicBezTo>
                    <a:lnTo>
                      <a:pt x="687110" y="187458"/>
                    </a:lnTo>
                    <a:close/>
                    <a:moveTo>
                      <a:pt x="640478" y="186506"/>
                    </a:moveTo>
                    <a:cubicBezTo>
                      <a:pt x="640478" y="242649"/>
                      <a:pt x="617638" y="256922"/>
                      <a:pt x="572909" y="256922"/>
                    </a:cubicBezTo>
                    <a:lnTo>
                      <a:pt x="549117" y="256922"/>
                    </a:lnTo>
                    <a:lnTo>
                      <a:pt x="549117" y="118945"/>
                    </a:lnTo>
                    <a:lnTo>
                      <a:pt x="574812" y="118945"/>
                    </a:lnTo>
                    <a:cubicBezTo>
                      <a:pt x="618589" y="118945"/>
                      <a:pt x="639526" y="130364"/>
                      <a:pt x="640478" y="186506"/>
                    </a:cubicBezTo>
                    <a:lnTo>
                      <a:pt x="640478" y="186506"/>
                    </a:lnTo>
                    <a:close/>
                    <a:moveTo>
                      <a:pt x="907899" y="297839"/>
                    </a:moveTo>
                    <a:lnTo>
                      <a:pt x="907899" y="257874"/>
                    </a:lnTo>
                    <a:lnTo>
                      <a:pt x="801311" y="257874"/>
                    </a:lnTo>
                    <a:lnTo>
                      <a:pt x="801311" y="206489"/>
                    </a:lnTo>
                    <a:lnTo>
                      <a:pt x="897430" y="206489"/>
                    </a:lnTo>
                    <a:lnTo>
                      <a:pt x="897430" y="167475"/>
                    </a:lnTo>
                    <a:lnTo>
                      <a:pt x="801311" y="167475"/>
                    </a:lnTo>
                    <a:lnTo>
                      <a:pt x="801311" y="119897"/>
                    </a:lnTo>
                    <a:lnTo>
                      <a:pt x="907899" y="119897"/>
                    </a:lnTo>
                    <a:lnTo>
                      <a:pt x="907899" y="79931"/>
                    </a:lnTo>
                    <a:lnTo>
                      <a:pt x="752775" y="79931"/>
                    </a:lnTo>
                    <a:lnTo>
                      <a:pt x="752775" y="298791"/>
                    </a:lnTo>
                    <a:lnTo>
                      <a:pt x="907899" y="298791"/>
                    </a:lnTo>
                    <a:lnTo>
                      <a:pt x="907899" y="297839"/>
                    </a:lnTo>
                    <a:close/>
                    <a:moveTo>
                      <a:pt x="907899" y="39014"/>
                    </a:moveTo>
                    <a:lnTo>
                      <a:pt x="907899" y="0"/>
                    </a:lnTo>
                    <a:lnTo>
                      <a:pt x="748017" y="27595"/>
                    </a:lnTo>
                    <a:lnTo>
                      <a:pt x="748017" y="66609"/>
                    </a:lnTo>
                    <a:lnTo>
                      <a:pt x="907899" y="39014"/>
                    </a:lnTo>
                    <a:lnTo>
                      <a:pt x="907899" y="39014"/>
                    </a:lnTo>
                    <a:close/>
                    <a:moveTo>
                      <a:pt x="1143914" y="154153"/>
                    </a:moveTo>
                    <a:cubicBezTo>
                      <a:pt x="1143914" y="123703"/>
                      <a:pt x="1136301" y="78980"/>
                      <a:pt x="1051601" y="78980"/>
                    </a:cubicBezTo>
                    <a:lnTo>
                      <a:pt x="971661" y="78980"/>
                    </a:lnTo>
                    <a:lnTo>
                      <a:pt x="971661" y="297839"/>
                    </a:lnTo>
                    <a:lnTo>
                      <a:pt x="1020196" y="297839"/>
                    </a:lnTo>
                    <a:lnTo>
                      <a:pt x="1020196" y="227424"/>
                    </a:lnTo>
                    <a:lnTo>
                      <a:pt x="1054456" y="227424"/>
                    </a:lnTo>
                    <a:cubicBezTo>
                      <a:pt x="1140107" y="227424"/>
                      <a:pt x="1143914" y="183652"/>
                      <a:pt x="1143914" y="154153"/>
                    </a:cubicBezTo>
                    <a:lnTo>
                      <a:pt x="1143914" y="154153"/>
                    </a:lnTo>
                    <a:close/>
                    <a:moveTo>
                      <a:pt x="1094427" y="155105"/>
                    </a:moveTo>
                    <a:cubicBezTo>
                      <a:pt x="1094427" y="170330"/>
                      <a:pt x="1089668" y="189361"/>
                      <a:pt x="1053505" y="189361"/>
                    </a:cubicBezTo>
                    <a:lnTo>
                      <a:pt x="1019244" y="189361"/>
                    </a:lnTo>
                    <a:lnTo>
                      <a:pt x="1019244" y="119897"/>
                    </a:lnTo>
                    <a:lnTo>
                      <a:pt x="1053505" y="119897"/>
                    </a:lnTo>
                    <a:cubicBezTo>
                      <a:pt x="1089668" y="118945"/>
                      <a:pt x="1094427" y="139880"/>
                      <a:pt x="1094427" y="155105"/>
                    </a:cubicBezTo>
                    <a:lnTo>
                      <a:pt x="1094427" y="155105"/>
                    </a:lnTo>
                    <a:close/>
                    <a:moveTo>
                      <a:pt x="1395156" y="297839"/>
                    </a:moveTo>
                    <a:lnTo>
                      <a:pt x="1318070" y="78980"/>
                    </a:lnTo>
                    <a:lnTo>
                      <a:pt x="1252405" y="78980"/>
                    </a:lnTo>
                    <a:lnTo>
                      <a:pt x="1174368" y="297839"/>
                    </a:lnTo>
                    <a:lnTo>
                      <a:pt x="1225758" y="297839"/>
                    </a:lnTo>
                    <a:lnTo>
                      <a:pt x="1238130" y="258825"/>
                    </a:lnTo>
                    <a:lnTo>
                      <a:pt x="1332346" y="258825"/>
                    </a:lnTo>
                    <a:lnTo>
                      <a:pt x="1344717" y="297839"/>
                    </a:lnTo>
                    <a:lnTo>
                      <a:pt x="1395156" y="297839"/>
                    </a:lnTo>
                    <a:lnTo>
                      <a:pt x="1395156" y="297839"/>
                    </a:lnTo>
                    <a:close/>
                    <a:moveTo>
                      <a:pt x="1319974" y="223617"/>
                    </a:moveTo>
                    <a:lnTo>
                      <a:pt x="1249550" y="223617"/>
                    </a:lnTo>
                    <a:lnTo>
                      <a:pt x="1284762" y="116091"/>
                    </a:lnTo>
                    <a:lnTo>
                      <a:pt x="1319974" y="223617"/>
                    </a:lnTo>
                    <a:lnTo>
                      <a:pt x="1319974" y="223617"/>
                    </a:lnTo>
                    <a:close/>
                    <a:moveTo>
                      <a:pt x="1629268" y="297839"/>
                    </a:moveTo>
                    <a:lnTo>
                      <a:pt x="1553134" y="216956"/>
                    </a:lnTo>
                    <a:cubicBezTo>
                      <a:pt x="1609283" y="213150"/>
                      <a:pt x="1617848" y="176039"/>
                      <a:pt x="1617848" y="150347"/>
                    </a:cubicBezTo>
                    <a:cubicBezTo>
                      <a:pt x="1617848" y="121800"/>
                      <a:pt x="1608331" y="78980"/>
                      <a:pt x="1525535" y="78980"/>
                    </a:cubicBezTo>
                    <a:lnTo>
                      <a:pt x="1445595" y="78980"/>
                    </a:lnTo>
                    <a:lnTo>
                      <a:pt x="1445595" y="297839"/>
                    </a:lnTo>
                    <a:lnTo>
                      <a:pt x="1494130" y="297839"/>
                    </a:lnTo>
                    <a:lnTo>
                      <a:pt x="1494130" y="210296"/>
                    </a:lnTo>
                    <a:lnTo>
                      <a:pt x="1565506" y="297839"/>
                    </a:lnTo>
                    <a:lnTo>
                      <a:pt x="1629268" y="297839"/>
                    </a:lnTo>
                    <a:lnTo>
                      <a:pt x="1629268" y="297839"/>
                    </a:lnTo>
                    <a:close/>
                    <a:moveTo>
                      <a:pt x="1568361" y="151299"/>
                    </a:moveTo>
                    <a:cubicBezTo>
                      <a:pt x="1568361" y="165572"/>
                      <a:pt x="1561700" y="181749"/>
                      <a:pt x="1527439" y="181749"/>
                    </a:cubicBezTo>
                    <a:lnTo>
                      <a:pt x="1493179" y="181749"/>
                    </a:lnTo>
                    <a:lnTo>
                      <a:pt x="1493179" y="119897"/>
                    </a:lnTo>
                    <a:lnTo>
                      <a:pt x="1527439" y="119897"/>
                    </a:lnTo>
                    <a:cubicBezTo>
                      <a:pt x="1561700" y="118945"/>
                      <a:pt x="1568361" y="136073"/>
                      <a:pt x="1568361" y="151299"/>
                    </a:cubicBezTo>
                    <a:lnTo>
                      <a:pt x="1568361" y="151299"/>
                    </a:lnTo>
                    <a:close/>
                    <a:moveTo>
                      <a:pt x="1821507" y="118945"/>
                    </a:moveTo>
                    <a:lnTo>
                      <a:pt x="1821507" y="78980"/>
                    </a:lnTo>
                    <a:lnTo>
                      <a:pt x="1659722" y="78980"/>
                    </a:lnTo>
                    <a:lnTo>
                      <a:pt x="1659722" y="118945"/>
                    </a:lnTo>
                    <a:lnTo>
                      <a:pt x="1716823" y="118945"/>
                    </a:lnTo>
                    <a:lnTo>
                      <a:pt x="1716823" y="297839"/>
                    </a:lnTo>
                    <a:lnTo>
                      <a:pt x="1764406" y="297839"/>
                    </a:lnTo>
                    <a:lnTo>
                      <a:pt x="1764406" y="118945"/>
                    </a:lnTo>
                    <a:lnTo>
                      <a:pt x="1821507" y="118945"/>
                    </a:lnTo>
                    <a:lnTo>
                      <a:pt x="1821507" y="118945"/>
                    </a:lnTo>
                    <a:close/>
                    <a:moveTo>
                      <a:pt x="2029923" y="297839"/>
                    </a:moveTo>
                    <a:lnTo>
                      <a:pt x="2029923" y="257874"/>
                    </a:lnTo>
                    <a:lnTo>
                      <a:pt x="1923336" y="257874"/>
                    </a:lnTo>
                    <a:lnTo>
                      <a:pt x="1923336" y="206489"/>
                    </a:lnTo>
                    <a:lnTo>
                      <a:pt x="2019455" y="206489"/>
                    </a:lnTo>
                    <a:lnTo>
                      <a:pt x="2019455" y="167475"/>
                    </a:lnTo>
                    <a:lnTo>
                      <a:pt x="1923336" y="167475"/>
                    </a:lnTo>
                    <a:lnTo>
                      <a:pt x="1923336" y="119897"/>
                    </a:lnTo>
                    <a:lnTo>
                      <a:pt x="2029923" y="119897"/>
                    </a:lnTo>
                    <a:lnTo>
                      <a:pt x="2029923" y="79931"/>
                    </a:lnTo>
                    <a:lnTo>
                      <a:pt x="1874800" y="79931"/>
                    </a:lnTo>
                    <a:lnTo>
                      <a:pt x="1874800" y="298791"/>
                    </a:lnTo>
                    <a:lnTo>
                      <a:pt x="2029923" y="298791"/>
                    </a:lnTo>
                    <a:lnTo>
                      <a:pt x="2029923" y="297839"/>
                    </a:lnTo>
                    <a:close/>
                    <a:moveTo>
                      <a:pt x="2362058" y="297839"/>
                    </a:moveTo>
                    <a:lnTo>
                      <a:pt x="2362058" y="78980"/>
                    </a:lnTo>
                    <a:lnTo>
                      <a:pt x="2290683" y="78980"/>
                    </a:lnTo>
                    <a:lnTo>
                      <a:pt x="2234534" y="220763"/>
                    </a:lnTo>
                    <a:cubicBezTo>
                      <a:pt x="2229775" y="233133"/>
                      <a:pt x="2227872" y="246455"/>
                      <a:pt x="2227872" y="246455"/>
                    </a:cubicBezTo>
                    <a:cubicBezTo>
                      <a:pt x="2227872" y="246455"/>
                      <a:pt x="2225017" y="234085"/>
                      <a:pt x="2220259" y="220763"/>
                    </a:cubicBezTo>
                    <a:lnTo>
                      <a:pt x="2165061" y="78980"/>
                    </a:lnTo>
                    <a:lnTo>
                      <a:pt x="2093686" y="78980"/>
                    </a:lnTo>
                    <a:lnTo>
                      <a:pt x="2093686" y="297839"/>
                    </a:lnTo>
                    <a:lnTo>
                      <a:pt x="2142222" y="297839"/>
                    </a:lnTo>
                    <a:lnTo>
                      <a:pt x="2142222" y="137025"/>
                    </a:lnTo>
                    <a:lnTo>
                      <a:pt x="2204081" y="297839"/>
                    </a:lnTo>
                    <a:lnTo>
                      <a:pt x="2252616" y="297839"/>
                    </a:lnTo>
                    <a:lnTo>
                      <a:pt x="2314475" y="137025"/>
                    </a:lnTo>
                    <a:lnTo>
                      <a:pt x="2314475" y="297839"/>
                    </a:lnTo>
                    <a:lnTo>
                      <a:pt x="2362058" y="297839"/>
                    </a:lnTo>
                    <a:lnTo>
                      <a:pt x="2362058" y="297839"/>
                    </a:lnTo>
                    <a:close/>
                    <a:moveTo>
                      <a:pt x="2590460" y="297839"/>
                    </a:moveTo>
                    <a:lnTo>
                      <a:pt x="2590460" y="257874"/>
                    </a:lnTo>
                    <a:lnTo>
                      <a:pt x="2483873" y="257874"/>
                    </a:lnTo>
                    <a:lnTo>
                      <a:pt x="2483873" y="206489"/>
                    </a:lnTo>
                    <a:lnTo>
                      <a:pt x="2579992" y="206489"/>
                    </a:lnTo>
                    <a:lnTo>
                      <a:pt x="2579992" y="167475"/>
                    </a:lnTo>
                    <a:lnTo>
                      <a:pt x="2483873" y="167475"/>
                    </a:lnTo>
                    <a:lnTo>
                      <a:pt x="2483873" y="119897"/>
                    </a:lnTo>
                    <a:lnTo>
                      <a:pt x="2590460" y="119897"/>
                    </a:lnTo>
                    <a:lnTo>
                      <a:pt x="2590460" y="79931"/>
                    </a:lnTo>
                    <a:lnTo>
                      <a:pt x="2435338" y="79931"/>
                    </a:lnTo>
                    <a:lnTo>
                      <a:pt x="2435338" y="298791"/>
                    </a:lnTo>
                    <a:lnTo>
                      <a:pt x="2590460" y="298791"/>
                    </a:lnTo>
                    <a:lnTo>
                      <a:pt x="2590460" y="297839"/>
                    </a:lnTo>
                    <a:close/>
                    <a:moveTo>
                      <a:pt x="2856930" y="297839"/>
                    </a:moveTo>
                    <a:lnTo>
                      <a:pt x="2856930" y="78980"/>
                    </a:lnTo>
                    <a:lnTo>
                      <a:pt x="2808394" y="78980"/>
                    </a:lnTo>
                    <a:lnTo>
                      <a:pt x="2808394" y="230278"/>
                    </a:lnTo>
                    <a:lnTo>
                      <a:pt x="2717985" y="78980"/>
                    </a:lnTo>
                    <a:lnTo>
                      <a:pt x="2655174" y="78980"/>
                    </a:lnTo>
                    <a:lnTo>
                      <a:pt x="2655174" y="297839"/>
                    </a:lnTo>
                    <a:lnTo>
                      <a:pt x="2704662" y="297839"/>
                    </a:lnTo>
                    <a:lnTo>
                      <a:pt x="2704662" y="145589"/>
                    </a:lnTo>
                    <a:lnTo>
                      <a:pt x="2796974" y="297839"/>
                    </a:lnTo>
                    <a:lnTo>
                      <a:pt x="2856930" y="297839"/>
                    </a:lnTo>
                    <a:lnTo>
                      <a:pt x="2856930" y="297839"/>
                    </a:lnTo>
                    <a:close/>
                    <a:moveTo>
                      <a:pt x="3072960" y="118945"/>
                    </a:moveTo>
                    <a:lnTo>
                      <a:pt x="3072960" y="78980"/>
                    </a:lnTo>
                    <a:lnTo>
                      <a:pt x="2911175" y="78980"/>
                    </a:lnTo>
                    <a:lnTo>
                      <a:pt x="2911175" y="118945"/>
                    </a:lnTo>
                    <a:lnTo>
                      <a:pt x="2968276" y="118945"/>
                    </a:lnTo>
                    <a:lnTo>
                      <a:pt x="2968276" y="297839"/>
                    </a:lnTo>
                    <a:lnTo>
                      <a:pt x="3015859" y="297839"/>
                    </a:lnTo>
                    <a:lnTo>
                      <a:pt x="3015859" y="118945"/>
                    </a:lnTo>
                    <a:lnTo>
                      <a:pt x="3072960" y="118945"/>
                    </a:lnTo>
                    <a:lnTo>
                      <a:pt x="3072960" y="118945"/>
                    </a:lnTo>
                    <a:close/>
                  </a:path>
                </a:pathLst>
              </a:custGeom>
              <a:solidFill>
                <a:srgbClr val="000000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" name="Forme libre 12">
                <a:extLst>
                  <a:ext uri="{FF2B5EF4-FFF2-40B4-BE49-F238E27FC236}">
                    <a16:creationId xmlns:a16="http://schemas.microsoft.com/office/drawing/2014/main" id="{DC0B793B-C8A5-A60D-E86B-6B50D7BF409D}"/>
                  </a:ext>
                </a:extLst>
              </p:cNvPr>
              <p:cNvSpPr/>
              <p:nvPr/>
            </p:nvSpPr>
            <p:spPr>
              <a:xfrm>
                <a:off x="10756865" y="852310"/>
                <a:ext cx="337844" cy="139879"/>
              </a:xfrm>
              <a:custGeom>
                <a:avLst/>
                <a:gdLst>
                  <a:gd name="connsiteX0" fmla="*/ 23792 w 337844"/>
                  <a:gd name="connsiteY0" fmla="*/ 0 h 139879"/>
                  <a:gd name="connsiteX1" fmla="*/ 0 w 337844"/>
                  <a:gd name="connsiteY1" fmla="*/ 139880 h 139879"/>
                  <a:gd name="connsiteX2" fmla="*/ 313101 w 337844"/>
                  <a:gd name="connsiteY2" fmla="*/ 139880 h 139879"/>
                  <a:gd name="connsiteX3" fmla="*/ 337845 w 337844"/>
                  <a:gd name="connsiteY3" fmla="*/ 0 h 139879"/>
                  <a:gd name="connsiteX4" fmla="*/ 23792 w 337844"/>
                  <a:gd name="connsiteY4" fmla="*/ 0 h 139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844" h="139879">
                    <a:moveTo>
                      <a:pt x="23792" y="0"/>
                    </a:moveTo>
                    <a:lnTo>
                      <a:pt x="0" y="139880"/>
                    </a:lnTo>
                    <a:lnTo>
                      <a:pt x="313101" y="139880"/>
                    </a:lnTo>
                    <a:lnTo>
                      <a:pt x="337845" y="0"/>
                    </a:lnTo>
                    <a:lnTo>
                      <a:pt x="237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 13">
                <a:extLst>
                  <a:ext uri="{FF2B5EF4-FFF2-40B4-BE49-F238E27FC236}">
                    <a16:creationId xmlns:a16="http://schemas.microsoft.com/office/drawing/2014/main" id="{AD9685C1-F954-8664-40D3-357D88B89FBD}"/>
                  </a:ext>
                </a:extLst>
              </p:cNvPr>
              <p:cNvSpPr/>
              <p:nvPr/>
            </p:nvSpPr>
            <p:spPr>
              <a:xfrm>
                <a:off x="9608193" y="1689686"/>
                <a:ext cx="338796" cy="139879"/>
              </a:xfrm>
              <a:custGeom>
                <a:avLst/>
                <a:gdLst>
                  <a:gd name="connsiteX0" fmla="*/ 24744 w 338796"/>
                  <a:gd name="connsiteY0" fmla="*/ 0 h 139879"/>
                  <a:gd name="connsiteX1" fmla="*/ 0 w 338796"/>
                  <a:gd name="connsiteY1" fmla="*/ 139880 h 139879"/>
                  <a:gd name="connsiteX2" fmla="*/ 314053 w 338796"/>
                  <a:gd name="connsiteY2" fmla="*/ 139880 h 139879"/>
                  <a:gd name="connsiteX3" fmla="*/ 338796 w 338796"/>
                  <a:gd name="connsiteY3" fmla="*/ 0 h 139879"/>
                  <a:gd name="connsiteX4" fmla="*/ 24744 w 338796"/>
                  <a:gd name="connsiteY4" fmla="*/ 0 h 139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796" h="139879">
                    <a:moveTo>
                      <a:pt x="24744" y="0"/>
                    </a:moveTo>
                    <a:lnTo>
                      <a:pt x="0" y="139880"/>
                    </a:lnTo>
                    <a:lnTo>
                      <a:pt x="314053" y="139880"/>
                    </a:lnTo>
                    <a:lnTo>
                      <a:pt x="338796" y="0"/>
                    </a:lnTo>
                    <a:lnTo>
                      <a:pt x="247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A4BD8E40-0544-E518-0D37-8452373B4BD0}"/>
                  </a:ext>
                </a:extLst>
              </p:cNvPr>
              <p:cNvSpPr/>
              <p:nvPr/>
            </p:nvSpPr>
            <p:spPr>
              <a:xfrm>
                <a:off x="8541365" y="1266240"/>
                <a:ext cx="3126253" cy="790758"/>
              </a:xfrm>
              <a:custGeom>
                <a:avLst/>
                <a:gdLst>
                  <a:gd name="connsiteX0" fmla="*/ 545310 w 3126253"/>
                  <a:gd name="connsiteY0" fmla="*/ 616613 h 790758"/>
                  <a:gd name="connsiteX1" fmla="*/ 370202 w 3126253"/>
                  <a:gd name="connsiteY1" fmla="*/ 616613 h 790758"/>
                  <a:gd name="connsiteX2" fmla="*/ 276937 w 3126253"/>
                  <a:gd name="connsiteY2" fmla="*/ 673707 h 790758"/>
                  <a:gd name="connsiteX3" fmla="*/ 168446 w 3126253"/>
                  <a:gd name="connsiteY3" fmla="*/ 562374 h 790758"/>
                  <a:gd name="connsiteX4" fmla="*/ 541503 w 3126253"/>
                  <a:gd name="connsiteY4" fmla="*/ 562374 h 790758"/>
                  <a:gd name="connsiteX5" fmla="*/ 543406 w 3126253"/>
                  <a:gd name="connsiteY5" fmla="*/ 513844 h 790758"/>
                  <a:gd name="connsiteX6" fmla="*/ 280744 w 3126253"/>
                  <a:gd name="connsiteY6" fmla="*/ 225521 h 790758"/>
                  <a:gd name="connsiteX7" fmla="*/ 0 w 3126253"/>
                  <a:gd name="connsiteY7" fmla="*/ 508135 h 790758"/>
                  <a:gd name="connsiteX8" fmla="*/ 283599 w 3126253"/>
                  <a:gd name="connsiteY8" fmla="*/ 790749 h 790758"/>
                  <a:gd name="connsiteX9" fmla="*/ 545310 w 3126253"/>
                  <a:gd name="connsiteY9" fmla="*/ 616613 h 790758"/>
                  <a:gd name="connsiteX10" fmla="*/ 545310 w 3126253"/>
                  <a:gd name="connsiteY10" fmla="*/ 616613 h 790758"/>
                  <a:gd name="connsiteX11" fmla="*/ 370202 w 3126253"/>
                  <a:gd name="connsiteY11" fmla="*/ 449138 h 790758"/>
                  <a:gd name="connsiteX12" fmla="*/ 169398 w 3126253"/>
                  <a:gd name="connsiteY12" fmla="*/ 449138 h 790758"/>
                  <a:gd name="connsiteX13" fmla="*/ 272179 w 3126253"/>
                  <a:gd name="connsiteY13" fmla="*/ 348272 h 790758"/>
                  <a:gd name="connsiteX14" fmla="*/ 370202 w 3126253"/>
                  <a:gd name="connsiteY14" fmla="*/ 449138 h 790758"/>
                  <a:gd name="connsiteX15" fmla="*/ 370202 w 3126253"/>
                  <a:gd name="connsiteY15" fmla="*/ 449138 h 790758"/>
                  <a:gd name="connsiteX16" fmla="*/ 960240 w 3126253"/>
                  <a:gd name="connsiteY16" fmla="*/ 786943 h 790758"/>
                  <a:gd name="connsiteX17" fmla="*/ 981177 w 3126253"/>
                  <a:gd name="connsiteY17" fmla="*/ 651821 h 790758"/>
                  <a:gd name="connsiteX18" fmla="*/ 846039 w 3126253"/>
                  <a:gd name="connsiteY18" fmla="*/ 589018 h 790758"/>
                  <a:gd name="connsiteX19" fmla="*/ 846039 w 3126253"/>
                  <a:gd name="connsiteY19" fmla="*/ 370158 h 790758"/>
                  <a:gd name="connsiteX20" fmla="*/ 960240 w 3126253"/>
                  <a:gd name="connsiteY20" fmla="*/ 370158 h 790758"/>
                  <a:gd name="connsiteX21" fmla="*/ 981177 w 3126253"/>
                  <a:gd name="connsiteY21" fmla="*/ 235988 h 790758"/>
                  <a:gd name="connsiteX22" fmla="*/ 842233 w 3126253"/>
                  <a:gd name="connsiteY22" fmla="*/ 235988 h 790758"/>
                  <a:gd name="connsiteX23" fmla="*/ 842233 w 3126253"/>
                  <a:gd name="connsiteY23" fmla="*/ 97059 h 790758"/>
                  <a:gd name="connsiteX24" fmla="*/ 675690 w 3126253"/>
                  <a:gd name="connsiteY24" fmla="*/ 97059 h 790758"/>
                  <a:gd name="connsiteX25" fmla="*/ 675690 w 3126253"/>
                  <a:gd name="connsiteY25" fmla="*/ 235988 h 790758"/>
                  <a:gd name="connsiteX26" fmla="*/ 590039 w 3126253"/>
                  <a:gd name="connsiteY26" fmla="*/ 278808 h 790758"/>
                  <a:gd name="connsiteX27" fmla="*/ 590039 w 3126253"/>
                  <a:gd name="connsiteY27" fmla="*/ 370158 h 790758"/>
                  <a:gd name="connsiteX28" fmla="*/ 675690 w 3126253"/>
                  <a:gd name="connsiteY28" fmla="*/ 370158 h 790758"/>
                  <a:gd name="connsiteX29" fmla="*/ 675690 w 3126253"/>
                  <a:gd name="connsiteY29" fmla="*/ 606146 h 790758"/>
                  <a:gd name="connsiteX30" fmla="*/ 960240 w 3126253"/>
                  <a:gd name="connsiteY30" fmla="*/ 786943 h 790758"/>
                  <a:gd name="connsiteX31" fmla="*/ 960240 w 3126253"/>
                  <a:gd name="connsiteY31" fmla="*/ 786943 h 790758"/>
                  <a:gd name="connsiteX32" fmla="*/ 1861477 w 3126253"/>
                  <a:gd name="connsiteY32" fmla="*/ 781234 h 790758"/>
                  <a:gd name="connsiteX33" fmla="*/ 1883365 w 3126253"/>
                  <a:gd name="connsiteY33" fmla="*/ 640402 h 790758"/>
                  <a:gd name="connsiteX34" fmla="*/ 1654963 w 3126253"/>
                  <a:gd name="connsiteY34" fmla="*/ 640402 h 790758"/>
                  <a:gd name="connsiteX35" fmla="*/ 1656867 w 3126253"/>
                  <a:gd name="connsiteY35" fmla="*/ 96108 h 790758"/>
                  <a:gd name="connsiteX36" fmla="*/ 1481758 w 3126253"/>
                  <a:gd name="connsiteY36" fmla="*/ 96108 h 790758"/>
                  <a:gd name="connsiteX37" fmla="*/ 1481758 w 3126253"/>
                  <a:gd name="connsiteY37" fmla="*/ 782185 h 790758"/>
                  <a:gd name="connsiteX38" fmla="*/ 1861477 w 3126253"/>
                  <a:gd name="connsiteY38" fmla="*/ 781234 h 790758"/>
                  <a:gd name="connsiteX39" fmla="*/ 1861477 w 3126253"/>
                  <a:gd name="connsiteY39" fmla="*/ 781234 h 790758"/>
                  <a:gd name="connsiteX40" fmla="*/ 2461032 w 3126253"/>
                  <a:gd name="connsiteY40" fmla="*/ 507183 h 790758"/>
                  <a:gd name="connsiteX41" fmla="*/ 2186950 w 3126253"/>
                  <a:gd name="connsiteY41" fmla="*/ 225521 h 790758"/>
                  <a:gd name="connsiteX42" fmla="*/ 1912867 w 3126253"/>
                  <a:gd name="connsiteY42" fmla="*/ 507183 h 790758"/>
                  <a:gd name="connsiteX43" fmla="*/ 2185998 w 3126253"/>
                  <a:gd name="connsiteY43" fmla="*/ 790749 h 790758"/>
                  <a:gd name="connsiteX44" fmla="*/ 2461032 w 3126253"/>
                  <a:gd name="connsiteY44" fmla="*/ 507183 h 790758"/>
                  <a:gd name="connsiteX45" fmla="*/ 2461032 w 3126253"/>
                  <a:gd name="connsiteY45" fmla="*/ 507183 h 790758"/>
                  <a:gd name="connsiteX46" fmla="*/ 2300200 w 3126253"/>
                  <a:gd name="connsiteY46" fmla="*/ 507183 h 790758"/>
                  <a:gd name="connsiteX47" fmla="*/ 2185998 w 3126253"/>
                  <a:gd name="connsiteY47" fmla="*/ 650869 h 790758"/>
                  <a:gd name="connsiteX48" fmla="*/ 2074652 w 3126253"/>
                  <a:gd name="connsiteY48" fmla="*/ 507183 h 790758"/>
                  <a:gd name="connsiteX49" fmla="*/ 2186950 w 3126253"/>
                  <a:gd name="connsiteY49" fmla="*/ 364449 h 790758"/>
                  <a:gd name="connsiteX50" fmla="*/ 2300200 w 3126253"/>
                  <a:gd name="connsiteY50" fmla="*/ 507183 h 790758"/>
                  <a:gd name="connsiteX51" fmla="*/ 2300200 w 3126253"/>
                  <a:gd name="connsiteY51" fmla="*/ 507183 h 790758"/>
                  <a:gd name="connsiteX52" fmla="*/ 2711323 w 3126253"/>
                  <a:gd name="connsiteY52" fmla="*/ 782185 h 790758"/>
                  <a:gd name="connsiteX53" fmla="*/ 2711323 w 3126253"/>
                  <a:gd name="connsiteY53" fmla="*/ 235988 h 790758"/>
                  <a:gd name="connsiteX54" fmla="*/ 2543828 w 3126253"/>
                  <a:gd name="connsiteY54" fmla="*/ 235988 h 790758"/>
                  <a:gd name="connsiteX55" fmla="*/ 2543828 w 3126253"/>
                  <a:gd name="connsiteY55" fmla="*/ 782185 h 790758"/>
                  <a:gd name="connsiteX56" fmla="*/ 2711323 w 3126253"/>
                  <a:gd name="connsiteY56" fmla="*/ 782185 h 790758"/>
                  <a:gd name="connsiteX57" fmla="*/ 2711323 w 3126253"/>
                  <a:gd name="connsiteY57" fmla="*/ 782185 h 790758"/>
                  <a:gd name="connsiteX58" fmla="*/ 2736067 w 3126253"/>
                  <a:gd name="connsiteY58" fmla="*/ 90399 h 790758"/>
                  <a:gd name="connsiteX59" fmla="*/ 2627575 w 3126253"/>
                  <a:gd name="connsiteY59" fmla="*/ 0 h 790758"/>
                  <a:gd name="connsiteX60" fmla="*/ 2516229 w 3126253"/>
                  <a:gd name="connsiteY60" fmla="*/ 90399 h 790758"/>
                  <a:gd name="connsiteX61" fmla="*/ 2627575 w 3126253"/>
                  <a:gd name="connsiteY61" fmla="*/ 180797 h 790758"/>
                  <a:gd name="connsiteX62" fmla="*/ 2736067 w 3126253"/>
                  <a:gd name="connsiteY62" fmla="*/ 90399 h 790758"/>
                  <a:gd name="connsiteX63" fmla="*/ 2736067 w 3126253"/>
                  <a:gd name="connsiteY63" fmla="*/ 90399 h 790758"/>
                  <a:gd name="connsiteX64" fmla="*/ 3104365 w 3126253"/>
                  <a:gd name="connsiteY64" fmla="*/ 367303 h 790758"/>
                  <a:gd name="connsiteX65" fmla="*/ 3126254 w 3126253"/>
                  <a:gd name="connsiteY65" fmla="*/ 226472 h 790758"/>
                  <a:gd name="connsiteX66" fmla="*/ 2928305 w 3126253"/>
                  <a:gd name="connsiteY66" fmla="*/ 320677 h 790758"/>
                  <a:gd name="connsiteX67" fmla="*/ 2891190 w 3126253"/>
                  <a:gd name="connsiteY67" fmla="*/ 235036 h 790758"/>
                  <a:gd name="connsiteX68" fmla="*/ 2815056 w 3126253"/>
                  <a:gd name="connsiteY68" fmla="*/ 235036 h 790758"/>
                  <a:gd name="connsiteX69" fmla="*/ 2815056 w 3126253"/>
                  <a:gd name="connsiteY69" fmla="*/ 781234 h 790758"/>
                  <a:gd name="connsiteX70" fmla="*/ 2981599 w 3126253"/>
                  <a:gd name="connsiteY70" fmla="*/ 781234 h 790758"/>
                  <a:gd name="connsiteX71" fmla="*/ 2981599 w 3126253"/>
                  <a:gd name="connsiteY71" fmla="*/ 501474 h 790758"/>
                  <a:gd name="connsiteX72" fmla="*/ 3104365 w 3126253"/>
                  <a:gd name="connsiteY72" fmla="*/ 367303 h 790758"/>
                  <a:gd name="connsiteX73" fmla="*/ 3104365 w 3126253"/>
                  <a:gd name="connsiteY73" fmla="*/ 367303 h 79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3126253" h="790758">
                    <a:moveTo>
                      <a:pt x="545310" y="616613"/>
                    </a:moveTo>
                    <a:lnTo>
                      <a:pt x="370202" y="616613"/>
                    </a:lnTo>
                    <a:cubicBezTo>
                      <a:pt x="363540" y="648015"/>
                      <a:pt x="337845" y="673707"/>
                      <a:pt x="276937" y="673707"/>
                    </a:cubicBezTo>
                    <a:cubicBezTo>
                      <a:pt x="203658" y="673707"/>
                      <a:pt x="169398" y="634693"/>
                      <a:pt x="168446" y="562374"/>
                    </a:cubicBezTo>
                    <a:lnTo>
                      <a:pt x="541503" y="562374"/>
                    </a:lnTo>
                    <a:cubicBezTo>
                      <a:pt x="543406" y="546197"/>
                      <a:pt x="543406" y="530021"/>
                      <a:pt x="543406" y="513844"/>
                    </a:cubicBezTo>
                    <a:cubicBezTo>
                      <a:pt x="543406" y="370158"/>
                      <a:pt x="491064" y="225521"/>
                      <a:pt x="280744" y="225521"/>
                    </a:cubicBezTo>
                    <a:cubicBezTo>
                      <a:pt x="56149" y="225521"/>
                      <a:pt x="0" y="367303"/>
                      <a:pt x="0" y="508135"/>
                    </a:cubicBezTo>
                    <a:cubicBezTo>
                      <a:pt x="0" y="651821"/>
                      <a:pt x="54245" y="790749"/>
                      <a:pt x="283599" y="790749"/>
                    </a:cubicBezTo>
                    <a:cubicBezTo>
                      <a:pt x="451094" y="791701"/>
                      <a:pt x="535793" y="717479"/>
                      <a:pt x="545310" y="616613"/>
                    </a:cubicBezTo>
                    <a:lnTo>
                      <a:pt x="545310" y="616613"/>
                    </a:lnTo>
                    <a:close/>
                    <a:moveTo>
                      <a:pt x="370202" y="449138"/>
                    </a:moveTo>
                    <a:lnTo>
                      <a:pt x="169398" y="449138"/>
                    </a:lnTo>
                    <a:cubicBezTo>
                      <a:pt x="175108" y="391092"/>
                      <a:pt x="205562" y="348272"/>
                      <a:pt x="272179" y="348272"/>
                    </a:cubicBezTo>
                    <a:cubicBezTo>
                      <a:pt x="343555" y="348272"/>
                      <a:pt x="370202" y="392044"/>
                      <a:pt x="370202" y="449138"/>
                    </a:cubicBezTo>
                    <a:lnTo>
                      <a:pt x="370202" y="449138"/>
                    </a:lnTo>
                    <a:close/>
                    <a:moveTo>
                      <a:pt x="960240" y="786943"/>
                    </a:moveTo>
                    <a:lnTo>
                      <a:pt x="981177" y="651821"/>
                    </a:lnTo>
                    <a:cubicBezTo>
                      <a:pt x="855556" y="665143"/>
                      <a:pt x="846039" y="629935"/>
                      <a:pt x="846039" y="589018"/>
                    </a:cubicBezTo>
                    <a:lnTo>
                      <a:pt x="846039" y="370158"/>
                    </a:lnTo>
                    <a:lnTo>
                      <a:pt x="960240" y="370158"/>
                    </a:lnTo>
                    <a:lnTo>
                      <a:pt x="981177" y="235988"/>
                    </a:lnTo>
                    <a:lnTo>
                      <a:pt x="842233" y="235988"/>
                    </a:lnTo>
                    <a:lnTo>
                      <a:pt x="842233" y="97059"/>
                    </a:lnTo>
                    <a:lnTo>
                      <a:pt x="675690" y="97059"/>
                    </a:lnTo>
                    <a:lnTo>
                      <a:pt x="675690" y="235988"/>
                    </a:lnTo>
                    <a:lnTo>
                      <a:pt x="590039" y="278808"/>
                    </a:lnTo>
                    <a:lnTo>
                      <a:pt x="590039" y="370158"/>
                    </a:lnTo>
                    <a:lnTo>
                      <a:pt x="675690" y="370158"/>
                    </a:lnTo>
                    <a:lnTo>
                      <a:pt x="675690" y="606146"/>
                    </a:lnTo>
                    <a:cubicBezTo>
                      <a:pt x="675690" y="753638"/>
                      <a:pt x="713757" y="803120"/>
                      <a:pt x="960240" y="786943"/>
                    </a:cubicBezTo>
                    <a:lnTo>
                      <a:pt x="960240" y="786943"/>
                    </a:lnTo>
                    <a:close/>
                    <a:moveTo>
                      <a:pt x="1861477" y="781234"/>
                    </a:moveTo>
                    <a:lnTo>
                      <a:pt x="1883365" y="640402"/>
                    </a:lnTo>
                    <a:lnTo>
                      <a:pt x="1654963" y="640402"/>
                    </a:lnTo>
                    <a:lnTo>
                      <a:pt x="1656867" y="96108"/>
                    </a:lnTo>
                    <a:lnTo>
                      <a:pt x="1481758" y="96108"/>
                    </a:lnTo>
                    <a:lnTo>
                      <a:pt x="1481758" y="782185"/>
                    </a:lnTo>
                    <a:lnTo>
                      <a:pt x="1861477" y="781234"/>
                    </a:lnTo>
                    <a:lnTo>
                      <a:pt x="1861477" y="781234"/>
                    </a:lnTo>
                    <a:close/>
                    <a:moveTo>
                      <a:pt x="2461032" y="507183"/>
                    </a:moveTo>
                    <a:cubicBezTo>
                      <a:pt x="2461032" y="364449"/>
                      <a:pt x="2402028" y="225521"/>
                      <a:pt x="2186950" y="225521"/>
                    </a:cubicBezTo>
                    <a:cubicBezTo>
                      <a:pt x="1970919" y="225521"/>
                      <a:pt x="1912867" y="364449"/>
                      <a:pt x="1912867" y="507183"/>
                    </a:cubicBezTo>
                    <a:cubicBezTo>
                      <a:pt x="1912867" y="648966"/>
                      <a:pt x="1969016" y="790749"/>
                      <a:pt x="2185998" y="790749"/>
                    </a:cubicBezTo>
                    <a:cubicBezTo>
                      <a:pt x="2402028" y="791701"/>
                      <a:pt x="2461032" y="651821"/>
                      <a:pt x="2461032" y="507183"/>
                    </a:cubicBezTo>
                    <a:lnTo>
                      <a:pt x="2461032" y="507183"/>
                    </a:lnTo>
                    <a:close/>
                    <a:moveTo>
                      <a:pt x="2300200" y="507183"/>
                    </a:moveTo>
                    <a:cubicBezTo>
                      <a:pt x="2300200" y="594727"/>
                      <a:pt x="2272601" y="650869"/>
                      <a:pt x="2185998" y="650869"/>
                    </a:cubicBezTo>
                    <a:cubicBezTo>
                      <a:pt x="2102251" y="650869"/>
                      <a:pt x="2074652" y="594727"/>
                      <a:pt x="2074652" y="507183"/>
                    </a:cubicBezTo>
                    <a:cubicBezTo>
                      <a:pt x="2074652" y="420591"/>
                      <a:pt x="2101299" y="364449"/>
                      <a:pt x="2186950" y="364449"/>
                    </a:cubicBezTo>
                    <a:cubicBezTo>
                      <a:pt x="2275456" y="365400"/>
                      <a:pt x="2300200" y="421542"/>
                      <a:pt x="2300200" y="507183"/>
                    </a:cubicBezTo>
                    <a:lnTo>
                      <a:pt x="2300200" y="507183"/>
                    </a:lnTo>
                    <a:close/>
                    <a:moveTo>
                      <a:pt x="2711323" y="782185"/>
                    </a:moveTo>
                    <a:lnTo>
                      <a:pt x="2711323" y="235988"/>
                    </a:lnTo>
                    <a:lnTo>
                      <a:pt x="2543828" y="235988"/>
                    </a:lnTo>
                    <a:lnTo>
                      <a:pt x="2543828" y="782185"/>
                    </a:lnTo>
                    <a:lnTo>
                      <a:pt x="2711323" y="782185"/>
                    </a:lnTo>
                    <a:lnTo>
                      <a:pt x="2711323" y="782185"/>
                    </a:lnTo>
                    <a:close/>
                    <a:moveTo>
                      <a:pt x="2736067" y="90399"/>
                    </a:moveTo>
                    <a:cubicBezTo>
                      <a:pt x="2736067" y="14273"/>
                      <a:pt x="2691338" y="0"/>
                      <a:pt x="2627575" y="0"/>
                    </a:cubicBezTo>
                    <a:cubicBezTo>
                      <a:pt x="2562862" y="0"/>
                      <a:pt x="2516229" y="14273"/>
                      <a:pt x="2516229" y="90399"/>
                    </a:cubicBezTo>
                    <a:cubicBezTo>
                      <a:pt x="2516229" y="165572"/>
                      <a:pt x="2563813" y="180797"/>
                      <a:pt x="2627575" y="180797"/>
                    </a:cubicBezTo>
                    <a:cubicBezTo>
                      <a:pt x="2691338" y="180797"/>
                      <a:pt x="2736067" y="164620"/>
                      <a:pt x="2736067" y="90399"/>
                    </a:cubicBezTo>
                    <a:lnTo>
                      <a:pt x="2736067" y="90399"/>
                    </a:lnTo>
                    <a:close/>
                    <a:moveTo>
                      <a:pt x="3104365" y="367303"/>
                    </a:moveTo>
                    <a:lnTo>
                      <a:pt x="3126254" y="226472"/>
                    </a:lnTo>
                    <a:cubicBezTo>
                      <a:pt x="3012053" y="213150"/>
                      <a:pt x="2954000" y="283566"/>
                      <a:pt x="2928305" y="320677"/>
                    </a:cubicBezTo>
                    <a:lnTo>
                      <a:pt x="2891190" y="235036"/>
                    </a:lnTo>
                    <a:lnTo>
                      <a:pt x="2815056" y="235036"/>
                    </a:lnTo>
                    <a:lnTo>
                      <a:pt x="2815056" y="781234"/>
                    </a:lnTo>
                    <a:lnTo>
                      <a:pt x="2981599" y="781234"/>
                    </a:lnTo>
                    <a:lnTo>
                      <a:pt x="2981599" y="501474"/>
                    </a:lnTo>
                    <a:cubicBezTo>
                      <a:pt x="2981599" y="429155"/>
                      <a:pt x="2978744" y="354933"/>
                      <a:pt x="3104365" y="367303"/>
                    </a:cubicBezTo>
                    <a:lnTo>
                      <a:pt x="3104365" y="367303"/>
                    </a:lnTo>
                    <a:close/>
                  </a:path>
                </a:pathLst>
              </a:custGeom>
              <a:solidFill>
                <a:srgbClr val="000000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" name="Forme libre 15">
                <a:extLst>
                  <a:ext uri="{FF2B5EF4-FFF2-40B4-BE49-F238E27FC236}">
                    <a16:creationId xmlns:a16="http://schemas.microsoft.com/office/drawing/2014/main" id="{6DA80D41-C205-6C00-64C8-6728CF502A55}"/>
                  </a:ext>
                </a:extLst>
              </p:cNvPr>
              <p:cNvSpPr/>
              <p:nvPr/>
            </p:nvSpPr>
            <p:spPr>
              <a:xfrm>
                <a:off x="8558495" y="511650"/>
                <a:ext cx="2093685" cy="695592"/>
              </a:xfrm>
              <a:custGeom>
                <a:avLst/>
                <a:gdLst>
                  <a:gd name="connsiteX0" fmla="*/ 494871 w 2093685"/>
                  <a:gd name="connsiteY0" fmla="*/ 686077 h 695592"/>
                  <a:gd name="connsiteX1" fmla="*/ 494871 w 2093685"/>
                  <a:gd name="connsiteY1" fmla="*/ 544294 h 695592"/>
                  <a:gd name="connsiteX2" fmla="*/ 171302 w 2093685"/>
                  <a:gd name="connsiteY2" fmla="*/ 544294 h 695592"/>
                  <a:gd name="connsiteX3" fmla="*/ 171302 w 2093685"/>
                  <a:gd name="connsiteY3" fmla="*/ 402511 h 695592"/>
                  <a:gd name="connsiteX4" fmla="*/ 462514 w 2093685"/>
                  <a:gd name="connsiteY4" fmla="*/ 402511 h 695592"/>
                  <a:gd name="connsiteX5" fmla="*/ 462514 w 2093685"/>
                  <a:gd name="connsiteY5" fmla="*/ 269292 h 695592"/>
                  <a:gd name="connsiteX6" fmla="*/ 171302 w 2093685"/>
                  <a:gd name="connsiteY6" fmla="*/ 269292 h 695592"/>
                  <a:gd name="connsiteX7" fmla="*/ 171302 w 2093685"/>
                  <a:gd name="connsiteY7" fmla="*/ 141783 h 695592"/>
                  <a:gd name="connsiteX8" fmla="*/ 473934 w 2093685"/>
                  <a:gd name="connsiteY8" fmla="*/ 141783 h 695592"/>
                  <a:gd name="connsiteX9" fmla="*/ 495823 w 2093685"/>
                  <a:gd name="connsiteY9" fmla="*/ 0 h 695592"/>
                  <a:gd name="connsiteX10" fmla="*/ 0 w 2093685"/>
                  <a:gd name="connsiteY10" fmla="*/ 0 h 695592"/>
                  <a:gd name="connsiteX11" fmla="*/ 0 w 2093685"/>
                  <a:gd name="connsiteY11" fmla="*/ 686077 h 695592"/>
                  <a:gd name="connsiteX12" fmla="*/ 494871 w 2093685"/>
                  <a:gd name="connsiteY12" fmla="*/ 686077 h 695592"/>
                  <a:gd name="connsiteX13" fmla="*/ 494871 w 2093685"/>
                  <a:gd name="connsiteY13" fmla="*/ 686077 h 695592"/>
                  <a:gd name="connsiteX14" fmla="*/ 1104895 w 2093685"/>
                  <a:gd name="connsiteY14" fmla="*/ 686077 h 695592"/>
                  <a:gd name="connsiteX15" fmla="*/ 1104895 w 2093685"/>
                  <a:gd name="connsiteY15" fmla="*/ 139880 h 695592"/>
                  <a:gd name="connsiteX16" fmla="*/ 936448 w 2093685"/>
                  <a:gd name="connsiteY16" fmla="*/ 139880 h 695592"/>
                  <a:gd name="connsiteX17" fmla="*/ 936448 w 2093685"/>
                  <a:gd name="connsiteY17" fmla="*/ 449138 h 695592"/>
                  <a:gd name="connsiteX18" fmla="*/ 841281 w 2093685"/>
                  <a:gd name="connsiteY18" fmla="*/ 558568 h 695592"/>
                  <a:gd name="connsiteX19" fmla="*/ 749920 w 2093685"/>
                  <a:gd name="connsiteY19" fmla="*/ 453896 h 695592"/>
                  <a:gd name="connsiteX20" fmla="*/ 749920 w 2093685"/>
                  <a:gd name="connsiteY20" fmla="*/ 139880 h 695592"/>
                  <a:gd name="connsiteX21" fmla="*/ 582425 w 2093685"/>
                  <a:gd name="connsiteY21" fmla="*/ 139880 h 695592"/>
                  <a:gd name="connsiteX22" fmla="*/ 582425 w 2093685"/>
                  <a:gd name="connsiteY22" fmla="*/ 448186 h 695592"/>
                  <a:gd name="connsiteX23" fmla="*/ 796552 w 2093685"/>
                  <a:gd name="connsiteY23" fmla="*/ 695593 h 695592"/>
                  <a:gd name="connsiteX24" fmla="*/ 989742 w 2093685"/>
                  <a:gd name="connsiteY24" fmla="*/ 613758 h 695592"/>
                  <a:gd name="connsiteX25" fmla="*/ 1028761 w 2093685"/>
                  <a:gd name="connsiteY25" fmla="*/ 685126 h 695592"/>
                  <a:gd name="connsiteX26" fmla="*/ 1104895 w 2093685"/>
                  <a:gd name="connsiteY26" fmla="*/ 685126 h 695592"/>
                  <a:gd name="connsiteX27" fmla="*/ 1104895 w 2093685"/>
                  <a:gd name="connsiteY27" fmla="*/ 686077 h 695592"/>
                  <a:gd name="connsiteX28" fmla="*/ 1501744 w 2093685"/>
                  <a:gd name="connsiteY28" fmla="*/ 270244 h 695592"/>
                  <a:gd name="connsiteX29" fmla="*/ 1526488 w 2093685"/>
                  <a:gd name="connsiteY29" fmla="*/ 131316 h 695592"/>
                  <a:gd name="connsiteX30" fmla="*/ 1328539 w 2093685"/>
                  <a:gd name="connsiteY30" fmla="*/ 225521 h 695592"/>
                  <a:gd name="connsiteX31" fmla="*/ 1291424 w 2093685"/>
                  <a:gd name="connsiteY31" fmla="*/ 139880 h 695592"/>
                  <a:gd name="connsiteX32" fmla="*/ 1215290 w 2093685"/>
                  <a:gd name="connsiteY32" fmla="*/ 139880 h 695592"/>
                  <a:gd name="connsiteX33" fmla="*/ 1215290 w 2093685"/>
                  <a:gd name="connsiteY33" fmla="*/ 686077 h 695592"/>
                  <a:gd name="connsiteX34" fmla="*/ 1382784 w 2093685"/>
                  <a:gd name="connsiteY34" fmla="*/ 686077 h 695592"/>
                  <a:gd name="connsiteX35" fmla="*/ 1382784 w 2093685"/>
                  <a:gd name="connsiteY35" fmla="*/ 406318 h 695592"/>
                  <a:gd name="connsiteX36" fmla="*/ 1501744 w 2093685"/>
                  <a:gd name="connsiteY36" fmla="*/ 270244 h 695592"/>
                  <a:gd name="connsiteX37" fmla="*/ 1501744 w 2093685"/>
                  <a:gd name="connsiteY37" fmla="*/ 270244 h 695592"/>
                  <a:gd name="connsiteX38" fmla="*/ 2093686 w 2093685"/>
                  <a:gd name="connsiteY38" fmla="*/ 521457 h 695592"/>
                  <a:gd name="connsiteX39" fmla="*/ 1918577 w 2093685"/>
                  <a:gd name="connsiteY39" fmla="*/ 521457 h 695592"/>
                  <a:gd name="connsiteX40" fmla="*/ 1825313 w 2093685"/>
                  <a:gd name="connsiteY40" fmla="*/ 578551 h 695592"/>
                  <a:gd name="connsiteX41" fmla="*/ 1716823 w 2093685"/>
                  <a:gd name="connsiteY41" fmla="*/ 467218 h 695592"/>
                  <a:gd name="connsiteX42" fmla="*/ 2089879 w 2093685"/>
                  <a:gd name="connsiteY42" fmla="*/ 467218 h 695592"/>
                  <a:gd name="connsiteX43" fmla="*/ 2091782 w 2093685"/>
                  <a:gd name="connsiteY43" fmla="*/ 418688 h 695592"/>
                  <a:gd name="connsiteX44" fmla="*/ 1829120 w 2093685"/>
                  <a:gd name="connsiteY44" fmla="*/ 130364 h 695592"/>
                  <a:gd name="connsiteX45" fmla="*/ 1548376 w 2093685"/>
                  <a:gd name="connsiteY45" fmla="*/ 412979 h 695592"/>
                  <a:gd name="connsiteX46" fmla="*/ 1831975 w 2093685"/>
                  <a:gd name="connsiteY46" fmla="*/ 695593 h 695592"/>
                  <a:gd name="connsiteX47" fmla="*/ 2093686 w 2093685"/>
                  <a:gd name="connsiteY47" fmla="*/ 521457 h 695592"/>
                  <a:gd name="connsiteX48" fmla="*/ 2093686 w 2093685"/>
                  <a:gd name="connsiteY48" fmla="*/ 521457 h 695592"/>
                  <a:gd name="connsiteX49" fmla="*/ 1919529 w 2093685"/>
                  <a:gd name="connsiteY49" fmla="*/ 353030 h 695592"/>
                  <a:gd name="connsiteX50" fmla="*/ 1718725 w 2093685"/>
                  <a:gd name="connsiteY50" fmla="*/ 353030 h 695592"/>
                  <a:gd name="connsiteX51" fmla="*/ 1821507 w 2093685"/>
                  <a:gd name="connsiteY51" fmla="*/ 252164 h 695592"/>
                  <a:gd name="connsiteX52" fmla="*/ 1919529 w 2093685"/>
                  <a:gd name="connsiteY52" fmla="*/ 353030 h 695592"/>
                  <a:gd name="connsiteX53" fmla="*/ 1919529 w 2093685"/>
                  <a:gd name="connsiteY53" fmla="*/ 353030 h 69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093685" h="695592">
                    <a:moveTo>
                      <a:pt x="494871" y="686077"/>
                    </a:moveTo>
                    <a:lnTo>
                      <a:pt x="494871" y="544294"/>
                    </a:lnTo>
                    <a:lnTo>
                      <a:pt x="171302" y="544294"/>
                    </a:lnTo>
                    <a:lnTo>
                      <a:pt x="171302" y="402511"/>
                    </a:lnTo>
                    <a:lnTo>
                      <a:pt x="462514" y="402511"/>
                    </a:lnTo>
                    <a:lnTo>
                      <a:pt x="462514" y="269292"/>
                    </a:lnTo>
                    <a:lnTo>
                      <a:pt x="171302" y="269292"/>
                    </a:lnTo>
                    <a:lnTo>
                      <a:pt x="171302" y="141783"/>
                    </a:lnTo>
                    <a:lnTo>
                      <a:pt x="473934" y="141783"/>
                    </a:lnTo>
                    <a:lnTo>
                      <a:pt x="495823" y="0"/>
                    </a:lnTo>
                    <a:lnTo>
                      <a:pt x="0" y="0"/>
                    </a:lnTo>
                    <a:lnTo>
                      <a:pt x="0" y="686077"/>
                    </a:lnTo>
                    <a:lnTo>
                      <a:pt x="494871" y="686077"/>
                    </a:lnTo>
                    <a:lnTo>
                      <a:pt x="494871" y="686077"/>
                    </a:lnTo>
                    <a:close/>
                    <a:moveTo>
                      <a:pt x="1104895" y="686077"/>
                    </a:moveTo>
                    <a:lnTo>
                      <a:pt x="1104895" y="139880"/>
                    </a:lnTo>
                    <a:lnTo>
                      <a:pt x="936448" y="139880"/>
                    </a:lnTo>
                    <a:lnTo>
                      <a:pt x="936448" y="449138"/>
                    </a:lnTo>
                    <a:cubicBezTo>
                      <a:pt x="936448" y="524311"/>
                      <a:pt x="917415" y="558568"/>
                      <a:pt x="841281" y="558568"/>
                    </a:cubicBezTo>
                    <a:cubicBezTo>
                      <a:pt x="765147" y="558568"/>
                      <a:pt x="749920" y="527166"/>
                      <a:pt x="749920" y="453896"/>
                    </a:cubicBezTo>
                    <a:lnTo>
                      <a:pt x="749920" y="139880"/>
                    </a:lnTo>
                    <a:lnTo>
                      <a:pt x="582425" y="139880"/>
                    </a:lnTo>
                    <a:lnTo>
                      <a:pt x="582425" y="448186"/>
                    </a:lnTo>
                    <a:cubicBezTo>
                      <a:pt x="582425" y="593776"/>
                      <a:pt x="615734" y="695593"/>
                      <a:pt x="796552" y="695593"/>
                    </a:cubicBezTo>
                    <a:cubicBezTo>
                      <a:pt x="904092" y="695593"/>
                      <a:pt x="959289" y="656579"/>
                      <a:pt x="989742" y="613758"/>
                    </a:cubicBezTo>
                    <a:lnTo>
                      <a:pt x="1028761" y="685126"/>
                    </a:lnTo>
                    <a:lnTo>
                      <a:pt x="1104895" y="685126"/>
                    </a:lnTo>
                    <a:lnTo>
                      <a:pt x="1104895" y="686077"/>
                    </a:lnTo>
                    <a:close/>
                    <a:moveTo>
                      <a:pt x="1501744" y="270244"/>
                    </a:moveTo>
                    <a:lnTo>
                      <a:pt x="1526488" y="131316"/>
                    </a:lnTo>
                    <a:cubicBezTo>
                      <a:pt x="1412286" y="117994"/>
                      <a:pt x="1354234" y="188410"/>
                      <a:pt x="1328539" y="225521"/>
                    </a:cubicBezTo>
                    <a:lnTo>
                      <a:pt x="1291424" y="139880"/>
                    </a:lnTo>
                    <a:lnTo>
                      <a:pt x="1215290" y="139880"/>
                    </a:lnTo>
                    <a:lnTo>
                      <a:pt x="1215290" y="686077"/>
                    </a:lnTo>
                    <a:lnTo>
                      <a:pt x="1382784" y="686077"/>
                    </a:lnTo>
                    <a:lnTo>
                      <a:pt x="1382784" y="406318"/>
                    </a:lnTo>
                    <a:cubicBezTo>
                      <a:pt x="1381833" y="333999"/>
                      <a:pt x="1376123" y="256922"/>
                      <a:pt x="1501744" y="270244"/>
                    </a:cubicBezTo>
                    <a:lnTo>
                      <a:pt x="1501744" y="270244"/>
                    </a:lnTo>
                    <a:close/>
                    <a:moveTo>
                      <a:pt x="2093686" y="521457"/>
                    </a:moveTo>
                    <a:lnTo>
                      <a:pt x="1918577" y="521457"/>
                    </a:lnTo>
                    <a:cubicBezTo>
                      <a:pt x="1911916" y="552858"/>
                      <a:pt x="1886221" y="578551"/>
                      <a:pt x="1825313" y="578551"/>
                    </a:cubicBezTo>
                    <a:cubicBezTo>
                      <a:pt x="1752034" y="578551"/>
                      <a:pt x="1717774" y="539536"/>
                      <a:pt x="1716823" y="467218"/>
                    </a:cubicBezTo>
                    <a:lnTo>
                      <a:pt x="2089879" y="467218"/>
                    </a:lnTo>
                    <a:cubicBezTo>
                      <a:pt x="2091782" y="451041"/>
                      <a:pt x="2091782" y="434865"/>
                      <a:pt x="2091782" y="418688"/>
                    </a:cubicBezTo>
                    <a:cubicBezTo>
                      <a:pt x="2091782" y="275002"/>
                      <a:pt x="2039440" y="130364"/>
                      <a:pt x="1829120" y="130364"/>
                    </a:cubicBezTo>
                    <a:cubicBezTo>
                      <a:pt x="1604524" y="130364"/>
                      <a:pt x="1548376" y="272147"/>
                      <a:pt x="1548376" y="412979"/>
                    </a:cubicBezTo>
                    <a:cubicBezTo>
                      <a:pt x="1548376" y="556665"/>
                      <a:pt x="1602622" y="695593"/>
                      <a:pt x="1831975" y="695593"/>
                    </a:cubicBezTo>
                    <a:cubicBezTo>
                      <a:pt x="1999470" y="695593"/>
                      <a:pt x="2084169" y="621371"/>
                      <a:pt x="2093686" y="521457"/>
                    </a:cubicBezTo>
                    <a:lnTo>
                      <a:pt x="2093686" y="521457"/>
                    </a:lnTo>
                    <a:close/>
                    <a:moveTo>
                      <a:pt x="1919529" y="353030"/>
                    </a:moveTo>
                    <a:lnTo>
                      <a:pt x="1718725" y="353030"/>
                    </a:lnTo>
                    <a:cubicBezTo>
                      <a:pt x="1724436" y="294985"/>
                      <a:pt x="1754890" y="252164"/>
                      <a:pt x="1821507" y="252164"/>
                    </a:cubicBezTo>
                    <a:cubicBezTo>
                      <a:pt x="1892883" y="252164"/>
                      <a:pt x="1919529" y="295936"/>
                      <a:pt x="1919529" y="353030"/>
                    </a:cubicBezTo>
                    <a:lnTo>
                      <a:pt x="1919529" y="353030"/>
                    </a:lnTo>
                    <a:close/>
                  </a:path>
                </a:pathLst>
              </a:custGeom>
              <a:solidFill>
                <a:srgbClr val="000000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469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A147CCD4-F1D3-498D-95A5-CABC908B48A2}"/>
              </a:ext>
            </a:extLst>
          </p:cNvPr>
          <p:cNvGrpSpPr/>
          <p:nvPr userDrawn="1"/>
        </p:nvGrpSpPr>
        <p:grpSpPr>
          <a:xfrm>
            <a:off x="-3048" y="6422066"/>
            <a:ext cx="12195048" cy="458806"/>
            <a:chOff x="-3048" y="6422066"/>
            <a:chExt cx="12195048" cy="458806"/>
          </a:xfrm>
        </p:grpSpPr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DFF58020-237D-C047-573C-47FFF42BC3EE}"/>
                </a:ext>
              </a:extLst>
            </p:cNvPr>
            <p:cNvSpPr/>
            <p:nvPr/>
          </p:nvSpPr>
          <p:spPr>
            <a:xfrm>
              <a:off x="-3048" y="6547170"/>
              <a:ext cx="12195048" cy="333702"/>
            </a:xfrm>
            <a:custGeom>
              <a:avLst/>
              <a:gdLst>
                <a:gd name="connsiteX0" fmla="*/ 0 w 12195048"/>
                <a:gd name="connsiteY0" fmla="*/ 0 h 333702"/>
                <a:gd name="connsiteX1" fmla="*/ 5524373 w 12195048"/>
                <a:gd name="connsiteY1" fmla="*/ 0 h 333702"/>
                <a:gd name="connsiteX2" fmla="*/ 6105398 w 12195048"/>
                <a:gd name="connsiteY2" fmla="*/ 273050 h 333702"/>
                <a:gd name="connsiteX3" fmla="*/ 6641973 w 12195048"/>
                <a:gd name="connsiteY3" fmla="*/ 0 h 333702"/>
                <a:gd name="connsiteX4" fmla="*/ 12195048 w 12195048"/>
                <a:gd name="connsiteY4" fmla="*/ 0 h 333702"/>
                <a:gd name="connsiteX5" fmla="*/ 12195048 w 12195048"/>
                <a:gd name="connsiteY5" fmla="*/ 333702 h 333702"/>
                <a:gd name="connsiteX6" fmla="*/ 0 w 12195048"/>
                <a:gd name="connsiteY6" fmla="*/ 333702 h 33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5048" h="333702">
                  <a:moveTo>
                    <a:pt x="0" y="0"/>
                  </a:moveTo>
                  <a:lnTo>
                    <a:pt x="5524373" y="0"/>
                  </a:lnTo>
                  <a:cubicBezTo>
                    <a:pt x="5695823" y="189442"/>
                    <a:pt x="5911723" y="274108"/>
                    <a:pt x="6105398" y="273050"/>
                  </a:cubicBezTo>
                  <a:cubicBezTo>
                    <a:pt x="6290606" y="274108"/>
                    <a:pt x="6564715" y="135467"/>
                    <a:pt x="6641973" y="0"/>
                  </a:cubicBezTo>
                  <a:lnTo>
                    <a:pt x="12195048" y="0"/>
                  </a:lnTo>
                  <a:lnTo>
                    <a:pt x="12195048" y="333702"/>
                  </a:lnTo>
                  <a:lnTo>
                    <a:pt x="0" y="333702"/>
                  </a:lnTo>
                  <a:close/>
                </a:path>
              </a:pathLst>
            </a:custGeom>
            <a:solidFill>
              <a:srgbClr val="64C2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E7A79A2C-E78E-593B-9BF2-EA6B19EC32C3}"/>
                </a:ext>
              </a:extLst>
            </p:cNvPr>
            <p:cNvGrpSpPr/>
            <p:nvPr/>
          </p:nvGrpSpPr>
          <p:grpSpPr>
            <a:xfrm>
              <a:off x="5719719" y="6422066"/>
              <a:ext cx="701577" cy="302588"/>
              <a:chOff x="5498859" y="191925"/>
              <a:chExt cx="6168759" cy="2660571"/>
            </a:xfrm>
          </p:grpSpPr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5618AB32-F996-884A-9BB8-36CE56BA62C4}"/>
                  </a:ext>
                </a:extLst>
              </p:cNvPr>
              <p:cNvSpPr/>
              <p:nvPr/>
            </p:nvSpPr>
            <p:spPr>
              <a:xfrm>
                <a:off x="5914799" y="578296"/>
                <a:ext cx="1983291" cy="1983058"/>
              </a:xfrm>
              <a:custGeom>
                <a:avLst/>
                <a:gdLst>
                  <a:gd name="connsiteX0" fmla="*/ 1983291 w 1983291"/>
                  <a:gd name="connsiteY0" fmla="*/ 991529 h 1983058"/>
                  <a:gd name="connsiteX1" fmla="*/ 991646 w 1983291"/>
                  <a:gd name="connsiteY1" fmla="*/ 1983058 h 1983058"/>
                  <a:gd name="connsiteX2" fmla="*/ 0 w 1983291"/>
                  <a:gd name="connsiteY2" fmla="*/ 991529 h 1983058"/>
                  <a:gd name="connsiteX3" fmla="*/ 991646 w 1983291"/>
                  <a:gd name="connsiteY3" fmla="*/ 0 h 1983058"/>
                  <a:gd name="connsiteX4" fmla="*/ 1983291 w 1983291"/>
                  <a:gd name="connsiteY4" fmla="*/ 991529 h 1983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291" h="1983058">
                    <a:moveTo>
                      <a:pt x="1983291" y="991529"/>
                    </a:moveTo>
                    <a:cubicBezTo>
                      <a:pt x="1983291" y="1539135"/>
                      <a:pt x="1539317" y="1983058"/>
                      <a:pt x="991646" y="1983058"/>
                    </a:cubicBezTo>
                    <a:cubicBezTo>
                      <a:pt x="443975" y="1983058"/>
                      <a:pt x="0" y="1539135"/>
                      <a:pt x="0" y="991529"/>
                    </a:cubicBezTo>
                    <a:cubicBezTo>
                      <a:pt x="0" y="443923"/>
                      <a:pt x="443975" y="0"/>
                      <a:pt x="991646" y="0"/>
                    </a:cubicBezTo>
                    <a:cubicBezTo>
                      <a:pt x="1539317" y="0"/>
                      <a:pt x="1983291" y="443923"/>
                      <a:pt x="1983291" y="9915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" name="Forme libre 10">
                <a:extLst>
                  <a:ext uri="{FF2B5EF4-FFF2-40B4-BE49-F238E27FC236}">
                    <a16:creationId xmlns:a16="http://schemas.microsoft.com/office/drawing/2014/main" id="{8B6457A7-8CE6-E5C9-4ADC-EDC79E51C828}"/>
                  </a:ext>
                </a:extLst>
              </p:cNvPr>
              <p:cNvSpPr/>
              <p:nvPr/>
            </p:nvSpPr>
            <p:spPr>
              <a:xfrm>
                <a:off x="5498859" y="191925"/>
                <a:ext cx="2659932" cy="2660571"/>
              </a:xfrm>
              <a:custGeom>
                <a:avLst/>
                <a:gdLst>
                  <a:gd name="connsiteX0" fmla="*/ 2659933 w 2659932"/>
                  <a:gd name="connsiteY0" fmla="*/ 1330286 h 2660571"/>
                  <a:gd name="connsiteX1" fmla="*/ 1329490 w 2659932"/>
                  <a:gd name="connsiteY1" fmla="*/ 0 h 2660571"/>
                  <a:gd name="connsiteX2" fmla="*/ 0 w 2659932"/>
                  <a:gd name="connsiteY2" fmla="*/ 1330286 h 2660571"/>
                  <a:gd name="connsiteX3" fmla="*/ 1330442 w 2659932"/>
                  <a:gd name="connsiteY3" fmla="*/ 2660571 h 2660571"/>
                  <a:gd name="connsiteX4" fmla="*/ 2659933 w 2659932"/>
                  <a:gd name="connsiteY4" fmla="*/ 1330286 h 2660571"/>
                  <a:gd name="connsiteX5" fmla="*/ 2659933 w 2659932"/>
                  <a:gd name="connsiteY5" fmla="*/ 1330286 h 2660571"/>
                  <a:gd name="connsiteX6" fmla="*/ 1096330 w 2659932"/>
                  <a:gd name="connsiteY6" fmla="*/ 1768005 h 2660571"/>
                  <a:gd name="connsiteX7" fmla="*/ 1751083 w 2659932"/>
                  <a:gd name="connsiteY7" fmla="*/ 1768005 h 2660571"/>
                  <a:gd name="connsiteX8" fmla="*/ 1704451 w 2659932"/>
                  <a:gd name="connsiteY8" fmla="*/ 2062038 h 2660571"/>
                  <a:gd name="connsiteX9" fmla="*/ 1050650 w 2659932"/>
                  <a:gd name="connsiteY9" fmla="*/ 2062038 h 2660571"/>
                  <a:gd name="connsiteX10" fmla="*/ 1030664 w 2659932"/>
                  <a:gd name="connsiteY10" fmla="*/ 2062038 h 2660571"/>
                  <a:gd name="connsiteX11" fmla="*/ 723273 w 2659932"/>
                  <a:gd name="connsiteY11" fmla="*/ 2062038 h 2660571"/>
                  <a:gd name="connsiteX12" fmla="*/ 956434 w 2659932"/>
                  <a:gd name="connsiteY12" fmla="*/ 589969 h 2660571"/>
                  <a:gd name="connsiteX13" fmla="*/ 1283810 w 2659932"/>
                  <a:gd name="connsiteY13" fmla="*/ 589969 h 2660571"/>
                  <a:gd name="connsiteX14" fmla="*/ 1096330 w 2659932"/>
                  <a:gd name="connsiteY14" fmla="*/ 1768005 h 2660571"/>
                  <a:gd name="connsiteX15" fmla="*/ 1096330 w 2659932"/>
                  <a:gd name="connsiteY15" fmla="*/ 1768005 h 2660571"/>
                  <a:gd name="connsiteX16" fmla="*/ 1516970 w 2659932"/>
                  <a:gd name="connsiteY16" fmla="*/ 1178987 h 2660571"/>
                  <a:gd name="connsiteX17" fmla="*/ 1844347 w 2659932"/>
                  <a:gd name="connsiteY17" fmla="*/ 1178987 h 2660571"/>
                  <a:gd name="connsiteX18" fmla="*/ 1797715 w 2659932"/>
                  <a:gd name="connsiteY18" fmla="*/ 1473020 h 2660571"/>
                  <a:gd name="connsiteX19" fmla="*/ 1470338 w 2659932"/>
                  <a:gd name="connsiteY19" fmla="*/ 1473020 h 2660571"/>
                  <a:gd name="connsiteX20" fmla="*/ 1516970 w 2659932"/>
                  <a:gd name="connsiteY20" fmla="*/ 1178987 h 2660571"/>
                  <a:gd name="connsiteX21" fmla="*/ 1516970 w 2659932"/>
                  <a:gd name="connsiteY21" fmla="*/ 1178987 h 2660571"/>
                  <a:gd name="connsiteX22" fmla="*/ 1937611 w 2659932"/>
                  <a:gd name="connsiteY22" fmla="*/ 590921 h 2660571"/>
                  <a:gd name="connsiteX23" fmla="*/ 1890979 w 2659932"/>
                  <a:gd name="connsiteY23" fmla="*/ 884954 h 2660571"/>
                  <a:gd name="connsiteX24" fmla="*/ 1563603 w 2659932"/>
                  <a:gd name="connsiteY24" fmla="*/ 884954 h 2660571"/>
                  <a:gd name="connsiteX25" fmla="*/ 1610235 w 2659932"/>
                  <a:gd name="connsiteY25" fmla="*/ 590921 h 2660571"/>
                  <a:gd name="connsiteX26" fmla="*/ 1937611 w 2659932"/>
                  <a:gd name="connsiteY26" fmla="*/ 590921 h 2660571"/>
                  <a:gd name="connsiteX27" fmla="*/ 1937611 w 2659932"/>
                  <a:gd name="connsiteY27" fmla="*/ 590921 h 266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659932" h="2660571">
                    <a:moveTo>
                      <a:pt x="2659933" y="1330286"/>
                    </a:moveTo>
                    <a:cubicBezTo>
                      <a:pt x="2659933" y="595679"/>
                      <a:pt x="2064184" y="0"/>
                      <a:pt x="1329490" y="0"/>
                    </a:cubicBezTo>
                    <a:cubicBezTo>
                      <a:pt x="594797" y="0"/>
                      <a:pt x="0" y="595679"/>
                      <a:pt x="0" y="1330286"/>
                    </a:cubicBezTo>
                    <a:cubicBezTo>
                      <a:pt x="0" y="2064893"/>
                      <a:pt x="595749" y="2660571"/>
                      <a:pt x="1330442" y="2660571"/>
                    </a:cubicBezTo>
                    <a:cubicBezTo>
                      <a:pt x="2065136" y="2660571"/>
                      <a:pt x="2659933" y="2064893"/>
                      <a:pt x="2659933" y="1330286"/>
                    </a:cubicBezTo>
                    <a:lnTo>
                      <a:pt x="2659933" y="1330286"/>
                    </a:lnTo>
                    <a:close/>
                    <a:moveTo>
                      <a:pt x="1096330" y="1768005"/>
                    </a:moveTo>
                    <a:lnTo>
                      <a:pt x="1751083" y="1768005"/>
                    </a:lnTo>
                    <a:lnTo>
                      <a:pt x="1704451" y="2062038"/>
                    </a:lnTo>
                    <a:lnTo>
                      <a:pt x="1050650" y="2062038"/>
                    </a:lnTo>
                    <a:lnTo>
                      <a:pt x="1030664" y="2062038"/>
                    </a:lnTo>
                    <a:lnTo>
                      <a:pt x="723273" y="2062038"/>
                    </a:lnTo>
                    <a:lnTo>
                      <a:pt x="956434" y="589969"/>
                    </a:lnTo>
                    <a:lnTo>
                      <a:pt x="1283810" y="589969"/>
                    </a:lnTo>
                    <a:lnTo>
                      <a:pt x="1096330" y="1768005"/>
                    </a:lnTo>
                    <a:lnTo>
                      <a:pt x="1096330" y="1768005"/>
                    </a:lnTo>
                    <a:close/>
                    <a:moveTo>
                      <a:pt x="1516970" y="1178987"/>
                    </a:moveTo>
                    <a:lnTo>
                      <a:pt x="1844347" y="1178987"/>
                    </a:lnTo>
                    <a:lnTo>
                      <a:pt x="1797715" y="1473020"/>
                    </a:lnTo>
                    <a:lnTo>
                      <a:pt x="1470338" y="1473020"/>
                    </a:lnTo>
                    <a:lnTo>
                      <a:pt x="1516970" y="1178987"/>
                    </a:lnTo>
                    <a:lnTo>
                      <a:pt x="1516970" y="1178987"/>
                    </a:lnTo>
                    <a:close/>
                    <a:moveTo>
                      <a:pt x="1937611" y="590921"/>
                    </a:moveTo>
                    <a:lnTo>
                      <a:pt x="1890979" y="884954"/>
                    </a:lnTo>
                    <a:lnTo>
                      <a:pt x="1563603" y="884954"/>
                    </a:lnTo>
                    <a:lnTo>
                      <a:pt x="1610235" y="590921"/>
                    </a:lnTo>
                    <a:lnTo>
                      <a:pt x="1937611" y="590921"/>
                    </a:lnTo>
                    <a:lnTo>
                      <a:pt x="1937611" y="590921"/>
                    </a:lnTo>
                    <a:close/>
                  </a:path>
                </a:pathLst>
              </a:custGeom>
              <a:solidFill>
                <a:srgbClr val="F2CB2A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846408D3-3543-8291-38F7-C40857DD52ED}"/>
                  </a:ext>
                </a:extLst>
              </p:cNvPr>
              <p:cNvSpPr/>
              <p:nvPr/>
            </p:nvSpPr>
            <p:spPr>
              <a:xfrm>
                <a:off x="8566108" y="2270139"/>
                <a:ext cx="3072959" cy="298790"/>
              </a:xfrm>
              <a:custGeom>
                <a:avLst/>
                <a:gdLst>
                  <a:gd name="connsiteX0" fmla="*/ 123718 w 3072959"/>
                  <a:gd name="connsiteY0" fmla="*/ 297839 h 298790"/>
                  <a:gd name="connsiteX1" fmla="*/ 123718 w 3072959"/>
                  <a:gd name="connsiteY1" fmla="*/ 257874 h 298790"/>
                  <a:gd name="connsiteX2" fmla="*/ 49487 w 3072959"/>
                  <a:gd name="connsiteY2" fmla="*/ 257874 h 298790"/>
                  <a:gd name="connsiteX3" fmla="*/ 49487 w 3072959"/>
                  <a:gd name="connsiteY3" fmla="*/ 78980 h 298790"/>
                  <a:gd name="connsiteX4" fmla="*/ 0 w 3072959"/>
                  <a:gd name="connsiteY4" fmla="*/ 78980 h 298790"/>
                  <a:gd name="connsiteX5" fmla="*/ 0 w 3072959"/>
                  <a:gd name="connsiteY5" fmla="*/ 297839 h 298790"/>
                  <a:gd name="connsiteX6" fmla="*/ 123718 w 3072959"/>
                  <a:gd name="connsiteY6" fmla="*/ 297839 h 298790"/>
                  <a:gd name="connsiteX7" fmla="*/ 123718 w 3072959"/>
                  <a:gd name="connsiteY7" fmla="*/ 297839 h 298790"/>
                  <a:gd name="connsiteX8" fmla="*/ 334038 w 3072959"/>
                  <a:gd name="connsiteY8" fmla="*/ 297839 h 298790"/>
                  <a:gd name="connsiteX9" fmla="*/ 334038 w 3072959"/>
                  <a:gd name="connsiteY9" fmla="*/ 257874 h 298790"/>
                  <a:gd name="connsiteX10" fmla="*/ 227451 w 3072959"/>
                  <a:gd name="connsiteY10" fmla="*/ 257874 h 298790"/>
                  <a:gd name="connsiteX11" fmla="*/ 227451 w 3072959"/>
                  <a:gd name="connsiteY11" fmla="*/ 206489 h 298790"/>
                  <a:gd name="connsiteX12" fmla="*/ 323570 w 3072959"/>
                  <a:gd name="connsiteY12" fmla="*/ 206489 h 298790"/>
                  <a:gd name="connsiteX13" fmla="*/ 323570 w 3072959"/>
                  <a:gd name="connsiteY13" fmla="*/ 167475 h 298790"/>
                  <a:gd name="connsiteX14" fmla="*/ 227451 w 3072959"/>
                  <a:gd name="connsiteY14" fmla="*/ 167475 h 298790"/>
                  <a:gd name="connsiteX15" fmla="*/ 227451 w 3072959"/>
                  <a:gd name="connsiteY15" fmla="*/ 119897 h 298790"/>
                  <a:gd name="connsiteX16" fmla="*/ 334038 w 3072959"/>
                  <a:gd name="connsiteY16" fmla="*/ 119897 h 298790"/>
                  <a:gd name="connsiteX17" fmla="*/ 334038 w 3072959"/>
                  <a:gd name="connsiteY17" fmla="*/ 79931 h 298790"/>
                  <a:gd name="connsiteX18" fmla="*/ 178915 w 3072959"/>
                  <a:gd name="connsiteY18" fmla="*/ 79931 h 298790"/>
                  <a:gd name="connsiteX19" fmla="*/ 178915 w 3072959"/>
                  <a:gd name="connsiteY19" fmla="*/ 298791 h 298790"/>
                  <a:gd name="connsiteX20" fmla="*/ 334038 w 3072959"/>
                  <a:gd name="connsiteY20" fmla="*/ 298791 h 298790"/>
                  <a:gd name="connsiteX21" fmla="*/ 334038 w 3072959"/>
                  <a:gd name="connsiteY21" fmla="*/ 297839 h 298790"/>
                  <a:gd name="connsiteX22" fmla="*/ 687110 w 3072959"/>
                  <a:gd name="connsiteY22" fmla="*/ 187458 h 298790"/>
                  <a:gd name="connsiteX23" fmla="*/ 585280 w 3072959"/>
                  <a:gd name="connsiteY23" fmla="*/ 78980 h 298790"/>
                  <a:gd name="connsiteX24" fmla="*/ 500581 w 3072959"/>
                  <a:gd name="connsiteY24" fmla="*/ 78980 h 298790"/>
                  <a:gd name="connsiteX25" fmla="*/ 500581 w 3072959"/>
                  <a:gd name="connsiteY25" fmla="*/ 297839 h 298790"/>
                  <a:gd name="connsiteX26" fmla="*/ 581474 w 3072959"/>
                  <a:gd name="connsiteY26" fmla="*/ 297839 h 298790"/>
                  <a:gd name="connsiteX27" fmla="*/ 687110 w 3072959"/>
                  <a:gd name="connsiteY27" fmla="*/ 187458 h 298790"/>
                  <a:gd name="connsiteX28" fmla="*/ 687110 w 3072959"/>
                  <a:gd name="connsiteY28" fmla="*/ 187458 h 298790"/>
                  <a:gd name="connsiteX29" fmla="*/ 640478 w 3072959"/>
                  <a:gd name="connsiteY29" fmla="*/ 186506 h 298790"/>
                  <a:gd name="connsiteX30" fmla="*/ 572909 w 3072959"/>
                  <a:gd name="connsiteY30" fmla="*/ 256922 h 298790"/>
                  <a:gd name="connsiteX31" fmla="*/ 549117 w 3072959"/>
                  <a:gd name="connsiteY31" fmla="*/ 256922 h 298790"/>
                  <a:gd name="connsiteX32" fmla="*/ 549117 w 3072959"/>
                  <a:gd name="connsiteY32" fmla="*/ 118945 h 298790"/>
                  <a:gd name="connsiteX33" fmla="*/ 574812 w 3072959"/>
                  <a:gd name="connsiteY33" fmla="*/ 118945 h 298790"/>
                  <a:gd name="connsiteX34" fmla="*/ 640478 w 3072959"/>
                  <a:gd name="connsiteY34" fmla="*/ 186506 h 298790"/>
                  <a:gd name="connsiteX35" fmla="*/ 640478 w 3072959"/>
                  <a:gd name="connsiteY35" fmla="*/ 186506 h 298790"/>
                  <a:gd name="connsiteX36" fmla="*/ 907899 w 3072959"/>
                  <a:gd name="connsiteY36" fmla="*/ 297839 h 298790"/>
                  <a:gd name="connsiteX37" fmla="*/ 907899 w 3072959"/>
                  <a:gd name="connsiteY37" fmla="*/ 257874 h 298790"/>
                  <a:gd name="connsiteX38" fmla="*/ 801311 w 3072959"/>
                  <a:gd name="connsiteY38" fmla="*/ 257874 h 298790"/>
                  <a:gd name="connsiteX39" fmla="*/ 801311 w 3072959"/>
                  <a:gd name="connsiteY39" fmla="*/ 206489 h 298790"/>
                  <a:gd name="connsiteX40" fmla="*/ 897430 w 3072959"/>
                  <a:gd name="connsiteY40" fmla="*/ 206489 h 298790"/>
                  <a:gd name="connsiteX41" fmla="*/ 897430 w 3072959"/>
                  <a:gd name="connsiteY41" fmla="*/ 167475 h 298790"/>
                  <a:gd name="connsiteX42" fmla="*/ 801311 w 3072959"/>
                  <a:gd name="connsiteY42" fmla="*/ 167475 h 298790"/>
                  <a:gd name="connsiteX43" fmla="*/ 801311 w 3072959"/>
                  <a:gd name="connsiteY43" fmla="*/ 119897 h 298790"/>
                  <a:gd name="connsiteX44" fmla="*/ 907899 w 3072959"/>
                  <a:gd name="connsiteY44" fmla="*/ 119897 h 298790"/>
                  <a:gd name="connsiteX45" fmla="*/ 907899 w 3072959"/>
                  <a:gd name="connsiteY45" fmla="*/ 79931 h 298790"/>
                  <a:gd name="connsiteX46" fmla="*/ 752775 w 3072959"/>
                  <a:gd name="connsiteY46" fmla="*/ 79931 h 298790"/>
                  <a:gd name="connsiteX47" fmla="*/ 752775 w 3072959"/>
                  <a:gd name="connsiteY47" fmla="*/ 298791 h 298790"/>
                  <a:gd name="connsiteX48" fmla="*/ 907899 w 3072959"/>
                  <a:gd name="connsiteY48" fmla="*/ 298791 h 298790"/>
                  <a:gd name="connsiteX49" fmla="*/ 907899 w 3072959"/>
                  <a:gd name="connsiteY49" fmla="*/ 297839 h 298790"/>
                  <a:gd name="connsiteX50" fmla="*/ 907899 w 3072959"/>
                  <a:gd name="connsiteY50" fmla="*/ 39014 h 298790"/>
                  <a:gd name="connsiteX51" fmla="*/ 907899 w 3072959"/>
                  <a:gd name="connsiteY51" fmla="*/ 0 h 298790"/>
                  <a:gd name="connsiteX52" fmla="*/ 748017 w 3072959"/>
                  <a:gd name="connsiteY52" fmla="*/ 27595 h 298790"/>
                  <a:gd name="connsiteX53" fmla="*/ 748017 w 3072959"/>
                  <a:gd name="connsiteY53" fmla="*/ 66609 h 298790"/>
                  <a:gd name="connsiteX54" fmla="*/ 907899 w 3072959"/>
                  <a:gd name="connsiteY54" fmla="*/ 39014 h 298790"/>
                  <a:gd name="connsiteX55" fmla="*/ 907899 w 3072959"/>
                  <a:gd name="connsiteY55" fmla="*/ 39014 h 298790"/>
                  <a:gd name="connsiteX56" fmla="*/ 1143914 w 3072959"/>
                  <a:gd name="connsiteY56" fmla="*/ 154153 h 298790"/>
                  <a:gd name="connsiteX57" fmla="*/ 1051601 w 3072959"/>
                  <a:gd name="connsiteY57" fmla="*/ 78980 h 298790"/>
                  <a:gd name="connsiteX58" fmla="*/ 971661 w 3072959"/>
                  <a:gd name="connsiteY58" fmla="*/ 78980 h 298790"/>
                  <a:gd name="connsiteX59" fmla="*/ 971661 w 3072959"/>
                  <a:gd name="connsiteY59" fmla="*/ 297839 h 298790"/>
                  <a:gd name="connsiteX60" fmla="*/ 1020196 w 3072959"/>
                  <a:gd name="connsiteY60" fmla="*/ 297839 h 298790"/>
                  <a:gd name="connsiteX61" fmla="*/ 1020196 w 3072959"/>
                  <a:gd name="connsiteY61" fmla="*/ 227424 h 298790"/>
                  <a:gd name="connsiteX62" fmla="*/ 1054456 w 3072959"/>
                  <a:gd name="connsiteY62" fmla="*/ 227424 h 298790"/>
                  <a:gd name="connsiteX63" fmla="*/ 1143914 w 3072959"/>
                  <a:gd name="connsiteY63" fmla="*/ 154153 h 298790"/>
                  <a:gd name="connsiteX64" fmla="*/ 1143914 w 3072959"/>
                  <a:gd name="connsiteY64" fmla="*/ 154153 h 298790"/>
                  <a:gd name="connsiteX65" fmla="*/ 1094427 w 3072959"/>
                  <a:gd name="connsiteY65" fmla="*/ 155105 h 298790"/>
                  <a:gd name="connsiteX66" fmla="*/ 1053505 w 3072959"/>
                  <a:gd name="connsiteY66" fmla="*/ 189361 h 298790"/>
                  <a:gd name="connsiteX67" fmla="*/ 1019244 w 3072959"/>
                  <a:gd name="connsiteY67" fmla="*/ 189361 h 298790"/>
                  <a:gd name="connsiteX68" fmla="*/ 1019244 w 3072959"/>
                  <a:gd name="connsiteY68" fmla="*/ 119897 h 298790"/>
                  <a:gd name="connsiteX69" fmla="*/ 1053505 w 3072959"/>
                  <a:gd name="connsiteY69" fmla="*/ 119897 h 298790"/>
                  <a:gd name="connsiteX70" fmla="*/ 1094427 w 3072959"/>
                  <a:gd name="connsiteY70" fmla="*/ 155105 h 298790"/>
                  <a:gd name="connsiteX71" fmla="*/ 1094427 w 3072959"/>
                  <a:gd name="connsiteY71" fmla="*/ 155105 h 298790"/>
                  <a:gd name="connsiteX72" fmla="*/ 1395156 w 3072959"/>
                  <a:gd name="connsiteY72" fmla="*/ 297839 h 298790"/>
                  <a:gd name="connsiteX73" fmla="*/ 1318070 w 3072959"/>
                  <a:gd name="connsiteY73" fmla="*/ 78980 h 298790"/>
                  <a:gd name="connsiteX74" fmla="*/ 1252405 w 3072959"/>
                  <a:gd name="connsiteY74" fmla="*/ 78980 h 298790"/>
                  <a:gd name="connsiteX75" fmla="*/ 1174368 w 3072959"/>
                  <a:gd name="connsiteY75" fmla="*/ 297839 h 298790"/>
                  <a:gd name="connsiteX76" fmla="*/ 1225758 w 3072959"/>
                  <a:gd name="connsiteY76" fmla="*/ 297839 h 298790"/>
                  <a:gd name="connsiteX77" fmla="*/ 1238130 w 3072959"/>
                  <a:gd name="connsiteY77" fmla="*/ 258825 h 298790"/>
                  <a:gd name="connsiteX78" fmla="*/ 1332346 w 3072959"/>
                  <a:gd name="connsiteY78" fmla="*/ 258825 h 298790"/>
                  <a:gd name="connsiteX79" fmla="*/ 1344717 w 3072959"/>
                  <a:gd name="connsiteY79" fmla="*/ 297839 h 298790"/>
                  <a:gd name="connsiteX80" fmla="*/ 1395156 w 3072959"/>
                  <a:gd name="connsiteY80" fmla="*/ 297839 h 298790"/>
                  <a:gd name="connsiteX81" fmla="*/ 1395156 w 3072959"/>
                  <a:gd name="connsiteY81" fmla="*/ 297839 h 298790"/>
                  <a:gd name="connsiteX82" fmla="*/ 1319974 w 3072959"/>
                  <a:gd name="connsiteY82" fmla="*/ 223617 h 298790"/>
                  <a:gd name="connsiteX83" fmla="*/ 1249550 w 3072959"/>
                  <a:gd name="connsiteY83" fmla="*/ 223617 h 298790"/>
                  <a:gd name="connsiteX84" fmla="*/ 1284762 w 3072959"/>
                  <a:gd name="connsiteY84" fmla="*/ 116091 h 298790"/>
                  <a:gd name="connsiteX85" fmla="*/ 1319974 w 3072959"/>
                  <a:gd name="connsiteY85" fmla="*/ 223617 h 298790"/>
                  <a:gd name="connsiteX86" fmla="*/ 1319974 w 3072959"/>
                  <a:gd name="connsiteY86" fmla="*/ 223617 h 298790"/>
                  <a:gd name="connsiteX87" fmla="*/ 1629268 w 3072959"/>
                  <a:gd name="connsiteY87" fmla="*/ 297839 h 298790"/>
                  <a:gd name="connsiteX88" fmla="*/ 1553134 w 3072959"/>
                  <a:gd name="connsiteY88" fmla="*/ 216956 h 298790"/>
                  <a:gd name="connsiteX89" fmla="*/ 1617848 w 3072959"/>
                  <a:gd name="connsiteY89" fmla="*/ 150347 h 298790"/>
                  <a:gd name="connsiteX90" fmla="*/ 1525535 w 3072959"/>
                  <a:gd name="connsiteY90" fmla="*/ 78980 h 298790"/>
                  <a:gd name="connsiteX91" fmla="*/ 1445595 w 3072959"/>
                  <a:gd name="connsiteY91" fmla="*/ 78980 h 298790"/>
                  <a:gd name="connsiteX92" fmla="*/ 1445595 w 3072959"/>
                  <a:gd name="connsiteY92" fmla="*/ 297839 h 298790"/>
                  <a:gd name="connsiteX93" fmla="*/ 1494130 w 3072959"/>
                  <a:gd name="connsiteY93" fmla="*/ 297839 h 298790"/>
                  <a:gd name="connsiteX94" fmla="*/ 1494130 w 3072959"/>
                  <a:gd name="connsiteY94" fmla="*/ 210296 h 298790"/>
                  <a:gd name="connsiteX95" fmla="*/ 1565506 w 3072959"/>
                  <a:gd name="connsiteY95" fmla="*/ 297839 h 298790"/>
                  <a:gd name="connsiteX96" fmla="*/ 1629268 w 3072959"/>
                  <a:gd name="connsiteY96" fmla="*/ 297839 h 298790"/>
                  <a:gd name="connsiteX97" fmla="*/ 1629268 w 3072959"/>
                  <a:gd name="connsiteY97" fmla="*/ 297839 h 298790"/>
                  <a:gd name="connsiteX98" fmla="*/ 1568361 w 3072959"/>
                  <a:gd name="connsiteY98" fmla="*/ 151299 h 298790"/>
                  <a:gd name="connsiteX99" fmla="*/ 1527439 w 3072959"/>
                  <a:gd name="connsiteY99" fmla="*/ 181749 h 298790"/>
                  <a:gd name="connsiteX100" fmla="*/ 1493179 w 3072959"/>
                  <a:gd name="connsiteY100" fmla="*/ 181749 h 298790"/>
                  <a:gd name="connsiteX101" fmla="*/ 1493179 w 3072959"/>
                  <a:gd name="connsiteY101" fmla="*/ 119897 h 298790"/>
                  <a:gd name="connsiteX102" fmla="*/ 1527439 w 3072959"/>
                  <a:gd name="connsiteY102" fmla="*/ 119897 h 298790"/>
                  <a:gd name="connsiteX103" fmla="*/ 1568361 w 3072959"/>
                  <a:gd name="connsiteY103" fmla="*/ 151299 h 298790"/>
                  <a:gd name="connsiteX104" fmla="*/ 1568361 w 3072959"/>
                  <a:gd name="connsiteY104" fmla="*/ 151299 h 298790"/>
                  <a:gd name="connsiteX105" fmla="*/ 1821507 w 3072959"/>
                  <a:gd name="connsiteY105" fmla="*/ 118945 h 298790"/>
                  <a:gd name="connsiteX106" fmla="*/ 1821507 w 3072959"/>
                  <a:gd name="connsiteY106" fmla="*/ 78980 h 298790"/>
                  <a:gd name="connsiteX107" fmla="*/ 1659722 w 3072959"/>
                  <a:gd name="connsiteY107" fmla="*/ 78980 h 298790"/>
                  <a:gd name="connsiteX108" fmla="*/ 1659722 w 3072959"/>
                  <a:gd name="connsiteY108" fmla="*/ 118945 h 298790"/>
                  <a:gd name="connsiteX109" fmla="*/ 1716823 w 3072959"/>
                  <a:gd name="connsiteY109" fmla="*/ 118945 h 298790"/>
                  <a:gd name="connsiteX110" fmla="*/ 1716823 w 3072959"/>
                  <a:gd name="connsiteY110" fmla="*/ 297839 h 298790"/>
                  <a:gd name="connsiteX111" fmla="*/ 1764406 w 3072959"/>
                  <a:gd name="connsiteY111" fmla="*/ 297839 h 298790"/>
                  <a:gd name="connsiteX112" fmla="*/ 1764406 w 3072959"/>
                  <a:gd name="connsiteY112" fmla="*/ 118945 h 298790"/>
                  <a:gd name="connsiteX113" fmla="*/ 1821507 w 3072959"/>
                  <a:gd name="connsiteY113" fmla="*/ 118945 h 298790"/>
                  <a:gd name="connsiteX114" fmla="*/ 1821507 w 3072959"/>
                  <a:gd name="connsiteY114" fmla="*/ 118945 h 298790"/>
                  <a:gd name="connsiteX115" fmla="*/ 2029923 w 3072959"/>
                  <a:gd name="connsiteY115" fmla="*/ 297839 h 298790"/>
                  <a:gd name="connsiteX116" fmla="*/ 2029923 w 3072959"/>
                  <a:gd name="connsiteY116" fmla="*/ 257874 h 298790"/>
                  <a:gd name="connsiteX117" fmla="*/ 1923336 w 3072959"/>
                  <a:gd name="connsiteY117" fmla="*/ 257874 h 298790"/>
                  <a:gd name="connsiteX118" fmla="*/ 1923336 w 3072959"/>
                  <a:gd name="connsiteY118" fmla="*/ 206489 h 298790"/>
                  <a:gd name="connsiteX119" fmla="*/ 2019455 w 3072959"/>
                  <a:gd name="connsiteY119" fmla="*/ 206489 h 298790"/>
                  <a:gd name="connsiteX120" fmla="*/ 2019455 w 3072959"/>
                  <a:gd name="connsiteY120" fmla="*/ 167475 h 298790"/>
                  <a:gd name="connsiteX121" fmla="*/ 1923336 w 3072959"/>
                  <a:gd name="connsiteY121" fmla="*/ 167475 h 298790"/>
                  <a:gd name="connsiteX122" fmla="*/ 1923336 w 3072959"/>
                  <a:gd name="connsiteY122" fmla="*/ 119897 h 298790"/>
                  <a:gd name="connsiteX123" fmla="*/ 2029923 w 3072959"/>
                  <a:gd name="connsiteY123" fmla="*/ 119897 h 298790"/>
                  <a:gd name="connsiteX124" fmla="*/ 2029923 w 3072959"/>
                  <a:gd name="connsiteY124" fmla="*/ 79931 h 298790"/>
                  <a:gd name="connsiteX125" fmla="*/ 1874800 w 3072959"/>
                  <a:gd name="connsiteY125" fmla="*/ 79931 h 298790"/>
                  <a:gd name="connsiteX126" fmla="*/ 1874800 w 3072959"/>
                  <a:gd name="connsiteY126" fmla="*/ 298791 h 298790"/>
                  <a:gd name="connsiteX127" fmla="*/ 2029923 w 3072959"/>
                  <a:gd name="connsiteY127" fmla="*/ 298791 h 298790"/>
                  <a:gd name="connsiteX128" fmla="*/ 2029923 w 3072959"/>
                  <a:gd name="connsiteY128" fmla="*/ 297839 h 298790"/>
                  <a:gd name="connsiteX129" fmla="*/ 2362058 w 3072959"/>
                  <a:gd name="connsiteY129" fmla="*/ 297839 h 298790"/>
                  <a:gd name="connsiteX130" fmla="*/ 2362058 w 3072959"/>
                  <a:gd name="connsiteY130" fmla="*/ 78980 h 298790"/>
                  <a:gd name="connsiteX131" fmla="*/ 2290683 w 3072959"/>
                  <a:gd name="connsiteY131" fmla="*/ 78980 h 298790"/>
                  <a:gd name="connsiteX132" fmla="*/ 2234534 w 3072959"/>
                  <a:gd name="connsiteY132" fmla="*/ 220763 h 298790"/>
                  <a:gd name="connsiteX133" fmla="*/ 2227872 w 3072959"/>
                  <a:gd name="connsiteY133" fmla="*/ 246455 h 298790"/>
                  <a:gd name="connsiteX134" fmla="*/ 2220259 w 3072959"/>
                  <a:gd name="connsiteY134" fmla="*/ 220763 h 298790"/>
                  <a:gd name="connsiteX135" fmla="*/ 2165061 w 3072959"/>
                  <a:gd name="connsiteY135" fmla="*/ 78980 h 298790"/>
                  <a:gd name="connsiteX136" fmla="*/ 2093686 w 3072959"/>
                  <a:gd name="connsiteY136" fmla="*/ 78980 h 298790"/>
                  <a:gd name="connsiteX137" fmla="*/ 2093686 w 3072959"/>
                  <a:gd name="connsiteY137" fmla="*/ 297839 h 298790"/>
                  <a:gd name="connsiteX138" fmla="*/ 2142222 w 3072959"/>
                  <a:gd name="connsiteY138" fmla="*/ 297839 h 298790"/>
                  <a:gd name="connsiteX139" fmla="*/ 2142222 w 3072959"/>
                  <a:gd name="connsiteY139" fmla="*/ 137025 h 298790"/>
                  <a:gd name="connsiteX140" fmla="*/ 2204081 w 3072959"/>
                  <a:gd name="connsiteY140" fmla="*/ 297839 h 298790"/>
                  <a:gd name="connsiteX141" fmla="*/ 2252616 w 3072959"/>
                  <a:gd name="connsiteY141" fmla="*/ 297839 h 298790"/>
                  <a:gd name="connsiteX142" fmla="*/ 2314475 w 3072959"/>
                  <a:gd name="connsiteY142" fmla="*/ 137025 h 298790"/>
                  <a:gd name="connsiteX143" fmla="*/ 2314475 w 3072959"/>
                  <a:gd name="connsiteY143" fmla="*/ 297839 h 298790"/>
                  <a:gd name="connsiteX144" fmla="*/ 2362058 w 3072959"/>
                  <a:gd name="connsiteY144" fmla="*/ 297839 h 298790"/>
                  <a:gd name="connsiteX145" fmla="*/ 2362058 w 3072959"/>
                  <a:gd name="connsiteY145" fmla="*/ 297839 h 298790"/>
                  <a:gd name="connsiteX146" fmla="*/ 2590460 w 3072959"/>
                  <a:gd name="connsiteY146" fmla="*/ 297839 h 298790"/>
                  <a:gd name="connsiteX147" fmla="*/ 2590460 w 3072959"/>
                  <a:gd name="connsiteY147" fmla="*/ 257874 h 298790"/>
                  <a:gd name="connsiteX148" fmla="*/ 2483873 w 3072959"/>
                  <a:gd name="connsiteY148" fmla="*/ 257874 h 298790"/>
                  <a:gd name="connsiteX149" fmla="*/ 2483873 w 3072959"/>
                  <a:gd name="connsiteY149" fmla="*/ 206489 h 298790"/>
                  <a:gd name="connsiteX150" fmla="*/ 2579992 w 3072959"/>
                  <a:gd name="connsiteY150" fmla="*/ 206489 h 298790"/>
                  <a:gd name="connsiteX151" fmla="*/ 2579992 w 3072959"/>
                  <a:gd name="connsiteY151" fmla="*/ 167475 h 298790"/>
                  <a:gd name="connsiteX152" fmla="*/ 2483873 w 3072959"/>
                  <a:gd name="connsiteY152" fmla="*/ 167475 h 298790"/>
                  <a:gd name="connsiteX153" fmla="*/ 2483873 w 3072959"/>
                  <a:gd name="connsiteY153" fmla="*/ 119897 h 298790"/>
                  <a:gd name="connsiteX154" fmla="*/ 2590460 w 3072959"/>
                  <a:gd name="connsiteY154" fmla="*/ 119897 h 298790"/>
                  <a:gd name="connsiteX155" fmla="*/ 2590460 w 3072959"/>
                  <a:gd name="connsiteY155" fmla="*/ 79931 h 298790"/>
                  <a:gd name="connsiteX156" fmla="*/ 2435338 w 3072959"/>
                  <a:gd name="connsiteY156" fmla="*/ 79931 h 298790"/>
                  <a:gd name="connsiteX157" fmla="*/ 2435338 w 3072959"/>
                  <a:gd name="connsiteY157" fmla="*/ 298791 h 298790"/>
                  <a:gd name="connsiteX158" fmla="*/ 2590460 w 3072959"/>
                  <a:gd name="connsiteY158" fmla="*/ 298791 h 298790"/>
                  <a:gd name="connsiteX159" fmla="*/ 2590460 w 3072959"/>
                  <a:gd name="connsiteY159" fmla="*/ 297839 h 298790"/>
                  <a:gd name="connsiteX160" fmla="*/ 2856930 w 3072959"/>
                  <a:gd name="connsiteY160" fmla="*/ 297839 h 298790"/>
                  <a:gd name="connsiteX161" fmla="*/ 2856930 w 3072959"/>
                  <a:gd name="connsiteY161" fmla="*/ 78980 h 298790"/>
                  <a:gd name="connsiteX162" fmla="*/ 2808394 w 3072959"/>
                  <a:gd name="connsiteY162" fmla="*/ 78980 h 298790"/>
                  <a:gd name="connsiteX163" fmla="*/ 2808394 w 3072959"/>
                  <a:gd name="connsiteY163" fmla="*/ 230278 h 298790"/>
                  <a:gd name="connsiteX164" fmla="*/ 2717985 w 3072959"/>
                  <a:gd name="connsiteY164" fmla="*/ 78980 h 298790"/>
                  <a:gd name="connsiteX165" fmla="*/ 2655174 w 3072959"/>
                  <a:gd name="connsiteY165" fmla="*/ 78980 h 298790"/>
                  <a:gd name="connsiteX166" fmla="*/ 2655174 w 3072959"/>
                  <a:gd name="connsiteY166" fmla="*/ 297839 h 298790"/>
                  <a:gd name="connsiteX167" fmla="*/ 2704662 w 3072959"/>
                  <a:gd name="connsiteY167" fmla="*/ 297839 h 298790"/>
                  <a:gd name="connsiteX168" fmla="*/ 2704662 w 3072959"/>
                  <a:gd name="connsiteY168" fmla="*/ 145589 h 298790"/>
                  <a:gd name="connsiteX169" fmla="*/ 2796974 w 3072959"/>
                  <a:gd name="connsiteY169" fmla="*/ 297839 h 298790"/>
                  <a:gd name="connsiteX170" fmla="*/ 2856930 w 3072959"/>
                  <a:gd name="connsiteY170" fmla="*/ 297839 h 298790"/>
                  <a:gd name="connsiteX171" fmla="*/ 2856930 w 3072959"/>
                  <a:gd name="connsiteY171" fmla="*/ 297839 h 298790"/>
                  <a:gd name="connsiteX172" fmla="*/ 3072960 w 3072959"/>
                  <a:gd name="connsiteY172" fmla="*/ 118945 h 298790"/>
                  <a:gd name="connsiteX173" fmla="*/ 3072960 w 3072959"/>
                  <a:gd name="connsiteY173" fmla="*/ 78980 h 298790"/>
                  <a:gd name="connsiteX174" fmla="*/ 2911175 w 3072959"/>
                  <a:gd name="connsiteY174" fmla="*/ 78980 h 298790"/>
                  <a:gd name="connsiteX175" fmla="*/ 2911175 w 3072959"/>
                  <a:gd name="connsiteY175" fmla="*/ 118945 h 298790"/>
                  <a:gd name="connsiteX176" fmla="*/ 2968276 w 3072959"/>
                  <a:gd name="connsiteY176" fmla="*/ 118945 h 298790"/>
                  <a:gd name="connsiteX177" fmla="*/ 2968276 w 3072959"/>
                  <a:gd name="connsiteY177" fmla="*/ 297839 h 298790"/>
                  <a:gd name="connsiteX178" fmla="*/ 3015859 w 3072959"/>
                  <a:gd name="connsiteY178" fmla="*/ 297839 h 298790"/>
                  <a:gd name="connsiteX179" fmla="*/ 3015859 w 3072959"/>
                  <a:gd name="connsiteY179" fmla="*/ 118945 h 298790"/>
                  <a:gd name="connsiteX180" fmla="*/ 3072960 w 3072959"/>
                  <a:gd name="connsiteY180" fmla="*/ 118945 h 298790"/>
                  <a:gd name="connsiteX181" fmla="*/ 3072960 w 3072959"/>
                  <a:gd name="connsiteY181" fmla="*/ 118945 h 298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</a:cxnLst>
                <a:rect l="l" t="t" r="r" b="b"/>
                <a:pathLst>
                  <a:path w="3072959" h="298790">
                    <a:moveTo>
                      <a:pt x="123718" y="297839"/>
                    </a:moveTo>
                    <a:lnTo>
                      <a:pt x="123718" y="257874"/>
                    </a:lnTo>
                    <a:lnTo>
                      <a:pt x="49487" y="257874"/>
                    </a:lnTo>
                    <a:lnTo>
                      <a:pt x="49487" y="78980"/>
                    </a:lnTo>
                    <a:lnTo>
                      <a:pt x="0" y="78980"/>
                    </a:lnTo>
                    <a:lnTo>
                      <a:pt x="0" y="297839"/>
                    </a:lnTo>
                    <a:lnTo>
                      <a:pt x="123718" y="297839"/>
                    </a:lnTo>
                    <a:lnTo>
                      <a:pt x="123718" y="297839"/>
                    </a:lnTo>
                    <a:close/>
                    <a:moveTo>
                      <a:pt x="334038" y="297839"/>
                    </a:moveTo>
                    <a:lnTo>
                      <a:pt x="334038" y="257874"/>
                    </a:lnTo>
                    <a:lnTo>
                      <a:pt x="227451" y="257874"/>
                    </a:lnTo>
                    <a:lnTo>
                      <a:pt x="227451" y="206489"/>
                    </a:lnTo>
                    <a:lnTo>
                      <a:pt x="323570" y="206489"/>
                    </a:lnTo>
                    <a:lnTo>
                      <a:pt x="323570" y="167475"/>
                    </a:lnTo>
                    <a:lnTo>
                      <a:pt x="227451" y="167475"/>
                    </a:lnTo>
                    <a:lnTo>
                      <a:pt x="227451" y="119897"/>
                    </a:lnTo>
                    <a:lnTo>
                      <a:pt x="334038" y="119897"/>
                    </a:lnTo>
                    <a:lnTo>
                      <a:pt x="334038" y="79931"/>
                    </a:lnTo>
                    <a:lnTo>
                      <a:pt x="178915" y="79931"/>
                    </a:lnTo>
                    <a:lnTo>
                      <a:pt x="178915" y="298791"/>
                    </a:lnTo>
                    <a:lnTo>
                      <a:pt x="334038" y="298791"/>
                    </a:lnTo>
                    <a:lnTo>
                      <a:pt x="334038" y="297839"/>
                    </a:lnTo>
                    <a:close/>
                    <a:moveTo>
                      <a:pt x="687110" y="187458"/>
                    </a:moveTo>
                    <a:cubicBezTo>
                      <a:pt x="687110" y="117042"/>
                      <a:pt x="651898" y="78980"/>
                      <a:pt x="585280" y="78980"/>
                    </a:cubicBezTo>
                    <a:lnTo>
                      <a:pt x="500581" y="78980"/>
                    </a:lnTo>
                    <a:lnTo>
                      <a:pt x="500581" y="297839"/>
                    </a:lnTo>
                    <a:lnTo>
                      <a:pt x="581474" y="297839"/>
                    </a:lnTo>
                    <a:cubicBezTo>
                      <a:pt x="649994" y="297839"/>
                      <a:pt x="687110" y="256922"/>
                      <a:pt x="687110" y="187458"/>
                    </a:cubicBezTo>
                    <a:lnTo>
                      <a:pt x="687110" y="187458"/>
                    </a:lnTo>
                    <a:close/>
                    <a:moveTo>
                      <a:pt x="640478" y="186506"/>
                    </a:moveTo>
                    <a:cubicBezTo>
                      <a:pt x="640478" y="242649"/>
                      <a:pt x="617638" y="256922"/>
                      <a:pt x="572909" y="256922"/>
                    </a:cubicBezTo>
                    <a:lnTo>
                      <a:pt x="549117" y="256922"/>
                    </a:lnTo>
                    <a:lnTo>
                      <a:pt x="549117" y="118945"/>
                    </a:lnTo>
                    <a:lnTo>
                      <a:pt x="574812" y="118945"/>
                    </a:lnTo>
                    <a:cubicBezTo>
                      <a:pt x="618589" y="118945"/>
                      <a:pt x="639526" y="130364"/>
                      <a:pt x="640478" y="186506"/>
                    </a:cubicBezTo>
                    <a:lnTo>
                      <a:pt x="640478" y="186506"/>
                    </a:lnTo>
                    <a:close/>
                    <a:moveTo>
                      <a:pt x="907899" y="297839"/>
                    </a:moveTo>
                    <a:lnTo>
                      <a:pt x="907899" y="257874"/>
                    </a:lnTo>
                    <a:lnTo>
                      <a:pt x="801311" y="257874"/>
                    </a:lnTo>
                    <a:lnTo>
                      <a:pt x="801311" y="206489"/>
                    </a:lnTo>
                    <a:lnTo>
                      <a:pt x="897430" y="206489"/>
                    </a:lnTo>
                    <a:lnTo>
                      <a:pt x="897430" y="167475"/>
                    </a:lnTo>
                    <a:lnTo>
                      <a:pt x="801311" y="167475"/>
                    </a:lnTo>
                    <a:lnTo>
                      <a:pt x="801311" y="119897"/>
                    </a:lnTo>
                    <a:lnTo>
                      <a:pt x="907899" y="119897"/>
                    </a:lnTo>
                    <a:lnTo>
                      <a:pt x="907899" y="79931"/>
                    </a:lnTo>
                    <a:lnTo>
                      <a:pt x="752775" y="79931"/>
                    </a:lnTo>
                    <a:lnTo>
                      <a:pt x="752775" y="298791"/>
                    </a:lnTo>
                    <a:lnTo>
                      <a:pt x="907899" y="298791"/>
                    </a:lnTo>
                    <a:lnTo>
                      <a:pt x="907899" y="297839"/>
                    </a:lnTo>
                    <a:close/>
                    <a:moveTo>
                      <a:pt x="907899" y="39014"/>
                    </a:moveTo>
                    <a:lnTo>
                      <a:pt x="907899" y="0"/>
                    </a:lnTo>
                    <a:lnTo>
                      <a:pt x="748017" y="27595"/>
                    </a:lnTo>
                    <a:lnTo>
                      <a:pt x="748017" y="66609"/>
                    </a:lnTo>
                    <a:lnTo>
                      <a:pt x="907899" y="39014"/>
                    </a:lnTo>
                    <a:lnTo>
                      <a:pt x="907899" y="39014"/>
                    </a:lnTo>
                    <a:close/>
                    <a:moveTo>
                      <a:pt x="1143914" y="154153"/>
                    </a:moveTo>
                    <a:cubicBezTo>
                      <a:pt x="1143914" y="123703"/>
                      <a:pt x="1136301" y="78980"/>
                      <a:pt x="1051601" y="78980"/>
                    </a:cubicBezTo>
                    <a:lnTo>
                      <a:pt x="971661" y="78980"/>
                    </a:lnTo>
                    <a:lnTo>
                      <a:pt x="971661" y="297839"/>
                    </a:lnTo>
                    <a:lnTo>
                      <a:pt x="1020196" y="297839"/>
                    </a:lnTo>
                    <a:lnTo>
                      <a:pt x="1020196" y="227424"/>
                    </a:lnTo>
                    <a:lnTo>
                      <a:pt x="1054456" y="227424"/>
                    </a:lnTo>
                    <a:cubicBezTo>
                      <a:pt x="1140107" y="227424"/>
                      <a:pt x="1143914" y="183652"/>
                      <a:pt x="1143914" y="154153"/>
                    </a:cubicBezTo>
                    <a:lnTo>
                      <a:pt x="1143914" y="154153"/>
                    </a:lnTo>
                    <a:close/>
                    <a:moveTo>
                      <a:pt x="1094427" y="155105"/>
                    </a:moveTo>
                    <a:cubicBezTo>
                      <a:pt x="1094427" y="170330"/>
                      <a:pt x="1089668" y="189361"/>
                      <a:pt x="1053505" y="189361"/>
                    </a:cubicBezTo>
                    <a:lnTo>
                      <a:pt x="1019244" y="189361"/>
                    </a:lnTo>
                    <a:lnTo>
                      <a:pt x="1019244" y="119897"/>
                    </a:lnTo>
                    <a:lnTo>
                      <a:pt x="1053505" y="119897"/>
                    </a:lnTo>
                    <a:cubicBezTo>
                      <a:pt x="1089668" y="118945"/>
                      <a:pt x="1094427" y="139880"/>
                      <a:pt x="1094427" y="155105"/>
                    </a:cubicBezTo>
                    <a:lnTo>
                      <a:pt x="1094427" y="155105"/>
                    </a:lnTo>
                    <a:close/>
                    <a:moveTo>
                      <a:pt x="1395156" y="297839"/>
                    </a:moveTo>
                    <a:lnTo>
                      <a:pt x="1318070" y="78980"/>
                    </a:lnTo>
                    <a:lnTo>
                      <a:pt x="1252405" y="78980"/>
                    </a:lnTo>
                    <a:lnTo>
                      <a:pt x="1174368" y="297839"/>
                    </a:lnTo>
                    <a:lnTo>
                      <a:pt x="1225758" y="297839"/>
                    </a:lnTo>
                    <a:lnTo>
                      <a:pt x="1238130" y="258825"/>
                    </a:lnTo>
                    <a:lnTo>
                      <a:pt x="1332346" y="258825"/>
                    </a:lnTo>
                    <a:lnTo>
                      <a:pt x="1344717" y="297839"/>
                    </a:lnTo>
                    <a:lnTo>
                      <a:pt x="1395156" y="297839"/>
                    </a:lnTo>
                    <a:lnTo>
                      <a:pt x="1395156" y="297839"/>
                    </a:lnTo>
                    <a:close/>
                    <a:moveTo>
                      <a:pt x="1319974" y="223617"/>
                    </a:moveTo>
                    <a:lnTo>
                      <a:pt x="1249550" y="223617"/>
                    </a:lnTo>
                    <a:lnTo>
                      <a:pt x="1284762" y="116091"/>
                    </a:lnTo>
                    <a:lnTo>
                      <a:pt x="1319974" y="223617"/>
                    </a:lnTo>
                    <a:lnTo>
                      <a:pt x="1319974" y="223617"/>
                    </a:lnTo>
                    <a:close/>
                    <a:moveTo>
                      <a:pt x="1629268" y="297839"/>
                    </a:moveTo>
                    <a:lnTo>
                      <a:pt x="1553134" y="216956"/>
                    </a:lnTo>
                    <a:cubicBezTo>
                      <a:pt x="1609283" y="213150"/>
                      <a:pt x="1617848" y="176039"/>
                      <a:pt x="1617848" y="150347"/>
                    </a:cubicBezTo>
                    <a:cubicBezTo>
                      <a:pt x="1617848" y="121800"/>
                      <a:pt x="1608331" y="78980"/>
                      <a:pt x="1525535" y="78980"/>
                    </a:cubicBezTo>
                    <a:lnTo>
                      <a:pt x="1445595" y="78980"/>
                    </a:lnTo>
                    <a:lnTo>
                      <a:pt x="1445595" y="297839"/>
                    </a:lnTo>
                    <a:lnTo>
                      <a:pt x="1494130" y="297839"/>
                    </a:lnTo>
                    <a:lnTo>
                      <a:pt x="1494130" y="210296"/>
                    </a:lnTo>
                    <a:lnTo>
                      <a:pt x="1565506" y="297839"/>
                    </a:lnTo>
                    <a:lnTo>
                      <a:pt x="1629268" y="297839"/>
                    </a:lnTo>
                    <a:lnTo>
                      <a:pt x="1629268" y="297839"/>
                    </a:lnTo>
                    <a:close/>
                    <a:moveTo>
                      <a:pt x="1568361" y="151299"/>
                    </a:moveTo>
                    <a:cubicBezTo>
                      <a:pt x="1568361" y="165572"/>
                      <a:pt x="1561700" y="181749"/>
                      <a:pt x="1527439" y="181749"/>
                    </a:cubicBezTo>
                    <a:lnTo>
                      <a:pt x="1493179" y="181749"/>
                    </a:lnTo>
                    <a:lnTo>
                      <a:pt x="1493179" y="119897"/>
                    </a:lnTo>
                    <a:lnTo>
                      <a:pt x="1527439" y="119897"/>
                    </a:lnTo>
                    <a:cubicBezTo>
                      <a:pt x="1561700" y="118945"/>
                      <a:pt x="1568361" y="136073"/>
                      <a:pt x="1568361" y="151299"/>
                    </a:cubicBezTo>
                    <a:lnTo>
                      <a:pt x="1568361" y="151299"/>
                    </a:lnTo>
                    <a:close/>
                    <a:moveTo>
                      <a:pt x="1821507" y="118945"/>
                    </a:moveTo>
                    <a:lnTo>
                      <a:pt x="1821507" y="78980"/>
                    </a:lnTo>
                    <a:lnTo>
                      <a:pt x="1659722" y="78980"/>
                    </a:lnTo>
                    <a:lnTo>
                      <a:pt x="1659722" y="118945"/>
                    </a:lnTo>
                    <a:lnTo>
                      <a:pt x="1716823" y="118945"/>
                    </a:lnTo>
                    <a:lnTo>
                      <a:pt x="1716823" y="297839"/>
                    </a:lnTo>
                    <a:lnTo>
                      <a:pt x="1764406" y="297839"/>
                    </a:lnTo>
                    <a:lnTo>
                      <a:pt x="1764406" y="118945"/>
                    </a:lnTo>
                    <a:lnTo>
                      <a:pt x="1821507" y="118945"/>
                    </a:lnTo>
                    <a:lnTo>
                      <a:pt x="1821507" y="118945"/>
                    </a:lnTo>
                    <a:close/>
                    <a:moveTo>
                      <a:pt x="2029923" y="297839"/>
                    </a:moveTo>
                    <a:lnTo>
                      <a:pt x="2029923" y="257874"/>
                    </a:lnTo>
                    <a:lnTo>
                      <a:pt x="1923336" y="257874"/>
                    </a:lnTo>
                    <a:lnTo>
                      <a:pt x="1923336" y="206489"/>
                    </a:lnTo>
                    <a:lnTo>
                      <a:pt x="2019455" y="206489"/>
                    </a:lnTo>
                    <a:lnTo>
                      <a:pt x="2019455" y="167475"/>
                    </a:lnTo>
                    <a:lnTo>
                      <a:pt x="1923336" y="167475"/>
                    </a:lnTo>
                    <a:lnTo>
                      <a:pt x="1923336" y="119897"/>
                    </a:lnTo>
                    <a:lnTo>
                      <a:pt x="2029923" y="119897"/>
                    </a:lnTo>
                    <a:lnTo>
                      <a:pt x="2029923" y="79931"/>
                    </a:lnTo>
                    <a:lnTo>
                      <a:pt x="1874800" y="79931"/>
                    </a:lnTo>
                    <a:lnTo>
                      <a:pt x="1874800" y="298791"/>
                    </a:lnTo>
                    <a:lnTo>
                      <a:pt x="2029923" y="298791"/>
                    </a:lnTo>
                    <a:lnTo>
                      <a:pt x="2029923" y="297839"/>
                    </a:lnTo>
                    <a:close/>
                    <a:moveTo>
                      <a:pt x="2362058" y="297839"/>
                    </a:moveTo>
                    <a:lnTo>
                      <a:pt x="2362058" y="78980"/>
                    </a:lnTo>
                    <a:lnTo>
                      <a:pt x="2290683" y="78980"/>
                    </a:lnTo>
                    <a:lnTo>
                      <a:pt x="2234534" y="220763"/>
                    </a:lnTo>
                    <a:cubicBezTo>
                      <a:pt x="2229775" y="233133"/>
                      <a:pt x="2227872" y="246455"/>
                      <a:pt x="2227872" y="246455"/>
                    </a:cubicBezTo>
                    <a:cubicBezTo>
                      <a:pt x="2227872" y="246455"/>
                      <a:pt x="2225017" y="234085"/>
                      <a:pt x="2220259" y="220763"/>
                    </a:cubicBezTo>
                    <a:lnTo>
                      <a:pt x="2165061" y="78980"/>
                    </a:lnTo>
                    <a:lnTo>
                      <a:pt x="2093686" y="78980"/>
                    </a:lnTo>
                    <a:lnTo>
                      <a:pt x="2093686" y="297839"/>
                    </a:lnTo>
                    <a:lnTo>
                      <a:pt x="2142222" y="297839"/>
                    </a:lnTo>
                    <a:lnTo>
                      <a:pt x="2142222" y="137025"/>
                    </a:lnTo>
                    <a:lnTo>
                      <a:pt x="2204081" y="297839"/>
                    </a:lnTo>
                    <a:lnTo>
                      <a:pt x="2252616" y="297839"/>
                    </a:lnTo>
                    <a:lnTo>
                      <a:pt x="2314475" y="137025"/>
                    </a:lnTo>
                    <a:lnTo>
                      <a:pt x="2314475" y="297839"/>
                    </a:lnTo>
                    <a:lnTo>
                      <a:pt x="2362058" y="297839"/>
                    </a:lnTo>
                    <a:lnTo>
                      <a:pt x="2362058" y="297839"/>
                    </a:lnTo>
                    <a:close/>
                    <a:moveTo>
                      <a:pt x="2590460" y="297839"/>
                    </a:moveTo>
                    <a:lnTo>
                      <a:pt x="2590460" y="257874"/>
                    </a:lnTo>
                    <a:lnTo>
                      <a:pt x="2483873" y="257874"/>
                    </a:lnTo>
                    <a:lnTo>
                      <a:pt x="2483873" y="206489"/>
                    </a:lnTo>
                    <a:lnTo>
                      <a:pt x="2579992" y="206489"/>
                    </a:lnTo>
                    <a:lnTo>
                      <a:pt x="2579992" y="167475"/>
                    </a:lnTo>
                    <a:lnTo>
                      <a:pt x="2483873" y="167475"/>
                    </a:lnTo>
                    <a:lnTo>
                      <a:pt x="2483873" y="119897"/>
                    </a:lnTo>
                    <a:lnTo>
                      <a:pt x="2590460" y="119897"/>
                    </a:lnTo>
                    <a:lnTo>
                      <a:pt x="2590460" y="79931"/>
                    </a:lnTo>
                    <a:lnTo>
                      <a:pt x="2435338" y="79931"/>
                    </a:lnTo>
                    <a:lnTo>
                      <a:pt x="2435338" y="298791"/>
                    </a:lnTo>
                    <a:lnTo>
                      <a:pt x="2590460" y="298791"/>
                    </a:lnTo>
                    <a:lnTo>
                      <a:pt x="2590460" y="297839"/>
                    </a:lnTo>
                    <a:close/>
                    <a:moveTo>
                      <a:pt x="2856930" y="297839"/>
                    </a:moveTo>
                    <a:lnTo>
                      <a:pt x="2856930" y="78980"/>
                    </a:lnTo>
                    <a:lnTo>
                      <a:pt x="2808394" y="78980"/>
                    </a:lnTo>
                    <a:lnTo>
                      <a:pt x="2808394" y="230278"/>
                    </a:lnTo>
                    <a:lnTo>
                      <a:pt x="2717985" y="78980"/>
                    </a:lnTo>
                    <a:lnTo>
                      <a:pt x="2655174" y="78980"/>
                    </a:lnTo>
                    <a:lnTo>
                      <a:pt x="2655174" y="297839"/>
                    </a:lnTo>
                    <a:lnTo>
                      <a:pt x="2704662" y="297839"/>
                    </a:lnTo>
                    <a:lnTo>
                      <a:pt x="2704662" y="145589"/>
                    </a:lnTo>
                    <a:lnTo>
                      <a:pt x="2796974" y="297839"/>
                    </a:lnTo>
                    <a:lnTo>
                      <a:pt x="2856930" y="297839"/>
                    </a:lnTo>
                    <a:lnTo>
                      <a:pt x="2856930" y="297839"/>
                    </a:lnTo>
                    <a:close/>
                    <a:moveTo>
                      <a:pt x="3072960" y="118945"/>
                    </a:moveTo>
                    <a:lnTo>
                      <a:pt x="3072960" y="78980"/>
                    </a:lnTo>
                    <a:lnTo>
                      <a:pt x="2911175" y="78980"/>
                    </a:lnTo>
                    <a:lnTo>
                      <a:pt x="2911175" y="118945"/>
                    </a:lnTo>
                    <a:lnTo>
                      <a:pt x="2968276" y="118945"/>
                    </a:lnTo>
                    <a:lnTo>
                      <a:pt x="2968276" y="297839"/>
                    </a:lnTo>
                    <a:lnTo>
                      <a:pt x="3015859" y="297839"/>
                    </a:lnTo>
                    <a:lnTo>
                      <a:pt x="3015859" y="118945"/>
                    </a:lnTo>
                    <a:lnTo>
                      <a:pt x="3072960" y="118945"/>
                    </a:lnTo>
                    <a:lnTo>
                      <a:pt x="3072960" y="118945"/>
                    </a:lnTo>
                    <a:close/>
                  </a:path>
                </a:pathLst>
              </a:custGeom>
              <a:solidFill>
                <a:srgbClr val="000000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" name="Forme libre 12">
                <a:extLst>
                  <a:ext uri="{FF2B5EF4-FFF2-40B4-BE49-F238E27FC236}">
                    <a16:creationId xmlns:a16="http://schemas.microsoft.com/office/drawing/2014/main" id="{F2FFE1E3-9E0F-7579-3153-08D77266FAFD}"/>
                  </a:ext>
                </a:extLst>
              </p:cNvPr>
              <p:cNvSpPr/>
              <p:nvPr/>
            </p:nvSpPr>
            <p:spPr>
              <a:xfrm>
                <a:off x="10756865" y="852310"/>
                <a:ext cx="337844" cy="139879"/>
              </a:xfrm>
              <a:custGeom>
                <a:avLst/>
                <a:gdLst>
                  <a:gd name="connsiteX0" fmla="*/ 23792 w 337844"/>
                  <a:gd name="connsiteY0" fmla="*/ 0 h 139879"/>
                  <a:gd name="connsiteX1" fmla="*/ 0 w 337844"/>
                  <a:gd name="connsiteY1" fmla="*/ 139880 h 139879"/>
                  <a:gd name="connsiteX2" fmla="*/ 313101 w 337844"/>
                  <a:gd name="connsiteY2" fmla="*/ 139880 h 139879"/>
                  <a:gd name="connsiteX3" fmla="*/ 337845 w 337844"/>
                  <a:gd name="connsiteY3" fmla="*/ 0 h 139879"/>
                  <a:gd name="connsiteX4" fmla="*/ 23792 w 337844"/>
                  <a:gd name="connsiteY4" fmla="*/ 0 h 139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844" h="139879">
                    <a:moveTo>
                      <a:pt x="23792" y="0"/>
                    </a:moveTo>
                    <a:lnTo>
                      <a:pt x="0" y="139880"/>
                    </a:lnTo>
                    <a:lnTo>
                      <a:pt x="313101" y="139880"/>
                    </a:lnTo>
                    <a:lnTo>
                      <a:pt x="337845" y="0"/>
                    </a:lnTo>
                    <a:lnTo>
                      <a:pt x="237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 13">
                <a:extLst>
                  <a:ext uri="{FF2B5EF4-FFF2-40B4-BE49-F238E27FC236}">
                    <a16:creationId xmlns:a16="http://schemas.microsoft.com/office/drawing/2014/main" id="{81BDA56C-37C3-DF38-D159-D2D934C7D171}"/>
                  </a:ext>
                </a:extLst>
              </p:cNvPr>
              <p:cNvSpPr/>
              <p:nvPr/>
            </p:nvSpPr>
            <p:spPr>
              <a:xfrm>
                <a:off x="9608193" y="1689686"/>
                <a:ext cx="338796" cy="139879"/>
              </a:xfrm>
              <a:custGeom>
                <a:avLst/>
                <a:gdLst>
                  <a:gd name="connsiteX0" fmla="*/ 24744 w 338796"/>
                  <a:gd name="connsiteY0" fmla="*/ 0 h 139879"/>
                  <a:gd name="connsiteX1" fmla="*/ 0 w 338796"/>
                  <a:gd name="connsiteY1" fmla="*/ 139880 h 139879"/>
                  <a:gd name="connsiteX2" fmla="*/ 314053 w 338796"/>
                  <a:gd name="connsiteY2" fmla="*/ 139880 h 139879"/>
                  <a:gd name="connsiteX3" fmla="*/ 338796 w 338796"/>
                  <a:gd name="connsiteY3" fmla="*/ 0 h 139879"/>
                  <a:gd name="connsiteX4" fmla="*/ 24744 w 338796"/>
                  <a:gd name="connsiteY4" fmla="*/ 0 h 139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796" h="139879">
                    <a:moveTo>
                      <a:pt x="24744" y="0"/>
                    </a:moveTo>
                    <a:lnTo>
                      <a:pt x="0" y="139880"/>
                    </a:lnTo>
                    <a:lnTo>
                      <a:pt x="314053" y="139880"/>
                    </a:lnTo>
                    <a:lnTo>
                      <a:pt x="338796" y="0"/>
                    </a:lnTo>
                    <a:lnTo>
                      <a:pt x="247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A3ACB25F-F667-1895-382F-0502355ABC73}"/>
                  </a:ext>
                </a:extLst>
              </p:cNvPr>
              <p:cNvSpPr/>
              <p:nvPr/>
            </p:nvSpPr>
            <p:spPr>
              <a:xfrm>
                <a:off x="8541365" y="1266240"/>
                <a:ext cx="3126253" cy="790758"/>
              </a:xfrm>
              <a:custGeom>
                <a:avLst/>
                <a:gdLst>
                  <a:gd name="connsiteX0" fmla="*/ 545310 w 3126253"/>
                  <a:gd name="connsiteY0" fmla="*/ 616613 h 790758"/>
                  <a:gd name="connsiteX1" fmla="*/ 370202 w 3126253"/>
                  <a:gd name="connsiteY1" fmla="*/ 616613 h 790758"/>
                  <a:gd name="connsiteX2" fmla="*/ 276937 w 3126253"/>
                  <a:gd name="connsiteY2" fmla="*/ 673707 h 790758"/>
                  <a:gd name="connsiteX3" fmla="*/ 168446 w 3126253"/>
                  <a:gd name="connsiteY3" fmla="*/ 562374 h 790758"/>
                  <a:gd name="connsiteX4" fmla="*/ 541503 w 3126253"/>
                  <a:gd name="connsiteY4" fmla="*/ 562374 h 790758"/>
                  <a:gd name="connsiteX5" fmla="*/ 543406 w 3126253"/>
                  <a:gd name="connsiteY5" fmla="*/ 513844 h 790758"/>
                  <a:gd name="connsiteX6" fmla="*/ 280744 w 3126253"/>
                  <a:gd name="connsiteY6" fmla="*/ 225521 h 790758"/>
                  <a:gd name="connsiteX7" fmla="*/ 0 w 3126253"/>
                  <a:gd name="connsiteY7" fmla="*/ 508135 h 790758"/>
                  <a:gd name="connsiteX8" fmla="*/ 283599 w 3126253"/>
                  <a:gd name="connsiteY8" fmla="*/ 790749 h 790758"/>
                  <a:gd name="connsiteX9" fmla="*/ 545310 w 3126253"/>
                  <a:gd name="connsiteY9" fmla="*/ 616613 h 790758"/>
                  <a:gd name="connsiteX10" fmla="*/ 545310 w 3126253"/>
                  <a:gd name="connsiteY10" fmla="*/ 616613 h 790758"/>
                  <a:gd name="connsiteX11" fmla="*/ 370202 w 3126253"/>
                  <a:gd name="connsiteY11" fmla="*/ 449138 h 790758"/>
                  <a:gd name="connsiteX12" fmla="*/ 169398 w 3126253"/>
                  <a:gd name="connsiteY12" fmla="*/ 449138 h 790758"/>
                  <a:gd name="connsiteX13" fmla="*/ 272179 w 3126253"/>
                  <a:gd name="connsiteY13" fmla="*/ 348272 h 790758"/>
                  <a:gd name="connsiteX14" fmla="*/ 370202 w 3126253"/>
                  <a:gd name="connsiteY14" fmla="*/ 449138 h 790758"/>
                  <a:gd name="connsiteX15" fmla="*/ 370202 w 3126253"/>
                  <a:gd name="connsiteY15" fmla="*/ 449138 h 790758"/>
                  <a:gd name="connsiteX16" fmla="*/ 960240 w 3126253"/>
                  <a:gd name="connsiteY16" fmla="*/ 786943 h 790758"/>
                  <a:gd name="connsiteX17" fmla="*/ 981177 w 3126253"/>
                  <a:gd name="connsiteY17" fmla="*/ 651821 h 790758"/>
                  <a:gd name="connsiteX18" fmla="*/ 846039 w 3126253"/>
                  <a:gd name="connsiteY18" fmla="*/ 589018 h 790758"/>
                  <a:gd name="connsiteX19" fmla="*/ 846039 w 3126253"/>
                  <a:gd name="connsiteY19" fmla="*/ 370158 h 790758"/>
                  <a:gd name="connsiteX20" fmla="*/ 960240 w 3126253"/>
                  <a:gd name="connsiteY20" fmla="*/ 370158 h 790758"/>
                  <a:gd name="connsiteX21" fmla="*/ 981177 w 3126253"/>
                  <a:gd name="connsiteY21" fmla="*/ 235988 h 790758"/>
                  <a:gd name="connsiteX22" fmla="*/ 842233 w 3126253"/>
                  <a:gd name="connsiteY22" fmla="*/ 235988 h 790758"/>
                  <a:gd name="connsiteX23" fmla="*/ 842233 w 3126253"/>
                  <a:gd name="connsiteY23" fmla="*/ 97059 h 790758"/>
                  <a:gd name="connsiteX24" fmla="*/ 675690 w 3126253"/>
                  <a:gd name="connsiteY24" fmla="*/ 97059 h 790758"/>
                  <a:gd name="connsiteX25" fmla="*/ 675690 w 3126253"/>
                  <a:gd name="connsiteY25" fmla="*/ 235988 h 790758"/>
                  <a:gd name="connsiteX26" fmla="*/ 590039 w 3126253"/>
                  <a:gd name="connsiteY26" fmla="*/ 278808 h 790758"/>
                  <a:gd name="connsiteX27" fmla="*/ 590039 w 3126253"/>
                  <a:gd name="connsiteY27" fmla="*/ 370158 h 790758"/>
                  <a:gd name="connsiteX28" fmla="*/ 675690 w 3126253"/>
                  <a:gd name="connsiteY28" fmla="*/ 370158 h 790758"/>
                  <a:gd name="connsiteX29" fmla="*/ 675690 w 3126253"/>
                  <a:gd name="connsiteY29" fmla="*/ 606146 h 790758"/>
                  <a:gd name="connsiteX30" fmla="*/ 960240 w 3126253"/>
                  <a:gd name="connsiteY30" fmla="*/ 786943 h 790758"/>
                  <a:gd name="connsiteX31" fmla="*/ 960240 w 3126253"/>
                  <a:gd name="connsiteY31" fmla="*/ 786943 h 790758"/>
                  <a:gd name="connsiteX32" fmla="*/ 1861477 w 3126253"/>
                  <a:gd name="connsiteY32" fmla="*/ 781234 h 790758"/>
                  <a:gd name="connsiteX33" fmla="*/ 1883365 w 3126253"/>
                  <a:gd name="connsiteY33" fmla="*/ 640402 h 790758"/>
                  <a:gd name="connsiteX34" fmla="*/ 1654963 w 3126253"/>
                  <a:gd name="connsiteY34" fmla="*/ 640402 h 790758"/>
                  <a:gd name="connsiteX35" fmla="*/ 1656867 w 3126253"/>
                  <a:gd name="connsiteY35" fmla="*/ 96108 h 790758"/>
                  <a:gd name="connsiteX36" fmla="*/ 1481758 w 3126253"/>
                  <a:gd name="connsiteY36" fmla="*/ 96108 h 790758"/>
                  <a:gd name="connsiteX37" fmla="*/ 1481758 w 3126253"/>
                  <a:gd name="connsiteY37" fmla="*/ 782185 h 790758"/>
                  <a:gd name="connsiteX38" fmla="*/ 1861477 w 3126253"/>
                  <a:gd name="connsiteY38" fmla="*/ 781234 h 790758"/>
                  <a:gd name="connsiteX39" fmla="*/ 1861477 w 3126253"/>
                  <a:gd name="connsiteY39" fmla="*/ 781234 h 790758"/>
                  <a:gd name="connsiteX40" fmla="*/ 2461032 w 3126253"/>
                  <a:gd name="connsiteY40" fmla="*/ 507183 h 790758"/>
                  <a:gd name="connsiteX41" fmla="*/ 2186950 w 3126253"/>
                  <a:gd name="connsiteY41" fmla="*/ 225521 h 790758"/>
                  <a:gd name="connsiteX42" fmla="*/ 1912867 w 3126253"/>
                  <a:gd name="connsiteY42" fmla="*/ 507183 h 790758"/>
                  <a:gd name="connsiteX43" fmla="*/ 2185998 w 3126253"/>
                  <a:gd name="connsiteY43" fmla="*/ 790749 h 790758"/>
                  <a:gd name="connsiteX44" fmla="*/ 2461032 w 3126253"/>
                  <a:gd name="connsiteY44" fmla="*/ 507183 h 790758"/>
                  <a:gd name="connsiteX45" fmla="*/ 2461032 w 3126253"/>
                  <a:gd name="connsiteY45" fmla="*/ 507183 h 790758"/>
                  <a:gd name="connsiteX46" fmla="*/ 2300200 w 3126253"/>
                  <a:gd name="connsiteY46" fmla="*/ 507183 h 790758"/>
                  <a:gd name="connsiteX47" fmla="*/ 2185998 w 3126253"/>
                  <a:gd name="connsiteY47" fmla="*/ 650869 h 790758"/>
                  <a:gd name="connsiteX48" fmla="*/ 2074652 w 3126253"/>
                  <a:gd name="connsiteY48" fmla="*/ 507183 h 790758"/>
                  <a:gd name="connsiteX49" fmla="*/ 2186950 w 3126253"/>
                  <a:gd name="connsiteY49" fmla="*/ 364449 h 790758"/>
                  <a:gd name="connsiteX50" fmla="*/ 2300200 w 3126253"/>
                  <a:gd name="connsiteY50" fmla="*/ 507183 h 790758"/>
                  <a:gd name="connsiteX51" fmla="*/ 2300200 w 3126253"/>
                  <a:gd name="connsiteY51" fmla="*/ 507183 h 790758"/>
                  <a:gd name="connsiteX52" fmla="*/ 2711323 w 3126253"/>
                  <a:gd name="connsiteY52" fmla="*/ 782185 h 790758"/>
                  <a:gd name="connsiteX53" fmla="*/ 2711323 w 3126253"/>
                  <a:gd name="connsiteY53" fmla="*/ 235988 h 790758"/>
                  <a:gd name="connsiteX54" fmla="*/ 2543828 w 3126253"/>
                  <a:gd name="connsiteY54" fmla="*/ 235988 h 790758"/>
                  <a:gd name="connsiteX55" fmla="*/ 2543828 w 3126253"/>
                  <a:gd name="connsiteY55" fmla="*/ 782185 h 790758"/>
                  <a:gd name="connsiteX56" fmla="*/ 2711323 w 3126253"/>
                  <a:gd name="connsiteY56" fmla="*/ 782185 h 790758"/>
                  <a:gd name="connsiteX57" fmla="*/ 2711323 w 3126253"/>
                  <a:gd name="connsiteY57" fmla="*/ 782185 h 790758"/>
                  <a:gd name="connsiteX58" fmla="*/ 2736067 w 3126253"/>
                  <a:gd name="connsiteY58" fmla="*/ 90399 h 790758"/>
                  <a:gd name="connsiteX59" fmla="*/ 2627575 w 3126253"/>
                  <a:gd name="connsiteY59" fmla="*/ 0 h 790758"/>
                  <a:gd name="connsiteX60" fmla="*/ 2516229 w 3126253"/>
                  <a:gd name="connsiteY60" fmla="*/ 90399 h 790758"/>
                  <a:gd name="connsiteX61" fmla="*/ 2627575 w 3126253"/>
                  <a:gd name="connsiteY61" fmla="*/ 180797 h 790758"/>
                  <a:gd name="connsiteX62" fmla="*/ 2736067 w 3126253"/>
                  <a:gd name="connsiteY62" fmla="*/ 90399 h 790758"/>
                  <a:gd name="connsiteX63" fmla="*/ 2736067 w 3126253"/>
                  <a:gd name="connsiteY63" fmla="*/ 90399 h 790758"/>
                  <a:gd name="connsiteX64" fmla="*/ 3104365 w 3126253"/>
                  <a:gd name="connsiteY64" fmla="*/ 367303 h 790758"/>
                  <a:gd name="connsiteX65" fmla="*/ 3126254 w 3126253"/>
                  <a:gd name="connsiteY65" fmla="*/ 226472 h 790758"/>
                  <a:gd name="connsiteX66" fmla="*/ 2928305 w 3126253"/>
                  <a:gd name="connsiteY66" fmla="*/ 320677 h 790758"/>
                  <a:gd name="connsiteX67" fmla="*/ 2891190 w 3126253"/>
                  <a:gd name="connsiteY67" fmla="*/ 235036 h 790758"/>
                  <a:gd name="connsiteX68" fmla="*/ 2815056 w 3126253"/>
                  <a:gd name="connsiteY68" fmla="*/ 235036 h 790758"/>
                  <a:gd name="connsiteX69" fmla="*/ 2815056 w 3126253"/>
                  <a:gd name="connsiteY69" fmla="*/ 781234 h 790758"/>
                  <a:gd name="connsiteX70" fmla="*/ 2981599 w 3126253"/>
                  <a:gd name="connsiteY70" fmla="*/ 781234 h 790758"/>
                  <a:gd name="connsiteX71" fmla="*/ 2981599 w 3126253"/>
                  <a:gd name="connsiteY71" fmla="*/ 501474 h 790758"/>
                  <a:gd name="connsiteX72" fmla="*/ 3104365 w 3126253"/>
                  <a:gd name="connsiteY72" fmla="*/ 367303 h 790758"/>
                  <a:gd name="connsiteX73" fmla="*/ 3104365 w 3126253"/>
                  <a:gd name="connsiteY73" fmla="*/ 367303 h 79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3126253" h="790758">
                    <a:moveTo>
                      <a:pt x="545310" y="616613"/>
                    </a:moveTo>
                    <a:lnTo>
                      <a:pt x="370202" y="616613"/>
                    </a:lnTo>
                    <a:cubicBezTo>
                      <a:pt x="363540" y="648015"/>
                      <a:pt x="337845" y="673707"/>
                      <a:pt x="276937" y="673707"/>
                    </a:cubicBezTo>
                    <a:cubicBezTo>
                      <a:pt x="203658" y="673707"/>
                      <a:pt x="169398" y="634693"/>
                      <a:pt x="168446" y="562374"/>
                    </a:cubicBezTo>
                    <a:lnTo>
                      <a:pt x="541503" y="562374"/>
                    </a:lnTo>
                    <a:cubicBezTo>
                      <a:pt x="543406" y="546197"/>
                      <a:pt x="543406" y="530021"/>
                      <a:pt x="543406" y="513844"/>
                    </a:cubicBezTo>
                    <a:cubicBezTo>
                      <a:pt x="543406" y="370158"/>
                      <a:pt x="491064" y="225521"/>
                      <a:pt x="280744" y="225521"/>
                    </a:cubicBezTo>
                    <a:cubicBezTo>
                      <a:pt x="56149" y="225521"/>
                      <a:pt x="0" y="367303"/>
                      <a:pt x="0" y="508135"/>
                    </a:cubicBezTo>
                    <a:cubicBezTo>
                      <a:pt x="0" y="651821"/>
                      <a:pt x="54245" y="790749"/>
                      <a:pt x="283599" y="790749"/>
                    </a:cubicBezTo>
                    <a:cubicBezTo>
                      <a:pt x="451094" y="791701"/>
                      <a:pt x="535793" y="717479"/>
                      <a:pt x="545310" y="616613"/>
                    </a:cubicBezTo>
                    <a:lnTo>
                      <a:pt x="545310" y="616613"/>
                    </a:lnTo>
                    <a:close/>
                    <a:moveTo>
                      <a:pt x="370202" y="449138"/>
                    </a:moveTo>
                    <a:lnTo>
                      <a:pt x="169398" y="449138"/>
                    </a:lnTo>
                    <a:cubicBezTo>
                      <a:pt x="175108" y="391092"/>
                      <a:pt x="205562" y="348272"/>
                      <a:pt x="272179" y="348272"/>
                    </a:cubicBezTo>
                    <a:cubicBezTo>
                      <a:pt x="343555" y="348272"/>
                      <a:pt x="370202" y="392044"/>
                      <a:pt x="370202" y="449138"/>
                    </a:cubicBezTo>
                    <a:lnTo>
                      <a:pt x="370202" y="449138"/>
                    </a:lnTo>
                    <a:close/>
                    <a:moveTo>
                      <a:pt x="960240" y="786943"/>
                    </a:moveTo>
                    <a:lnTo>
                      <a:pt x="981177" y="651821"/>
                    </a:lnTo>
                    <a:cubicBezTo>
                      <a:pt x="855556" y="665143"/>
                      <a:pt x="846039" y="629935"/>
                      <a:pt x="846039" y="589018"/>
                    </a:cubicBezTo>
                    <a:lnTo>
                      <a:pt x="846039" y="370158"/>
                    </a:lnTo>
                    <a:lnTo>
                      <a:pt x="960240" y="370158"/>
                    </a:lnTo>
                    <a:lnTo>
                      <a:pt x="981177" y="235988"/>
                    </a:lnTo>
                    <a:lnTo>
                      <a:pt x="842233" y="235988"/>
                    </a:lnTo>
                    <a:lnTo>
                      <a:pt x="842233" y="97059"/>
                    </a:lnTo>
                    <a:lnTo>
                      <a:pt x="675690" y="97059"/>
                    </a:lnTo>
                    <a:lnTo>
                      <a:pt x="675690" y="235988"/>
                    </a:lnTo>
                    <a:lnTo>
                      <a:pt x="590039" y="278808"/>
                    </a:lnTo>
                    <a:lnTo>
                      <a:pt x="590039" y="370158"/>
                    </a:lnTo>
                    <a:lnTo>
                      <a:pt x="675690" y="370158"/>
                    </a:lnTo>
                    <a:lnTo>
                      <a:pt x="675690" y="606146"/>
                    </a:lnTo>
                    <a:cubicBezTo>
                      <a:pt x="675690" y="753638"/>
                      <a:pt x="713757" y="803120"/>
                      <a:pt x="960240" y="786943"/>
                    </a:cubicBezTo>
                    <a:lnTo>
                      <a:pt x="960240" y="786943"/>
                    </a:lnTo>
                    <a:close/>
                    <a:moveTo>
                      <a:pt x="1861477" y="781234"/>
                    </a:moveTo>
                    <a:lnTo>
                      <a:pt x="1883365" y="640402"/>
                    </a:lnTo>
                    <a:lnTo>
                      <a:pt x="1654963" y="640402"/>
                    </a:lnTo>
                    <a:lnTo>
                      <a:pt x="1656867" y="96108"/>
                    </a:lnTo>
                    <a:lnTo>
                      <a:pt x="1481758" y="96108"/>
                    </a:lnTo>
                    <a:lnTo>
                      <a:pt x="1481758" y="782185"/>
                    </a:lnTo>
                    <a:lnTo>
                      <a:pt x="1861477" y="781234"/>
                    </a:lnTo>
                    <a:lnTo>
                      <a:pt x="1861477" y="781234"/>
                    </a:lnTo>
                    <a:close/>
                    <a:moveTo>
                      <a:pt x="2461032" y="507183"/>
                    </a:moveTo>
                    <a:cubicBezTo>
                      <a:pt x="2461032" y="364449"/>
                      <a:pt x="2402028" y="225521"/>
                      <a:pt x="2186950" y="225521"/>
                    </a:cubicBezTo>
                    <a:cubicBezTo>
                      <a:pt x="1970919" y="225521"/>
                      <a:pt x="1912867" y="364449"/>
                      <a:pt x="1912867" y="507183"/>
                    </a:cubicBezTo>
                    <a:cubicBezTo>
                      <a:pt x="1912867" y="648966"/>
                      <a:pt x="1969016" y="790749"/>
                      <a:pt x="2185998" y="790749"/>
                    </a:cubicBezTo>
                    <a:cubicBezTo>
                      <a:pt x="2402028" y="791701"/>
                      <a:pt x="2461032" y="651821"/>
                      <a:pt x="2461032" y="507183"/>
                    </a:cubicBezTo>
                    <a:lnTo>
                      <a:pt x="2461032" y="507183"/>
                    </a:lnTo>
                    <a:close/>
                    <a:moveTo>
                      <a:pt x="2300200" y="507183"/>
                    </a:moveTo>
                    <a:cubicBezTo>
                      <a:pt x="2300200" y="594727"/>
                      <a:pt x="2272601" y="650869"/>
                      <a:pt x="2185998" y="650869"/>
                    </a:cubicBezTo>
                    <a:cubicBezTo>
                      <a:pt x="2102251" y="650869"/>
                      <a:pt x="2074652" y="594727"/>
                      <a:pt x="2074652" y="507183"/>
                    </a:cubicBezTo>
                    <a:cubicBezTo>
                      <a:pt x="2074652" y="420591"/>
                      <a:pt x="2101299" y="364449"/>
                      <a:pt x="2186950" y="364449"/>
                    </a:cubicBezTo>
                    <a:cubicBezTo>
                      <a:pt x="2275456" y="365400"/>
                      <a:pt x="2300200" y="421542"/>
                      <a:pt x="2300200" y="507183"/>
                    </a:cubicBezTo>
                    <a:lnTo>
                      <a:pt x="2300200" y="507183"/>
                    </a:lnTo>
                    <a:close/>
                    <a:moveTo>
                      <a:pt x="2711323" y="782185"/>
                    </a:moveTo>
                    <a:lnTo>
                      <a:pt x="2711323" y="235988"/>
                    </a:lnTo>
                    <a:lnTo>
                      <a:pt x="2543828" y="235988"/>
                    </a:lnTo>
                    <a:lnTo>
                      <a:pt x="2543828" y="782185"/>
                    </a:lnTo>
                    <a:lnTo>
                      <a:pt x="2711323" y="782185"/>
                    </a:lnTo>
                    <a:lnTo>
                      <a:pt x="2711323" y="782185"/>
                    </a:lnTo>
                    <a:close/>
                    <a:moveTo>
                      <a:pt x="2736067" y="90399"/>
                    </a:moveTo>
                    <a:cubicBezTo>
                      <a:pt x="2736067" y="14273"/>
                      <a:pt x="2691338" y="0"/>
                      <a:pt x="2627575" y="0"/>
                    </a:cubicBezTo>
                    <a:cubicBezTo>
                      <a:pt x="2562862" y="0"/>
                      <a:pt x="2516229" y="14273"/>
                      <a:pt x="2516229" y="90399"/>
                    </a:cubicBezTo>
                    <a:cubicBezTo>
                      <a:pt x="2516229" y="165572"/>
                      <a:pt x="2563813" y="180797"/>
                      <a:pt x="2627575" y="180797"/>
                    </a:cubicBezTo>
                    <a:cubicBezTo>
                      <a:pt x="2691338" y="180797"/>
                      <a:pt x="2736067" y="164620"/>
                      <a:pt x="2736067" y="90399"/>
                    </a:cubicBezTo>
                    <a:lnTo>
                      <a:pt x="2736067" y="90399"/>
                    </a:lnTo>
                    <a:close/>
                    <a:moveTo>
                      <a:pt x="3104365" y="367303"/>
                    </a:moveTo>
                    <a:lnTo>
                      <a:pt x="3126254" y="226472"/>
                    </a:lnTo>
                    <a:cubicBezTo>
                      <a:pt x="3012053" y="213150"/>
                      <a:pt x="2954000" y="283566"/>
                      <a:pt x="2928305" y="320677"/>
                    </a:cubicBezTo>
                    <a:lnTo>
                      <a:pt x="2891190" y="235036"/>
                    </a:lnTo>
                    <a:lnTo>
                      <a:pt x="2815056" y="235036"/>
                    </a:lnTo>
                    <a:lnTo>
                      <a:pt x="2815056" y="781234"/>
                    </a:lnTo>
                    <a:lnTo>
                      <a:pt x="2981599" y="781234"/>
                    </a:lnTo>
                    <a:lnTo>
                      <a:pt x="2981599" y="501474"/>
                    </a:lnTo>
                    <a:cubicBezTo>
                      <a:pt x="2981599" y="429155"/>
                      <a:pt x="2978744" y="354933"/>
                      <a:pt x="3104365" y="367303"/>
                    </a:cubicBezTo>
                    <a:lnTo>
                      <a:pt x="3104365" y="367303"/>
                    </a:lnTo>
                    <a:close/>
                  </a:path>
                </a:pathLst>
              </a:custGeom>
              <a:solidFill>
                <a:srgbClr val="000000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" name="Forme libre 15">
                <a:extLst>
                  <a:ext uri="{FF2B5EF4-FFF2-40B4-BE49-F238E27FC236}">
                    <a16:creationId xmlns:a16="http://schemas.microsoft.com/office/drawing/2014/main" id="{13EABA2C-9027-EC83-3EFA-87F08AFE863B}"/>
                  </a:ext>
                </a:extLst>
              </p:cNvPr>
              <p:cNvSpPr/>
              <p:nvPr/>
            </p:nvSpPr>
            <p:spPr>
              <a:xfrm>
                <a:off x="8558495" y="511650"/>
                <a:ext cx="2093685" cy="695592"/>
              </a:xfrm>
              <a:custGeom>
                <a:avLst/>
                <a:gdLst>
                  <a:gd name="connsiteX0" fmla="*/ 494871 w 2093685"/>
                  <a:gd name="connsiteY0" fmla="*/ 686077 h 695592"/>
                  <a:gd name="connsiteX1" fmla="*/ 494871 w 2093685"/>
                  <a:gd name="connsiteY1" fmla="*/ 544294 h 695592"/>
                  <a:gd name="connsiteX2" fmla="*/ 171302 w 2093685"/>
                  <a:gd name="connsiteY2" fmla="*/ 544294 h 695592"/>
                  <a:gd name="connsiteX3" fmla="*/ 171302 w 2093685"/>
                  <a:gd name="connsiteY3" fmla="*/ 402511 h 695592"/>
                  <a:gd name="connsiteX4" fmla="*/ 462514 w 2093685"/>
                  <a:gd name="connsiteY4" fmla="*/ 402511 h 695592"/>
                  <a:gd name="connsiteX5" fmla="*/ 462514 w 2093685"/>
                  <a:gd name="connsiteY5" fmla="*/ 269292 h 695592"/>
                  <a:gd name="connsiteX6" fmla="*/ 171302 w 2093685"/>
                  <a:gd name="connsiteY6" fmla="*/ 269292 h 695592"/>
                  <a:gd name="connsiteX7" fmla="*/ 171302 w 2093685"/>
                  <a:gd name="connsiteY7" fmla="*/ 141783 h 695592"/>
                  <a:gd name="connsiteX8" fmla="*/ 473934 w 2093685"/>
                  <a:gd name="connsiteY8" fmla="*/ 141783 h 695592"/>
                  <a:gd name="connsiteX9" fmla="*/ 495823 w 2093685"/>
                  <a:gd name="connsiteY9" fmla="*/ 0 h 695592"/>
                  <a:gd name="connsiteX10" fmla="*/ 0 w 2093685"/>
                  <a:gd name="connsiteY10" fmla="*/ 0 h 695592"/>
                  <a:gd name="connsiteX11" fmla="*/ 0 w 2093685"/>
                  <a:gd name="connsiteY11" fmla="*/ 686077 h 695592"/>
                  <a:gd name="connsiteX12" fmla="*/ 494871 w 2093685"/>
                  <a:gd name="connsiteY12" fmla="*/ 686077 h 695592"/>
                  <a:gd name="connsiteX13" fmla="*/ 494871 w 2093685"/>
                  <a:gd name="connsiteY13" fmla="*/ 686077 h 695592"/>
                  <a:gd name="connsiteX14" fmla="*/ 1104895 w 2093685"/>
                  <a:gd name="connsiteY14" fmla="*/ 686077 h 695592"/>
                  <a:gd name="connsiteX15" fmla="*/ 1104895 w 2093685"/>
                  <a:gd name="connsiteY15" fmla="*/ 139880 h 695592"/>
                  <a:gd name="connsiteX16" fmla="*/ 936448 w 2093685"/>
                  <a:gd name="connsiteY16" fmla="*/ 139880 h 695592"/>
                  <a:gd name="connsiteX17" fmla="*/ 936448 w 2093685"/>
                  <a:gd name="connsiteY17" fmla="*/ 449138 h 695592"/>
                  <a:gd name="connsiteX18" fmla="*/ 841281 w 2093685"/>
                  <a:gd name="connsiteY18" fmla="*/ 558568 h 695592"/>
                  <a:gd name="connsiteX19" fmla="*/ 749920 w 2093685"/>
                  <a:gd name="connsiteY19" fmla="*/ 453896 h 695592"/>
                  <a:gd name="connsiteX20" fmla="*/ 749920 w 2093685"/>
                  <a:gd name="connsiteY20" fmla="*/ 139880 h 695592"/>
                  <a:gd name="connsiteX21" fmla="*/ 582425 w 2093685"/>
                  <a:gd name="connsiteY21" fmla="*/ 139880 h 695592"/>
                  <a:gd name="connsiteX22" fmla="*/ 582425 w 2093685"/>
                  <a:gd name="connsiteY22" fmla="*/ 448186 h 695592"/>
                  <a:gd name="connsiteX23" fmla="*/ 796552 w 2093685"/>
                  <a:gd name="connsiteY23" fmla="*/ 695593 h 695592"/>
                  <a:gd name="connsiteX24" fmla="*/ 989742 w 2093685"/>
                  <a:gd name="connsiteY24" fmla="*/ 613758 h 695592"/>
                  <a:gd name="connsiteX25" fmla="*/ 1028761 w 2093685"/>
                  <a:gd name="connsiteY25" fmla="*/ 685126 h 695592"/>
                  <a:gd name="connsiteX26" fmla="*/ 1104895 w 2093685"/>
                  <a:gd name="connsiteY26" fmla="*/ 685126 h 695592"/>
                  <a:gd name="connsiteX27" fmla="*/ 1104895 w 2093685"/>
                  <a:gd name="connsiteY27" fmla="*/ 686077 h 695592"/>
                  <a:gd name="connsiteX28" fmla="*/ 1501744 w 2093685"/>
                  <a:gd name="connsiteY28" fmla="*/ 270244 h 695592"/>
                  <a:gd name="connsiteX29" fmla="*/ 1526488 w 2093685"/>
                  <a:gd name="connsiteY29" fmla="*/ 131316 h 695592"/>
                  <a:gd name="connsiteX30" fmla="*/ 1328539 w 2093685"/>
                  <a:gd name="connsiteY30" fmla="*/ 225521 h 695592"/>
                  <a:gd name="connsiteX31" fmla="*/ 1291424 w 2093685"/>
                  <a:gd name="connsiteY31" fmla="*/ 139880 h 695592"/>
                  <a:gd name="connsiteX32" fmla="*/ 1215290 w 2093685"/>
                  <a:gd name="connsiteY32" fmla="*/ 139880 h 695592"/>
                  <a:gd name="connsiteX33" fmla="*/ 1215290 w 2093685"/>
                  <a:gd name="connsiteY33" fmla="*/ 686077 h 695592"/>
                  <a:gd name="connsiteX34" fmla="*/ 1382784 w 2093685"/>
                  <a:gd name="connsiteY34" fmla="*/ 686077 h 695592"/>
                  <a:gd name="connsiteX35" fmla="*/ 1382784 w 2093685"/>
                  <a:gd name="connsiteY35" fmla="*/ 406318 h 695592"/>
                  <a:gd name="connsiteX36" fmla="*/ 1501744 w 2093685"/>
                  <a:gd name="connsiteY36" fmla="*/ 270244 h 695592"/>
                  <a:gd name="connsiteX37" fmla="*/ 1501744 w 2093685"/>
                  <a:gd name="connsiteY37" fmla="*/ 270244 h 695592"/>
                  <a:gd name="connsiteX38" fmla="*/ 2093686 w 2093685"/>
                  <a:gd name="connsiteY38" fmla="*/ 521457 h 695592"/>
                  <a:gd name="connsiteX39" fmla="*/ 1918577 w 2093685"/>
                  <a:gd name="connsiteY39" fmla="*/ 521457 h 695592"/>
                  <a:gd name="connsiteX40" fmla="*/ 1825313 w 2093685"/>
                  <a:gd name="connsiteY40" fmla="*/ 578551 h 695592"/>
                  <a:gd name="connsiteX41" fmla="*/ 1716823 w 2093685"/>
                  <a:gd name="connsiteY41" fmla="*/ 467218 h 695592"/>
                  <a:gd name="connsiteX42" fmla="*/ 2089879 w 2093685"/>
                  <a:gd name="connsiteY42" fmla="*/ 467218 h 695592"/>
                  <a:gd name="connsiteX43" fmla="*/ 2091782 w 2093685"/>
                  <a:gd name="connsiteY43" fmla="*/ 418688 h 695592"/>
                  <a:gd name="connsiteX44" fmla="*/ 1829120 w 2093685"/>
                  <a:gd name="connsiteY44" fmla="*/ 130364 h 695592"/>
                  <a:gd name="connsiteX45" fmla="*/ 1548376 w 2093685"/>
                  <a:gd name="connsiteY45" fmla="*/ 412979 h 695592"/>
                  <a:gd name="connsiteX46" fmla="*/ 1831975 w 2093685"/>
                  <a:gd name="connsiteY46" fmla="*/ 695593 h 695592"/>
                  <a:gd name="connsiteX47" fmla="*/ 2093686 w 2093685"/>
                  <a:gd name="connsiteY47" fmla="*/ 521457 h 695592"/>
                  <a:gd name="connsiteX48" fmla="*/ 2093686 w 2093685"/>
                  <a:gd name="connsiteY48" fmla="*/ 521457 h 695592"/>
                  <a:gd name="connsiteX49" fmla="*/ 1919529 w 2093685"/>
                  <a:gd name="connsiteY49" fmla="*/ 353030 h 695592"/>
                  <a:gd name="connsiteX50" fmla="*/ 1718725 w 2093685"/>
                  <a:gd name="connsiteY50" fmla="*/ 353030 h 695592"/>
                  <a:gd name="connsiteX51" fmla="*/ 1821507 w 2093685"/>
                  <a:gd name="connsiteY51" fmla="*/ 252164 h 695592"/>
                  <a:gd name="connsiteX52" fmla="*/ 1919529 w 2093685"/>
                  <a:gd name="connsiteY52" fmla="*/ 353030 h 695592"/>
                  <a:gd name="connsiteX53" fmla="*/ 1919529 w 2093685"/>
                  <a:gd name="connsiteY53" fmla="*/ 353030 h 69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093685" h="695592">
                    <a:moveTo>
                      <a:pt x="494871" y="686077"/>
                    </a:moveTo>
                    <a:lnTo>
                      <a:pt x="494871" y="544294"/>
                    </a:lnTo>
                    <a:lnTo>
                      <a:pt x="171302" y="544294"/>
                    </a:lnTo>
                    <a:lnTo>
                      <a:pt x="171302" y="402511"/>
                    </a:lnTo>
                    <a:lnTo>
                      <a:pt x="462514" y="402511"/>
                    </a:lnTo>
                    <a:lnTo>
                      <a:pt x="462514" y="269292"/>
                    </a:lnTo>
                    <a:lnTo>
                      <a:pt x="171302" y="269292"/>
                    </a:lnTo>
                    <a:lnTo>
                      <a:pt x="171302" y="141783"/>
                    </a:lnTo>
                    <a:lnTo>
                      <a:pt x="473934" y="141783"/>
                    </a:lnTo>
                    <a:lnTo>
                      <a:pt x="495823" y="0"/>
                    </a:lnTo>
                    <a:lnTo>
                      <a:pt x="0" y="0"/>
                    </a:lnTo>
                    <a:lnTo>
                      <a:pt x="0" y="686077"/>
                    </a:lnTo>
                    <a:lnTo>
                      <a:pt x="494871" y="686077"/>
                    </a:lnTo>
                    <a:lnTo>
                      <a:pt x="494871" y="686077"/>
                    </a:lnTo>
                    <a:close/>
                    <a:moveTo>
                      <a:pt x="1104895" y="686077"/>
                    </a:moveTo>
                    <a:lnTo>
                      <a:pt x="1104895" y="139880"/>
                    </a:lnTo>
                    <a:lnTo>
                      <a:pt x="936448" y="139880"/>
                    </a:lnTo>
                    <a:lnTo>
                      <a:pt x="936448" y="449138"/>
                    </a:lnTo>
                    <a:cubicBezTo>
                      <a:pt x="936448" y="524311"/>
                      <a:pt x="917415" y="558568"/>
                      <a:pt x="841281" y="558568"/>
                    </a:cubicBezTo>
                    <a:cubicBezTo>
                      <a:pt x="765147" y="558568"/>
                      <a:pt x="749920" y="527166"/>
                      <a:pt x="749920" y="453896"/>
                    </a:cubicBezTo>
                    <a:lnTo>
                      <a:pt x="749920" y="139880"/>
                    </a:lnTo>
                    <a:lnTo>
                      <a:pt x="582425" y="139880"/>
                    </a:lnTo>
                    <a:lnTo>
                      <a:pt x="582425" y="448186"/>
                    </a:lnTo>
                    <a:cubicBezTo>
                      <a:pt x="582425" y="593776"/>
                      <a:pt x="615734" y="695593"/>
                      <a:pt x="796552" y="695593"/>
                    </a:cubicBezTo>
                    <a:cubicBezTo>
                      <a:pt x="904092" y="695593"/>
                      <a:pt x="959289" y="656579"/>
                      <a:pt x="989742" y="613758"/>
                    </a:cubicBezTo>
                    <a:lnTo>
                      <a:pt x="1028761" y="685126"/>
                    </a:lnTo>
                    <a:lnTo>
                      <a:pt x="1104895" y="685126"/>
                    </a:lnTo>
                    <a:lnTo>
                      <a:pt x="1104895" y="686077"/>
                    </a:lnTo>
                    <a:close/>
                    <a:moveTo>
                      <a:pt x="1501744" y="270244"/>
                    </a:moveTo>
                    <a:lnTo>
                      <a:pt x="1526488" y="131316"/>
                    </a:lnTo>
                    <a:cubicBezTo>
                      <a:pt x="1412286" y="117994"/>
                      <a:pt x="1354234" y="188410"/>
                      <a:pt x="1328539" y="225521"/>
                    </a:cubicBezTo>
                    <a:lnTo>
                      <a:pt x="1291424" y="139880"/>
                    </a:lnTo>
                    <a:lnTo>
                      <a:pt x="1215290" y="139880"/>
                    </a:lnTo>
                    <a:lnTo>
                      <a:pt x="1215290" y="686077"/>
                    </a:lnTo>
                    <a:lnTo>
                      <a:pt x="1382784" y="686077"/>
                    </a:lnTo>
                    <a:lnTo>
                      <a:pt x="1382784" y="406318"/>
                    </a:lnTo>
                    <a:cubicBezTo>
                      <a:pt x="1381833" y="333999"/>
                      <a:pt x="1376123" y="256922"/>
                      <a:pt x="1501744" y="270244"/>
                    </a:cubicBezTo>
                    <a:lnTo>
                      <a:pt x="1501744" y="270244"/>
                    </a:lnTo>
                    <a:close/>
                    <a:moveTo>
                      <a:pt x="2093686" y="521457"/>
                    </a:moveTo>
                    <a:lnTo>
                      <a:pt x="1918577" y="521457"/>
                    </a:lnTo>
                    <a:cubicBezTo>
                      <a:pt x="1911916" y="552858"/>
                      <a:pt x="1886221" y="578551"/>
                      <a:pt x="1825313" y="578551"/>
                    </a:cubicBezTo>
                    <a:cubicBezTo>
                      <a:pt x="1752034" y="578551"/>
                      <a:pt x="1717774" y="539536"/>
                      <a:pt x="1716823" y="467218"/>
                    </a:cubicBezTo>
                    <a:lnTo>
                      <a:pt x="2089879" y="467218"/>
                    </a:lnTo>
                    <a:cubicBezTo>
                      <a:pt x="2091782" y="451041"/>
                      <a:pt x="2091782" y="434865"/>
                      <a:pt x="2091782" y="418688"/>
                    </a:cubicBezTo>
                    <a:cubicBezTo>
                      <a:pt x="2091782" y="275002"/>
                      <a:pt x="2039440" y="130364"/>
                      <a:pt x="1829120" y="130364"/>
                    </a:cubicBezTo>
                    <a:cubicBezTo>
                      <a:pt x="1604524" y="130364"/>
                      <a:pt x="1548376" y="272147"/>
                      <a:pt x="1548376" y="412979"/>
                    </a:cubicBezTo>
                    <a:cubicBezTo>
                      <a:pt x="1548376" y="556665"/>
                      <a:pt x="1602622" y="695593"/>
                      <a:pt x="1831975" y="695593"/>
                    </a:cubicBezTo>
                    <a:cubicBezTo>
                      <a:pt x="1999470" y="695593"/>
                      <a:pt x="2084169" y="621371"/>
                      <a:pt x="2093686" y="521457"/>
                    </a:cubicBezTo>
                    <a:lnTo>
                      <a:pt x="2093686" y="521457"/>
                    </a:lnTo>
                    <a:close/>
                    <a:moveTo>
                      <a:pt x="1919529" y="353030"/>
                    </a:moveTo>
                    <a:lnTo>
                      <a:pt x="1718725" y="353030"/>
                    </a:lnTo>
                    <a:cubicBezTo>
                      <a:pt x="1724436" y="294985"/>
                      <a:pt x="1754890" y="252164"/>
                      <a:pt x="1821507" y="252164"/>
                    </a:cubicBezTo>
                    <a:cubicBezTo>
                      <a:pt x="1892883" y="252164"/>
                      <a:pt x="1919529" y="295936"/>
                      <a:pt x="1919529" y="353030"/>
                    </a:cubicBezTo>
                    <a:lnTo>
                      <a:pt x="1919529" y="353030"/>
                    </a:lnTo>
                    <a:close/>
                  </a:path>
                </a:pathLst>
              </a:custGeom>
              <a:solidFill>
                <a:srgbClr val="000000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06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79151B41-1320-28EE-2477-C9552525FF5A}"/>
              </a:ext>
            </a:extLst>
          </p:cNvPr>
          <p:cNvGrpSpPr/>
          <p:nvPr userDrawn="1"/>
        </p:nvGrpSpPr>
        <p:grpSpPr>
          <a:xfrm>
            <a:off x="-3048" y="6432403"/>
            <a:ext cx="12195048" cy="458806"/>
            <a:chOff x="-3048" y="6422066"/>
            <a:chExt cx="12195048" cy="458806"/>
          </a:xfrm>
        </p:grpSpPr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8B2930BD-CA71-CDFC-3AAC-D307A78A1B90}"/>
                </a:ext>
              </a:extLst>
            </p:cNvPr>
            <p:cNvSpPr/>
            <p:nvPr/>
          </p:nvSpPr>
          <p:spPr>
            <a:xfrm>
              <a:off x="-3048" y="6547170"/>
              <a:ext cx="12195048" cy="333702"/>
            </a:xfrm>
            <a:custGeom>
              <a:avLst/>
              <a:gdLst>
                <a:gd name="connsiteX0" fmla="*/ 0 w 12195048"/>
                <a:gd name="connsiteY0" fmla="*/ 0 h 333702"/>
                <a:gd name="connsiteX1" fmla="*/ 5524373 w 12195048"/>
                <a:gd name="connsiteY1" fmla="*/ 0 h 333702"/>
                <a:gd name="connsiteX2" fmla="*/ 6105398 w 12195048"/>
                <a:gd name="connsiteY2" fmla="*/ 273050 h 333702"/>
                <a:gd name="connsiteX3" fmla="*/ 6641973 w 12195048"/>
                <a:gd name="connsiteY3" fmla="*/ 0 h 333702"/>
                <a:gd name="connsiteX4" fmla="*/ 12195048 w 12195048"/>
                <a:gd name="connsiteY4" fmla="*/ 0 h 333702"/>
                <a:gd name="connsiteX5" fmla="*/ 12195048 w 12195048"/>
                <a:gd name="connsiteY5" fmla="*/ 333702 h 333702"/>
                <a:gd name="connsiteX6" fmla="*/ 0 w 12195048"/>
                <a:gd name="connsiteY6" fmla="*/ 333702 h 33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5048" h="333702">
                  <a:moveTo>
                    <a:pt x="0" y="0"/>
                  </a:moveTo>
                  <a:lnTo>
                    <a:pt x="5524373" y="0"/>
                  </a:lnTo>
                  <a:cubicBezTo>
                    <a:pt x="5695823" y="189442"/>
                    <a:pt x="5911723" y="274108"/>
                    <a:pt x="6105398" y="273050"/>
                  </a:cubicBezTo>
                  <a:cubicBezTo>
                    <a:pt x="6290606" y="274108"/>
                    <a:pt x="6564715" y="135467"/>
                    <a:pt x="6641973" y="0"/>
                  </a:cubicBezTo>
                  <a:lnTo>
                    <a:pt x="12195048" y="0"/>
                  </a:lnTo>
                  <a:lnTo>
                    <a:pt x="12195048" y="333702"/>
                  </a:lnTo>
                  <a:lnTo>
                    <a:pt x="0" y="333702"/>
                  </a:lnTo>
                  <a:close/>
                </a:path>
              </a:pathLst>
            </a:custGeom>
            <a:solidFill>
              <a:srgbClr val="64C2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927E4AAF-66B0-49B3-01F0-FF51BFAA30C3}"/>
                </a:ext>
              </a:extLst>
            </p:cNvPr>
            <p:cNvGrpSpPr/>
            <p:nvPr/>
          </p:nvGrpSpPr>
          <p:grpSpPr>
            <a:xfrm>
              <a:off x="5719719" y="6422066"/>
              <a:ext cx="701577" cy="302588"/>
              <a:chOff x="5498859" y="191925"/>
              <a:chExt cx="6168759" cy="2660571"/>
            </a:xfrm>
          </p:grpSpPr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6B1C4F24-FAE6-5A27-8CD6-40DAA5FB113A}"/>
                  </a:ext>
                </a:extLst>
              </p:cNvPr>
              <p:cNvSpPr/>
              <p:nvPr/>
            </p:nvSpPr>
            <p:spPr>
              <a:xfrm>
                <a:off x="5914799" y="578296"/>
                <a:ext cx="1983291" cy="1983058"/>
              </a:xfrm>
              <a:custGeom>
                <a:avLst/>
                <a:gdLst>
                  <a:gd name="connsiteX0" fmla="*/ 1983291 w 1983291"/>
                  <a:gd name="connsiteY0" fmla="*/ 991529 h 1983058"/>
                  <a:gd name="connsiteX1" fmla="*/ 991646 w 1983291"/>
                  <a:gd name="connsiteY1" fmla="*/ 1983058 h 1983058"/>
                  <a:gd name="connsiteX2" fmla="*/ 0 w 1983291"/>
                  <a:gd name="connsiteY2" fmla="*/ 991529 h 1983058"/>
                  <a:gd name="connsiteX3" fmla="*/ 991646 w 1983291"/>
                  <a:gd name="connsiteY3" fmla="*/ 0 h 1983058"/>
                  <a:gd name="connsiteX4" fmla="*/ 1983291 w 1983291"/>
                  <a:gd name="connsiteY4" fmla="*/ 991529 h 1983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291" h="1983058">
                    <a:moveTo>
                      <a:pt x="1983291" y="991529"/>
                    </a:moveTo>
                    <a:cubicBezTo>
                      <a:pt x="1983291" y="1539135"/>
                      <a:pt x="1539317" y="1983058"/>
                      <a:pt x="991646" y="1983058"/>
                    </a:cubicBezTo>
                    <a:cubicBezTo>
                      <a:pt x="443975" y="1983058"/>
                      <a:pt x="0" y="1539135"/>
                      <a:pt x="0" y="991529"/>
                    </a:cubicBezTo>
                    <a:cubicBezTo>
                      <a:pt x="0" y="443923"/>
                      <a:pt x="443975" y="0"/>
                      <a:pt x="991646" y="0"/>
                    </a:cubicBezTo>
                    <a:cubicBezTo>
                      <a:pt x="1539317" y="0"/>
                      <a:pt x="1983291" y="443923"/>
                      <a:pt x="1983291" y="9915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" name="Forme libre 12">
                <a:extLst>
                  <a:ext uri="{FF2B5EF4-FFF2-40B4-BE49-F238E27FC236}">
                    <a16:creationId xmlns:a16="http://schemas.microsoft.com/office/drawing/2014/main" id="{8FB742B5-1B45-E1E3-4250-B9AF73534CE3}"/>
                  </a:ext>
                </a:extLst>
              </p:cNvPr>
              <p:cNvSpPr/>
              <p:nvPr/>
            </p:nvSpPr>
            <p:spPr>
              <a:xfrm>
                <a:off x="5498859" y="191925"/>
                <a:ext cx="2659932" cy="2660571"/>
              </a:xfrm>
              <a:custGeom>
                <a:avLst/>
                <a:gdLst>
                  <a:gd name="connsiteX0" fmla="*/ 2659933 w 2659932"/>
                  <a:gd name="connsiteY0" fmla="*/ 1330286 h 2660571"/>
                  <a:gd name="connsiteX1" fmla="*/ 1329490 w 2659932"/>
                  <a:gd name="connsiteY1" fmla="*/ 0 h 2660571"/>
                  <a:gd name="connsiteX2" fmla="*/ 0 w 2659932"/>
                  <a:gd name="connsiteY2" fmla="*/ 1330286 h 2660571"/>
                  <a:gd name="connsiteX3" fmla="*/ 1330442 w 2659932"/>
                  <a:gd name="connsiteY3" fmla="*/ 2660571 h 2660571"/>
                  <a:gd name="connsiteX4" fmla="*/ 2659933 w 2659932"/>
                  <a:gd name="connsiteY4" fmla="*/ 1330286 h 2660571"/>
                  <a:gd name="connsiteX5" fmla="*/ 2659933 w 2659932"/>
                  <a:gd name="connsiteY5" fmla="*/ 1330286 h 2660571"/>
                  <a:gd name="connsiteX6" fmla="*/ 1096330 w 2659932"/>
                  <a:gd name="connsiteY6" fmla="*/ 1768005 h 2660571"/>
                  <a:gd name="connsiteX7" fmla="*/ 1751083 w 2659932"/>
                  <a:gd name="connsiteY7" fmla="*/ 1768005 h 2660571"/>
                  <a:gd name="connsiteX8" fmla="*/ 1704451 w 2659932"/>
                  <a:gd name="connsiteY8" fmla="*/ 2062038 h 2660571"/>
                  <a:gd name="connsiteX9" fmla="*/ 1050650 w 2659932"/>
                  <a:gd name="connsiteY9" fmla="*/ 2062038 h 2660571"/>
                  <a:gd name="connsiteX10" fmla="*/ 1030664 w 2659932"/>
                  <a:gd name="connsiteY10" fmla="*/ 2062038 h 2660571"/>
                  <a:gd name="connsiteX11" fmla="*/ 723273 w 2659932"/>
                  <a:gd name="connsiteY11" fmla="*/ 2062038 h 2660571"/>
                  <a:gd name="connsiteX12" fmla="*/ 956434 w 2659932"/>
                  <a:gd name="connsiteY12" fmla="*/ 589969 h 2660571"/>
                  <a:gd name="connsiteX13" fmla="*/ 1283810 w 2659932"/>
                  <a:gd name="connsiteY13" fmla="*/ 589969 h 2660571"/>
                  <a:gd name="connsiteX14" fmla="*/ 1096330 w 2659932"/>
                  <a:gd name="connsiteY14" fmla="*/ 1768005 h 2660571"/>
                  <a:gd name="connsiteX15" fmla="*/ 1096330 w 2659932"/>
                  <a:gd name="connsiteY15" fmla="*/ 1768005 h 2660571"/>
                  <a:gd name="connsiteX16" fmla="*/ 1516970 w 2659932"/>
                  <a:gd name="connsiteY16" fmla="*/ 1178987 h 2660571"/>
                  <a:gd name="connsiteX17" fmla="*/ 1844347 w 2659932"/>
                  <a:gd name="connsiteY17" fmla="*/ 1178987 h 2660571"/>
                  <a:gd name="connsiteX18" fmla="*/ 1797715 w 2659932"/>
                  <a:gd name="connsiteY18" fmla="*/ 1473020 h 2660571"/>
                  <a:gd name="connsiteX19" fmla="*/ 1470338 w 2659932"/>
                  <a:gd name="connsiteY19" fmla="*/ 1473020 h 2660571"/>
                  <a:gd name="connsiteX20" fmla="*/ 1516970 w 2659932"/>
                  <a:gd name="connsiteY20" fmla="*/ 1178987 h 2660571"/>
                  <a:gd name="connsiteX21" fmla="*/ 1516970 w 2659932"/>
                  <a:gd name="connsiteY21" fmla="*/ 1178987 h 2660571"/>
                  <a:gd name="connsiteX22" fmla="*/ 1937611 w 2659932"/>
                  <a:gd name="connsiteY22" fmla="*/ 590921 h 2660571"/>
                  <a:gd name="connsiteX23" fmla="*/ 1890979 w 2659932"/>
                  <a:gd name="connsiteY23" fmla="*/ 884954 h 2660571"/>
                  <a:gd name="connsiteX24" fmla="*/ 1563603 w 2659932"/>
                  <a:gd name="connsiteY24" fmla="*/ 884954 h 2660571"/>
                  <a:gd name="connsiteX25" fmla="*/ 1610235 w 2659932"/>
                  <a:gd name="connsiteY25" fmla="*/ 590921 h 2660571"/>
                  <a:gd name="connsiteX26" fmla="*/ 1937611 w 2659932"/>
                  <a:gd name="connsiteY26" fmla="*/ 590921 h 2660571"/>
                  <a:gd name="connsiteX27" fmla="*/ 1937611 w 2659932"/>
                  <a:gd name="connsiteY27" fmla="*/ 590921 h 266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659932" h="2660571">
                    <a:moveTo>
                      <a:pt x="2659933" y="1330286"/>
                    </a:moveTo>
                    <a:cubicBezTo>
                      <a:pt x="2659933" y="595679"/>
                      <a:pt x="2064184" y="0"/>
                      <a:pt x="1329490" y="0"/>
                    </a:cubicBezTo>
                    <a:cubicBezTo>
                      <a:pt x="594797" y="0"/>
                      <a:pt x="0" y="595679"/>
                      <a:pt x="0" y="1330286"/>
                    </a:cubicBezTo>
                    <a:cubicBezTo>
                      <a:pt x="0" y="2064893"/>
                      <a:pt x="595749" y="2660571"/>
                      <a:pt x="1330442" y="2660571"/>
                    </a:cubicBezTo>
                    <a:cubicBezTo>
                      <a:pt x="2065136" y="2660571"/>
                      <a:pt x="2659933" y="2064893"/>
                      <a:pt x="2659933" y="1330286"/>
                    </a:cubicBezTo>
                    <a:lnTo>
                      <a:pt x="2659933" y="1330286"/>
                    </a:lnTo>
                    <a:close/>
                    <a:moveTo>
                      <a:pt x="1096330" y="1768005"/>
                    </a:moveTo>
                    <a:lnTo>
                      <a:pt x="1751083" y="1768005"/>
                    </a:lnTo>
                    <a:lnTo>
                      <a:pt x="1704451" y="2062038"/>
                    </a:lnTo>
                    <a:lnTo>
                      <a:pt x="1050650" y="2062038"/>
                    </a:lnTo>
                    <a:lnTo>
                      <a:pt x="1030664" y="2062038"/>
                    </a:lnTo>
                    <a:lnTo>
                      <a:pt x="723273" y="2062038"/>
                    </a:lnTo>
                    <a:lnTo>
                      <a:pt x="956434" y="589969"/>
                    </a:lnTo>
                    <a:lnTo>
                      <a:pt x="1283810" y="589969"/>
                    </a:lnTo>
                    <a:lnTo>
                      <a:pt x="1096330" y="1768005"/>
                    </a:lnTo>
                    <a:lnTo>
                      <a:pt x="1096330" y="1768005"/>
                    </a:lnTo>
                    <a:close/>
                    <a:moveTo>
                      <a:pt x="1516970" y="1178987"/>
                    </a:moveTo>
                    <a:lnTo>
                      <a:pt x="1844347" y="1178987"/>
                    </a:lnTo>
                    <a:lnTo>
                      <a:pt x="1797715" y="1473020"/>
                    </a:lnTo>
                    <a:lnTo>
                      <a:pt x="1470338" y="1473020"/>
                    </a:lnTo>
                    <a:lnTo>
                      <a:pt x="1516970" y="1178987"/>
                    </a:lnTo>
                    <a:lnTo>
                      <a:pt x="1516970" y="1178987"/>
                    </a:lnTo>
                    <a:close/>
                    <a:moveTo>
                      <a:pt x="1937611" y="590921"/>
                    </a:moveTo>
                    <a:lnTo>
                      <a:pt x="1890979" y="884954"/>
                    </a:lnTo>
                    <a:lnTo>
                      <a:pt x="1563603" y="884954"/>
                    </a:lnTo>
                    <a:lnTo>
                      <a:pt x="1610235" y="590921"/>
                    </a:lnTo>
                    <a:lnTo>
                      <a:pt x="1937611" y="590921"/>
                    </a:lnTo>
                    <a:lnTo>
                      <a:pt x="1937611" y="590921"/>
                    </a:lnTo>
                    <a:close/>
                  </a:path>
                </a:pathLst>
              </a:custGeom>
              <a:solidFill>
                <a:srgbClr val="FFCD00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 13">
                <a:extLst>
                  <a:ext uri="{FF2B5EF4-FFF2-40B4-BE49-F238E27FC236}">
                    <a16:creationId xmlns:a16="http://schemas.microsoft.com/office/drawing/2014/main" id="{F08E27A6-B1BF-D5CA-9436-F0C416F4AE7E}"/>
                  </a:ext>
                </a:extLst>
              </p:cNvPr>
              <p:cNvSpPr/>
              <p:nvPr/>
            </p:nvSpPr>
            <p:spPr>
              <a:xfrm>
                <a:off x="8566108" y="2270139"/>
                <a:ext cx="3072959" cy="298790"/>
              </a:xfrm>
              <a:custGeom>
                <a:avLst/>
                <a:gdLst>
                  <a:gd name="connsiteX0" fmla="*/ 123718 w 3072959"/>
                  <a:gd name="connsiteY0" fmla="*/ 297839 h 298790"/>
                  <a:gd name="connsiteX1" fmla="*/ 123718 w 3072959"/>
                  <a:gd name="connsiteY1" fmla="*/ 257874 h 298790"/>
                  <a:gd name="connsiteX2" fmla="*/ 49487 w 3072959"/>
                  <a:gd name="connsiteY2" fmla="*/ 257874 h 298790"/>
                  <a:gd name="connsiteX3" fmla="*/ 49487 w 3072959"/>
                  <a:gd name="connsiteY3" fmla="*/ 78980 h 298790"/>
                  <a:gd name="connsiteX4" fmla="*/ 0 w 3072959"/>
                  <a:gd name="connsiteY4" fmla="*/ 78980 h 298790"/>
                  <a:gd name="connsiteX5" fmla="*/ 0 w 3072959"/>
                  <a:gd name="connsiteY5" fmla="*/ 297839 h 298790"/>
                  <a:gd name="connsiteX6" fmla="*/ 123718 w 3072959"/>
                  <a:gd name="connsiteY6" fmla="*/ 297839 h 298790"/>
                  <a:gd name="connsiteX7" fmla="*/ 123718 w 3072959"/>
                  <a:gd name="connsiteY7" fmla="*/ 297839 h 298790"/>
                  <a:gd name="connsiteX8" fmla="*/ 334038 w 3072959"/>
                  <a:gd name="connsiteY8" fmla="*/ 297839 h 298790"/>
                  <a:gd name="connsiteX9" fmla="*/ 334038 w 3072959"/>
                  <a:gd name="connsiteY9" fmla="*/ 257874 h 298790"/>
                  <a:gd name="connsiteX10" fmla="*/ 227451 w 3072959"/>
                  <a:gd name="connsiteY10" fmla="*/ 257874 h 298790"/>
                  <a:gd name="connsiteX11" fmla="*/ 227451 w 3072959"/>
                  <a:gd name="connsiteY11" fmla="*/ 206489 h 298790"/>
                  <a:gd name="connsiteX12" fmla="*/ 323570 w 3072959"/>
                  <a:gd name="connsiteY12" fmla="*/ 206489 h 298790"/>
                  <a:gd name="connsiteX13" fmla="*/ 323570 w 3072959"/>
                  <a:gd name="connsiteY13" fmla="*/ 167475 h 298790"/>
                  <a:gd name="connsiteX14" fmla="*/ 227451 w 3072959"/>
                  <a:gd name="connsiteY14" fmla="*/ 167475 h 298790"/>
                  <a:gd name="connsiteX15" fmla="*/ 227451 w 3072959"/>
                  <a:gd name="connsiteY15" fmla="*/ 119897 h 298790"/>
                  <a:gd name="connsiteX16" fmla="*/ 334038 w 3072959"/>
                  <a:gd name="connsiteY16" fmla="*/ 119897 h 298790"/>
                  <a:gd name="connsiteX17" fmla="*/ 334038 w 3072959"/>
                  <a:gd name="connsiteY17" fmla="*/ 79931 h 298790"/>
                  <a:gd name="connsiteX18" fmla="*/ 178915 w 3072959"/>
                  <a:gd name="connsiteY18" fmla="*/ 79931 h 298790"/>
                  <a:gd name="connsiteX19" fmla="*/ 178915 w 3072959"/>
                  <a:gd name="connsiteY19" fmla="*/ 298791 h 298790"/>
                  <a:gd name="connsiteX20" fmla="*/ 334038 w 3072959"/>
                  <a:gd name="connsiteY20" fmla="*/ 298791 h 298790"/>
                  <a:gd name="connsiteX21" fmla="*/ 334038 w 3072959"/>
                  <a:gd name="connsiteY21" fmla="*/ 297839 h 298790"/>
                  <a:gd name="connsiteX22" fmla="*/ 687110 w 3072959"/>
                  <a:gd name="connsiteY22" fmla="*/ 187458 h 298790"/>
                  <a:gd name="connsiteX23" fmla="*/ 585280 w 3072959"/>
                  <a:gd name="connsiteY23" fmla="*/ 78980 h 298790"/>
                  <a:gd name="connsiteX24" fmla="*/ 500581 w 3072959"/>
                  <a:gd name="connsiteY24" fmla="*/ 78980 h 298790"/>
                  <a:gd name="connsiteX25" fmla="*/ 500581 w 3072959"/>
                  <a:gd name="connsiteY25" fmla="*/ 297839 h 298790"/>
                  <a:gd name="connsiteX26" fmla="*/ 581474 w 3072959"/>
                  <a:gd name="connsiteY26" fmla="*/ 297839 h 298790"/>
                  <a:gd name="connsiteX27" fmla="*/ 687110 w 3072959"/>
                  <a:gd name="connsiteY27" fmla="*/ 187458 h 298790"/>
                  <a:gd name="connsiteX28" fmla="*/ 687110 w 3072959"/>
                  <a:gd name="connsiteY28" fmla="*/ 187458 h 298790"/>
                  <a:gd name="connsiteX29" fmla="*/ 640478 w 3072959"/>
                  <a:gd name="connsiteY29" fmla="*/ 186506 h 298790"/>
                  <a:gd name="connsiteX30" fmla="*/ 572909 w 3072959"/>
                  <a:gd name="connsiteY30" fmla="*/ 256922 h 298790"/>
                  <a:gd name="connsiteX31" fmla="*/ 549117 w 3072959"/>
                  <a:gd name="connsiteY31" fmla="*/ 256922 h 298790"/>
                  <a:gd name="connsiteX32" fmla="*/ 549117 w 3072959"/>
                  <a:gd name="connsiteY32" fmla="*/ 118945 h 298790"/>
                  <a:gd name="connsiteX33" fmla="*/ 574812 w 3072959"/>
                  <a:gd name="connsiteY33" fmla="*/ 118945 h 298790"/>
                  <a:gd name="connsiteX34" fmla="*/ 640478 w 3072959"/>
                  <a:gd name="connsiteY34" fmla="*/ 186506 h 298790"/>
                  <a:gd name="connsiteX35" fmla="*/ 640478 w 3072959"/>
                  <a:gd name="connsiteY35" fmla="*/ 186506 h 298790"/>
                  <a:gd name="connsiteX36" fmla="*/ 907899 w 3072959"/>
                  <a:gd name="connsiteY36" fmla="*/ 297839 h 298790"/>
                  <a:gd name="connsiteX37" fmla="*/ 907899 w 3072959"/>
                  <a:gd name="connsiteY37" fmla="*/ 257874 h 298790"/>
                  <a:gd name="connsiteX38" fmla="*/ 801311 w 3072959"/>
                  <a:gd name="connsiteY38" fmla="*/ 257874 h 298790"/>
                  <a:gd name="connsiteX39" fmla="*/ 801311 w 3072959"/>
                  <a:gd name="connsiteY39" fmla="*/ 206489 h 298790"/>
                  <a:gd name="connsiteX40" fmla="*/ 897430 w 3072959"/>
                  <a:gd name="connsiteY40" fmla="*/ 206489 h 298790"/>
                  <a:gd name="connsiteX41" fmla="*/ 897430 w 3072959"/>
                  <a:gd name="connsiteY41" fmla="*/ 167475 h 298790"/>
                  <a:gd name="connsiteX42" fmla="*/ 801311 w 3072959"/>
                  <a:gd name="connsiteY42" fmla="*/ 167475 h 298790"/>
                  <a:gd name="connsiteX43" fmla="*/ 801311 w 3072959"/>
                  <a:gd name="connsiteY43" fmla="*/ 119897 h 298790"/>
                  <a:gd name="connsiteX44" fmla="*/ 907899 w 3072959"/>
                  <a:gd name="connsiteY44" fmla="*/ 119897 h 298790"/>
                  <a:gd name="connsiteX45" fmla="*/ 907899 w 3072959"/>
                  <a:gd name="connsiteY45" fmla="*/ 79931 h 298790"/>
                  <a:gd name="connsiteX46" fmla="*/ 752775 w 3072959"/>
                  <a:gd name="connsiteY46" fmla="*/ 79931 h 298790"/>
                  <a:gd name="connsiteX47" fmla="*/ 752775 w 3072959"/>
                  <a:gd name="connsiteY47" fmla="*/ 298791 h 298790"/>
                  <a:gd name="connsiteX48" fmla="*/ 907899 w 3072959"/>
                  <a:gd name="connsiteY48" fmla="*/ 298791 h 298790"/>
                  <a:gd name="connsiteX49" fmla="*/ 907899 w 3072959"/>
                  <a:gd name="connsiteY49" fmla="*/ 297839 h 298790"/>
                  <a:gd name="connsiteX50" fmla="*/ 907899 w 3072959"/>
                  <a:gd name="connsiteY50" fmla="*/ 39014 h 298790"/>
                  <a:gd name="connsiteX51" fmla="*/ 907899 w 3072959"/>
                  <a:gd name="connsiteY51" fmla="*/ 0 h 298790"/>
                  <a:gd name="connsiteX52" fmla="*/ 748017 w 3072959"/>
                  <a:gd name="connsiteY52" fmla="*/ 27595 h 298790"/>
                  <a:gd name="connsiteX53" fmla="*/ 748017 w 3072959"/>
                  <a:gd name="connsiteY53" fmla="*/ 66609 h 298790"/>
                  <a:gd name="connsiteX54" fmla="*/ 907899 w 3072959"/>
                  <a:gd name="connsiteY54" fmla="*/ 39014 h 298790"/>
                  <a:gd name="connsiteX55" fmla="*/ 907899 w 3072959"/>
                  <a:gd name="connsiteY55" fmla="*/ 39014 h 298790"/>
                  <a:gd name="connsiteX56" fmla="*/ 1143914 w 3072959"/>
                  <a:gd name="connsiteY56" fmla="*/ 154153 h 298790"/>
                  <a:gd name="connsiteX57" fmla="*/ 1051601 w 3072959"/>
                  <a:gd name="connsiteY57" fmla="*/ 78980 h 298790"/>
                  <a:gd name="connsiteX58" fmla="*/ 971661 w 3072959"/>
                  <a:gd name="connsiteY58" fmla="*/ 78980 h 298790"/>
                  <a:gd name="connsiteX59" fmla="*/ 971661 w 3072959"/>
                  <a:gd name="connsiteY59" fmla="*/ 297839 h 298790"/>
                  <a:gd name="connsiteX60" fmla="*/ 1020196 w 3072959"/>
                  <a:gd name="connsiteY60" fmla="*/ 297839 h 298790"/>
                  <a:gd name="connsiteX61" fmla="*/ 1020196 w 3072959"/>
                  <a:gd name="connsiteY61" fmla="*/ 227424 h 298790"/>
                  <a:gd name="connsiteX62" fmla="*/ 1054456 w 3072959"/>
                  <a:gd name="connsiteY62" fmla="*/ 227424 h 298790"/>
                  <a:gd name="connsiteX63" fmla="*/ 1143914 w 3072959"/>
                  <a:gd name="connsiteY63" fmla="*/ 154153 h 298790"/>
                  <a:gd name="connsiteX64" fmla="*/ 1143914 w 3072959"/>
                  <a:gd name="connsiteY64" fmla="*/ 154153 h 298790"/>
                  <a:gd name="connsiteX65" fmla="*/ 1094427 w 3072959"/>
                  <a:gd name="connsiteY65" fmla="*/ 155105 h 298790"/>
                  <a:gd name="connsiteX66" fmla="*/ 1053505 w 3072959"/>
                  <a:gd name="connsiteY66" fmla="*/ 189361 h 298790"/>
                  <a:gd name="connsiteX67" fmla="*/ 1019244 w 3072959"/>
                  <a:gd name="connsiteY67" fmla="*/ 189361 h 298790"/>
                  <a:gd name="connsiteX68" fmla="*/ 1019244 w 3072959"/>
                  <a:gd name="connsiteY68" fmla="*/ 119897 h 298790"/>
                  <a:gd name="connsiteX69" fmla="*/ 1053505 w 3072959"/>
                  <a:gd name="connsiteY69" fmla="*/ 119897 h 298790"/>
                  <a:gd name="connsiteX70" fmla="*/ 1094427 w 3072959"/>
                  <a:gd name="connsiteY70" fmla="*/ 155105 h 298790"/>
                  <a:gd name="connsiteX71" fmla="*/ 1094427 w 3072959"/>
                  <a:gd name="connsiteY71" fmla="*/ 155105 h 298790"/>
                  <a:gd name="connsiteX72" fmla="*/ 1395156 w 3072959"/>
                  <a:gd name="connsiteY72" fmla="*/ 297839 h 298790"/>
                  <a:gd name="connsiteX73" fmla="*/ 1318070 w 3072959"/>
                  <a:gd name="connsiteY73" fmla="*/ 78980 h 298790"/>
                  <a:gd name="connsiteX74" fmla="*/ 1252405 w 3072959"/>
                  <a:gd name="connsiteY74" fmla="*/ 78980 h 298790"/>
                  <a:gd name="connsiteX75" fmla="*/ 1174368 w 3072959"/>
                  <a:gd name="connsiteY75" fmla="*/ 297839 h 298790"/>
                  <a:gd name="connsiteX76" fmla="*/ 1225758 w 3072959"/>
                  <a:gd name="connsiteY76" fmla="*/ 297839 h 298790"/>
                  <a:gd name="connsiteX77" fmla="*/ 1238130 w 3072959"/>
                  <a:gd name="connsiteY77" fmla="*/ 258825 h 298790"/>
                  <a:gd name="connsiteX78" fmla="*/ 1332346 w 3072959"/>
                  <a:gd name="connsiteY78" fmla="*/ 258825 h 298790"/>
                  <a:gd name="connsiteX79" fmla="*/ 1344717 w 3072959"/>
                  <a:gd name="connsiteY79" fmla="*/ 297839 h 298790"/>
                  <a:gd name="connsiteX80" fmla="*/ 1395156 w 3072959"/>
                  <a:gd name="connsiteY80" fmla="*/ 297839 h 298790"/>
                  <a:gd name="connsiteX81" fmla="*/ 1395156 w 3072959"/>
                  <a:gd name="connsiteY81" fmla="*/ 297839 h 298790"/>
                  <a:gd name="connsiteX82" fmla="*/ 1319974 w 3072959"/>
                  <a:gd name="connsiteY82" fmla="*/ 223617 h 298790"/>
                  <a:gd name="connsiteX83" fmla="*/ 1249550 w 3072959"/>
                  <a:gd name="connsiteY83" fmla="*/ 223617 h 298790"/>
                  <a:gd name="connsiteX84" fmla="*/ 1284762 w 3072959"/>
                  <a:gd name="connsiteY84" fmla="*/ 116091 h 298790"/>
                  <a:gd name="connsiteX85" fmla="*/ 1319974 w 3072959"/>
                  <a:gd name="connsiteY85" fmla="*/ 223617 h 298790"/>
                  <a:gd name="connsiteX86" fmla="*/ 1319974 w 3072959"/>
                  <a:gd name="connsiteY86" fmla="*/ 223617 h 298790"/>
                  <a:gd name="connsiteX87" fmla="*/ 1629268 w 3072959"/>
                  <a:gd name="connsiteY87" fmla="*/ 297839 h 298790"/>
                  <a:gd name="connsiteX88" fmla="*/ 1553134 w 3072959"/>
                  <a:gd name="connsiteY88" fmla="*/ 216956 h 298790"/>
                  <a:gd name="connsiteX89" fmla="*/ 1617848 w 3072959"/>
                  <a:gd name="connsiteY89" fmla="*/ 150347 h 298790"/>
                  <a:gd name="connsiteX90" fmla="*/ 1525535 w 3072959"/>
                  <a:gd name="connsiteY90" fmla="*/ 78980 h 298790"/>
                  <a:gd name="connsiteX91" fmla="*/ 1445595 w 3072959"/>
                  <a:gd name="connsiteY91" fmla="*/ 78980 h 298790"/>
                  <a:gd name="connsiteX92" fmla="*/ 1445595 w 3072959"/>
                  <a:gd name="connsiteY92" fmla="*/ 297839 h 298790"/>
                  <a:gd name="connsiteX93" fmla="*/ 1494130 w 3072959"/>
                  <a:gd name="connsiteY93" fmla="*/ 297839 h 298790"/>
                  <a:gd name="connsiteX94" fmla="*/ 1494130 w 3072959"/>
                  <a:gd name="connsiteY94" fmla="*/ 210296 h 298790"/>
                  <a:gd name="connsiteX95" fmla="*/ 1565506 w 3072959"/>
                  <a:gd name="connsiteY95" fmla="*/ 297839 h 298790"/>
                  <a:gd name="connsiteX96" fmla="*/ 1629268 w 3072959"/>
                  <a:gd name="connsiteY96" fmla="*/ 297839 h 298790"/>
                  <a:gd name="connsiteX97" fmla="*/ 1629268 w 3072959"/>
                  <a:gd name="connsiteY97" fmla="*/ 297839 h 298790"/>
                  <a:gd name="connsiteX98" fmla="*/ 1568361 w 3072959"/>
                  <a:gd name="connsiteY98" fmla="*/ 151299 h 298790"/>
                  <a:gd name="connsiteX99" fmla="*/ 1527439 w 3072959"/>
                  <a:gd name="connsiteY99" fmla="*/ 181749 h 298790"/>
                  <a:gd name="connsiteX100" fmla="*/ 1493179 w 3072959"/>
                  <a:gd name="connsiteY100" fmla="*/ 181749 h 298790"/>
                  <a:gd name="connsiteX101" fmla="*/ 1493179 w 3072959"/>
                  <a:gd name="connsiteY101" fmla="*/ 119897 h 298790"/>
                  <a:gd name="connsiteX102" fmla="*/ 1527439 w 3072959"/>
                  <a:gd name="connsiteY102" fmla="*/ 119897 h 298790"/>
                  <a:gd name="connsiteX103" fmla="*/ 1568361 w 3072959"/>
                  <a:gd name="connsiteY103" fmla="*/ 151299 h 298790"/>
                  <a:gd name="connsiteX104" fmla="*/ 1568361 w 3072959"/>
                  <a:gd name="connsiteY104" fmla="*/ 151299 h 298790"/>
                  <a:gd name="connsiteX105" fmla="*/ 1821507 w 3072959"/>
                  <a:gd name="connsiteY105" fmla="*/ 118945 h 298790"/>
                  <a:gd name="connsiteX106" fmla="*/ 1821507 w 3072959"/>
                  <a:gd name="connsiteY106" fmla="*/ 78980 h 298790"/>
                  <a:gd name="connsiteX107" fmla="*/ 1659722 w 3072959"/>
                  <a:gd name="connsiteY107" fmla="*/ 78980 h 298790"/>
                  <a:gd name="connsiteX108" fmla="*/ 1659722 w 3072959"/>
                  <a:gd name="connsiteY108" fmla="*/ 118945 h 298790"/>
                  <a:gd name="connsiteX109" fmla="*/ 1716823 w 3072959"/>
                  <a:gd name="connsiteY109" fmla="*/ 118945 h 298790"/>
                  <a:gd name="connsiteX110" fmla="*/ 1716823 w 3072959"/>
                  <a:gd name="connsiteY110" fmla="*/ 297839 h 298790"/>
                  <a:gd name="connsiteX111" fmla="*/ 1764406 w 3072959"/>
                  <a:gd name="connsiteY111" fmla="*/ 297839 h 298790"/>
                  <a:gd name="connsiteX112" fmla="*/ 1764406 w 3072959"/>
                  <a:gd name="connsiteY112" fmla="*/ 118945 h 298790"/>
                  <a:gd name="connsiteX113" fmla="*/ 1821507 w 3072959"/>
                  <a:gd name="connsiteY113" fmla="*/ 118945 h 298790"/>
                  <a:gd name="connsiteX114" fmla="*/ 1821507 w 3072959"/>
                  <a:gd name="connsiteY114" fmla="*/ 118945 h 298790"/>
                  <a:gd name="connsiteX115" fmla="*/ 2029923 w 3072959"/>
                  <a:gd name="connsiteY115" fmla="*/ 297839 h 298790"/>
                  <a:gd name="connsiteX116" fmla="*/ 2029923 w 3072959"/>
                  <a:gd name="connsiteY116" fmla="*/ 257874 h 298790"/>
                  <a:gd name="connsiteX117" fmla="*/ 1923336 w 3072959"/>
                  <a:gd name="connsiteY117" fmla="*/ 257874 h 298790"/>
                  <a:gd name="connsiteX118" fmla="*/ 1923336 w 3072959"/>
                  <a:gd name="connsiteY118" fmla="*/ 206489 h 298790"/>
                  <a:gd name="connsiteX119" fmla="*/ 2019455 w 3072959"/>
                  <a:gd name="connsiteY119" fmla="*/ 206489 h 298790"/>
                  <a:gd name="connsiteX120" fmla="*/ 2019455 w 3072959"/>
                  <a:gd name="connsiteY120" fmla="*/ 167475 h 298790"/>
                  <a:gd name="connsiteX121" fmla="*/ 1923336 w 3072959"/>
                  <a:gd name="connsiteY121" fmla="*/ 167475 h 298790"/>
                  <a:gd name="connsiteX122" fmla="*/ 1923336 w 3072959"/>
                  <a:gd name="connsiteY122" fmla="*/ 119897 h 298790"/>
                  <a:gd name="connsiteX123" fmla="*/ 2029923 w 3072959"/>
                  <a:gd name="connsiteY123" fmla="*/ 119897 h 298790"/>
                  <a:gd name="connsiteX124" fmla="*/ 2029923 w 3072959"/>
                  <a:gd name="connsiteY124" fmla="*/ 79931 h 298790"/>
                  <a:gd name="connsiteX125" fmla="*/ 1874800 w 3072959"/>
                  <a:gd name="connsiteY125" fmla="*/ 79931 h 298790"/>
                  <a:gd name="connsiteX126" fmla="*/ 1874800 w 3072959"/>
                  <a:gd name="connsiteY126" fmla="*/ 298791 h 298790"/>
                  <a:gd name="connsiteX127" fmla="*/ 2029923 w 3072959"/>
                  <a:gd name="connsiteY127" fmla="*/ 298791 h 298790"/>
                  <a:gd name="connsiteX128" fmla="*/ 2029923 w 3072959"/>
                  <a:gd name="connsiteY128" fmla="*/ 297839 h 298790"/>
                  <a:gd name="connsiteX129" fmla="*/ 2362058 w 3072959"/>
                  <a:gd name="connsiteY129" fmla="*/ 297839 h 298790"/>
                  <a:gd name="connsiteX130" fmla="*/ 2362058 w 3072959"/>
                  <a:gd name="connsiteY130" fmla="*/ 78980 h 298790"/>
                  <a:gd name="connsiteX131" fmla="*/ 2290683 w 3072959"/>
                  <a:gd name="connsiteY131" fmla="*/ 78980 h 298790"/>
                  <a:gd name="connsiteX132" fmla="*/ 2234534 w 3072959"/>
                  <a:gd name="connsiteY132" fmla="*/ 220763 h 298790"/>
                  <a:gd name="connsiteX133" fmla="*/ 2227872 w 3072959"/>
                  <a:gd name="connsiteY133" fmla="*/ 246455 h 298790"/>
                  <a:gd name="connsiteX134" fmla="*/ 2220259 w 3072959"/>
                  <a:gd name="connsiteY134" fmla="*/ 220763 h 298790"/>
                  <a:gd name="connsiteX135" fmla="*/ 2165061 w 3072959"/>
                  <a:gd name="connsiteY135" fmla="*/ 78980 h 298790"/>
                  <a:gd name="connsiteX136" fmla="*/ 2093686 w 3072959"/>
                  <a:gd name="connsiteY136" fmla="*/ 78980 h 298790"/>
                  <a:gd name="connsiteX137" fmla="*/ 2093686 w 3072959"/>
                  <a:gd name="connsiteY137" fmla="*/ 297839 h 298790"/>
                  <a:gd name="connsiteX138" fmla="*/ 2142222 w 3072959"/>
                  <a:gd name="connsiteY138" fmla="*/ 297839 h 298790"/>
                  <a:gd name="connsiteX139" fmla="*/ 2142222 w 3072959"/>
                  <a:gd name="connsiteY139" fmla="*/ 137025 h 298790"/>
                  <a:gd name="connsiteX140" fmla="*/ 2204081 w 3072959"/>
                  <a:gd name="connsiteY140" fmla="*/ 297839 h 298790"/>
                  <a:gd name="connsiteX141" fmla="*/ 2252616 w 3072959"/>
                  <a:gd name="connsiteY141" fmla="*/ 297839 h 298790"/>
                  <a:gd name="connsiteX142" fmla="*/ 2314475 w 3072959"/>
                  <a:gd name="connsiteY142" fmla="*/ 137025 h 298790"/>
                  <a:gd name="connsiteX143" fmla="*/ 2314475 w 3072959"/>
                  <a:gd name="connsiteY143" fmla="*/ 297839 h 298790"/>
                  <a:gd name="connsiteX144" fmla="*/ 2362058 w 3072959"/>
                  <a:gd name="connsiteY144" fmla="*/ 297839 h 298790"/>
                  <a:gd name="connsiteX145" fmla="*/ 2362058 w 3072959"/>
                  <a:gd name="connsiteY145" fmla="*/ 297839 h 298790"/>
                  <a:gd name="connsiteX146" fmla="*/ 2590460 w 3072959"/>
                  <a:gd name="connsiteY146" fmla="*/ 297839 h 298790"/>
                  <a:gd name="connsiteX147" fmla="*/ 2590460 w 3072959"/>
                  <a:gd name="connsiteY147" fmla="*/ 257874 h 298790"/>
                  <a:gd name="connsiteX148" fmla="*/ 2483873 w 3072959"/>
                  <a:gd name="connsiteY148" fmla="*/ 257874 h 298790"/>
                  <a:gd name="connsiteX149" fmla="*/ 2483873 w 3072959"/>
                  <a:gd name="connsiteY149" fmla="*/ 206489 h 298790"/>
                  <a:gd name="connsiteX150" fmla="*/ 2579992 w 3072959"/>
                  <a:gd name="connsiteY150" fmla="*/ 206489 h 298790"/>
                  <a:gd name="connsiteX151" fmla="*/ 2579992 w 3072959"/>
                  <a:gd name="connsiteY151" fmla="*/ 167475 h 298790"/>
                  <a:gd name="connsiteX152" fmla="*/ 2483873 w 3072959"/>
                  <a:gd name="connsiteY152" fmla="*/ 167475 h 298790"/>
                  <a:gd name="connsiteX153" fmla="*/ 2483873 w 3072959"/>
                  <a:gd name="connsiteY153" fmla="*/ 119897 h 298790"/>
                  <a:gd name="connsiteX154" fmla="*/ 2590460 w 3072959"/>
                  <a:gd name="connsiteY154" fmla="*/ 119897 h 298790"/>
                  <a:gd name="connsiteX155" fmla="*/ 2590460 w 3072959"/>
                  <a:gd name="connsiteY155" fmla="*/ 79931 h 298790"/>
                  <a:gd name="connsiteX156" fmla="*/ 2435338 w 3072959"/>
                  <a:gd name="connsiteY156" fmla="*/ 79931 h 298790"/>
                  <a:gd name="connsiteX157" fmla="*/ 2435338 w 3072959"/>
                  <a:gd name="connsiteY157" fmla="*/ 298791 h 298790"/>
                  <a:gd name="connsiteX158" fmla="*/ 2590460 w 3072959"/>
                  <a:gd name="connsiteY158" fmla="*/ 298791 h 298790"/>
                  <a:gd name="connsiteX159" fmla="*/ 2590460 w 3072959"/>
                  <a:gd name="connsiteY159" fmla="*/ 297839 h 298790"/>
                  <a:gd name="connsiteX160" fmla="*/ 2856930 w 3072959"/>
                  <a:gd name="connsiteY160" fmla="*/ 297839 h 298790"/>
                  <a:gd name="connsiteX161" fmla="*/ 2856930 w 3072959"/>
                  <a:gd name="connsiteY161" fmla="*/ 78980 h 298790"/>
                  <a:gd name="connsiteX162" fmla="*/ 2808394 w 3072959"/>
                  <a:gd name="connsiteY162" fmla="*/ 78980 h 298790"/>
                  <a:gd name="connsiteX163" fmla="*/ 2808394 w 3072959"/>
                  <a:gd name="connsiteY163" fmla="*/ 230278 h 298790"/>
                  <a:gd name="connsiteX164" fmla="*/ 2717985 w 3072959"/>
                  <a:gd name="connsiteY164" fmla="*/ 78980 h 298790"/>
                  <a:gd name="connsiteX165" fmla="*/ 2655174 w 3072959"/>
                  <a:gd name="connsiteY165" fmla="*/ 78980 h 298790"/>
                  <a:gd name="connsiteX166" fmla="*/ 2655174 w 3072959"/>
                  <a:gd name="connsiteY166" fmla="*/ 297839 h 298790"/>
                  <a:gd name="connsiteX167" fmla="*/ 2704662 w 3072959"/>
                  <a:gd name="connsiteY167" fmla="*/ 297839 h 298790"/>
                  <a:gd name="connsiteX168" fmla="*/ 2704662 w 3072959"/>
                  <a:gd name="connsiteY168" fmla="*/ 145589 h 298790"/>
                  <a:gd name="connsiteX169" fmla="*/ 2796974 w 3072959"/>
                  <a:gd name="connsiteY169" fmla="*/ 297839 h 298790"/>
                  <a:gd name="connsiteX170" fmla="*/ 2856930 w 3072959"/>
                  <a:gd name="connsiteY170" fmla="*/ 297839 h 298790"/>
                  <a:gd name="connsiteX171" fmla="*/ 2856930 w 3072959"/>
                  <a:gd name="connsiteY171" fmla="*/ 297839 h 298790"/>
                  <a:gd name="connsiteX172" fmla="*/ 3072960 w 3072959"/>
                  <a:gd name="connsiteY172" fmla="*/ 118945 h 298790"/>
                  <a:gd name="connsiteX173" fmla="*/ 3072960 w 3072959"/>
                  <a:gd name="connsiteY173" fmla="*/ 78980 h 298790"/>
                  <a:gd name="connsiteX174" fmla="*/ 2911175 w 3072959"/>
                  <a:gd name="connsiteY174" fmla="*/ 78980 h 298790"/>
                  <a:gd name="connsiteX175" fmla="*/ 2911175 w 3072959"/>
                  <a:gd name="connsiteY175" fmla="*/ 118945 h 298790"/>
                  <a:gd name="connsiteX176" fmla="*/ 2968276 w 3072959"/>
                  <a:gd name="connsiteY176" fmla="*/ 118945 h 298790"/>
                  <a:gd name="connsiteX177" fmla="*/ 2968276 w 3072959"/>
                  <a:gd name="connsiteY177" fmla="*/ 297839 h 298790"/>
                  <a:gd name="connsiteX178" fmla="*/ 3015859 w 3072959"/>
                  <a:gd name="connsiteY178" fmla="*/ 297839 h 298790"/>
                  <a:gd name="connsiteX179" fmla="*/ 3015859 w 3072959"/>
                  <a:gd name="connsiteY179" fmla="*/ 118945 h 298790"/>
                  <a:gd name="connsiteX180" fmla="*/ 3072960 w 3072959"/>
                  <a:gd name="connsiteY180" fmla="*/ 118945 h 298790"/>
                  <a:gd name="connsiteX181" fmla="*/ 3072960 w 3072959"/>
                  <a:gd name="connsiteY181" fmla="*/ 118945 h 298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</a:cxnLst>
                <a:rect l="l" t="t" r="r" b="b"/>
                <a:pathLst>
                  <a:path w="3072959" h="298790">
                    <a:moveTo>
                      <a:pt x="123718" y="297839"/>
                    </a:moveTo>
                    <a:lnTo>
                      <a:pt x="123718" y="257874"/>
                    </a:lnTo>
                    <a:lnTo>
                      <a:pt x="49487" y="257874"/>
                    </a:lnTo>
                    <a:lnTo>
                      <a:pt x="49487" y="78980"/>
                    </a:lnTo>
                    <a:lnTo>
                      <a:pt x="0" y="78980"/>
                    </a:lnTo>
                    <a:lnTo>
                      <a:pt x="0" y="297839"/>
                    </a:lnTo>
                    <a:lnTo>
                      <a:pt x="123718" y="297839"/>
                    </a:lnTo>
                    <a:lnTo>
                      <a:pt x="123718" y="297839"/>
                    </a:lnTo>
                    <a:close/>
                    <a:moveTo>
                      <a:pt x="334038" y="297839"/>
                    </a:moveTo>
                    <a:lnTo>
                      <a:pt x="334038" y="257874"/>
                    </a:lnTo>
                    <a:lnTo>
                      <a:pt x="227451" y="257874"/>
                    </a:lnTo>
                    <a:lnTo>
                      <a:pt x="227451" y="206489"/>
                    </a:lnTo>
                    <a:lnTo>
                      <a:pt x="323570" y="206489"/>
                    </a:lnTo>
                    <a:lnTo>
                      <a:pt x="323570" y="167475"/>
                    </a:lnTo>
                    <a:lnTo>
                      <a:pt x="227451" y="167475"/>
                    </a:lnTo>
                    <a:lnTo>
                      <a:pt x="227451" y="119897"/>
                    </a:lnTo>
                    <a:lnTo>
                      <a:pt x="334038" y="119897"/>
                    </a:lnTo>
                    <a:lnTo>
                      <a:pt x="334038" y="79931"/>
                    </a:lnTo>
                    <a:lnTo>
                      <a:pt x="178915" y="79931"/>
                    </a:lnTo>
                    <a:lnTo>
                      <a:pt x="178915" y="298791"/>
                    </a:lnTo>
                    <a:lnTo>
                      <a:pt x="334038" y="298791"/>
                    </a:lnTo>
                    <a:lnTo>
                      <a:pt x="334038" y="297839"/>
                    </a:lnTo>
                    <a:close/>
                    <a:moveTo>
                      <a:pt x="687110" y="187458"/>
                    </a:moveTo>
                    <a:cubicBezTo>
                      <a:pt x="687110" y="117042"/>
                      <a:pt x="651898" y="78980"/>
                      <a:pt x="585280" y="78980"/>
                    </a:cubicBezTo>
                    <a:lnTo>
                      <a:pt x="500581" y="78980"/>
                    </a:lnTo>
                    <a:lnTo>
                      <a:pt x="500581" y="297839"/>
                    </a:lnTo>
                    <a:lnTo>
                      <a:pt x="581474" y="297839"/>
                    </a:lnTo>
                    <a:cubicBezTo>
                      <a:pt x="649994" y="297839"/>
                      <a:pt x="687110" y="256922"/>
                      <a:pt x="687110" y="187458"/>
                    </a:cubicBezTo>
                    <a:lnTo>
                      <a:pt x="687110" y="187458"/>
                    </a:lnTo>
                    <a:close/>
                    <a:moveTo>
                      <a:pt x="640478" y="186506"/>
                    </a:moveTo>
                    <a:cubicBezTo>
                      <a:pt x="640478" y="242649"/>
                      <a:pt x="617638" y="256922"/>
                      <a:pt x="572909" y="256922"/>
                    </a:cubicBezTo>
                    <a:lnTo>
                      <a:pt x="549117" y="256922"/>
                    </a:lnTo>
                    <a:lnTo>
                      <a:pt x="549117" y="118945"/>
                    </a:lnTo>
                    <a:lnTo>
                      <a:pt x="574812" y="118945"/>
                    </a:lnTo>
                    <a:cubicBezTo>
                      <a:pt x="618589" y="118945"/>
                      <a:pt x="639526" y="130364"/>
                      <a:pt x="640478" y="186506"/>
                    </a:cubicBezTo>
                    <a:lnTo>
                      <a:pt x="640478" y="186506"/>
                    </a:lnTo>
                    <a:close/>
                    <a:moveTo>
                      <a:pt x="907899" y="297839"/>
                    </a:moveTo>
                    <a:lnTo>
                      <a:pt x="907899" y="257874"/>
                    </a:lnTo>
                    <a:lnTo>
                      <a:pt x="801311" y="257874"/>
                    </a:lnTo>
                    <a:lnTo>
                      <a:pt x="801311" y="206489"/>
                    </a:lnTo>
                    <a:lnTo>
                      <a:pt x="897430" y="206489"/>
                    </a:lnTo>
                    <a:lnTo>
                      <a:pt x="897430" y="167475"/>
                    </a:lnTo>
                    <a:lnTo>
                      <a:pt x="801311" y="167475"/>
                    </a:lnTo>
                    <a:lnTo>
                      <a:pt x="801311" y="119897"/>
                    </a:lnTo>
                    <a:lnTo>
                      <a:pt x="907899" y="119897"/>
                    </a:lnTo>
                    <a:lnTo>
                      <a:pt x="907899" y="79931"/>
                    </a:lnTo>
                    <a:lnTo>
                      <a:pt x="752775" y="79931"/>
                    </a:lnTo>
                    <a:lnTo>
                      <a:pt x="752775" y="298791"/>
                    </a:lnTo>
                    <a:lnTo>
                      <a:pt x="907899" y="298791"/>
                    </a:lnTo>
                    <a:lnTo>
                      <a:pt x="907899" y="297839"/>
                    </a:lnTo>
                    <a:close/>
                    <a:moveTo>
                      <a:pt x="907899" y="39014"/>
                    </a:moveTo>
                    <a:lnTo>
                      <a:pt x="907899" y="0"/>
                    </a:lnTo>
                    <a:lnTo>
                      <a:pt x="748017" y="27595"/>
                    </a:lnTo>
                    <a:lnTo>
                      <a:pt x="748017" y="66609"/>
                    </a:lnTo>
                    <a:lnTo>
                      <a:pt x="907899" y="39014"/>
                    </a:lnTo>
                    <a:lnTo>
                      <a:pt x="907899" y="39014"/>
                    </a:lnTo>
                    <a:close/>
                    <a:moveTo>
                      <a:pt x="1143914" y="154153"/>
                    </a:moveTo>
                    <a:cubicBezTo>
                      <a:pt x="1143914" y="123703"/>
                      <a:pt x="1136301" y="78980"/>
                      <a:pt x="1051601" y="78980"/>
                    </a:cubicBezTo>
                    <a:lnTo>
                      <a:pt x="971661" y="78980"/>
                    </a:lnTo>
                    <a:lnTo>
                      <a:pt x="971661" y="297839"/>
                    </a:lnTo>
                    <a:lnTo>
                      <a:pt x="1020196" y="297839"/>
                    </a:lnTo>
                    <a:lnTo>
                      <a:pt x="1020196" y="227424"/>
                    </a:lnTo>
                    <a:lnTo>
                      <a:pt x="1054456" y="227424"/>
                    </a:lnTo>
                    <a:cubicBezTo>
                      <a:pt x="1140107" y="227424"/>
                      <a:pt x="1143914" y="183652"/>
                      <a:pt x="1143914" y="154153"/>
                    </a:cubicBezTo>
                    <a:lnTo>
                      <a:pt x="1143914" y="154153"/>
                    </a:lnTo>
                    <a:close/>
                    <a:moveTo>
                      <a:pt x="1094427" y="155105"/>
                    </a:moveTo>
                    <a:cubicBezTo>
                      <a:pt x="1094427" y="170330"/>
                      <a:pt x="1089668" y="189361"/>
                      <a:pt x="1053505" y="189361"/>
                    </a:cubicBezTo>
                    <a:lnTo>
                      <a:pt x="1019244" y="189361"/>
                    </a:lnTo>
                    <a:lnTo>
                      <a:pt x="1019244" y="119897"/>
                    </a:lnTo>
                    <a:lnTo>
                      <a:pt x="1053505" y="119897"/>
                    </a:lnTo>
                    <a:cubicBezTo>
                      <a:pt x="1089668" y="118945"/>
                      <a:pt x="1094427" y="139880"/>
                      <a:pt x="1094427" y="155105"/>
                    </a:cubicBezTo>
                    <a:lnTo>
                      <a:pt x="1094427" y="155105"/>
                    </a:lnTo>
                    <a:close/>
                    <a:moveTo>
                      <a:pt x="1395156" y="297839"/>
                    </a:moveTo>
                    <a:lnTo>
                      <a:pt x="1318070" y="78980"/>
                    </a:lnTo>
                    <a:lnTo>
                      <a:pt x="1252405" y="78980"/>
                    </a:lnTo>
                    <a:lnTo>
                      <a:pt x="1174368" y="297839"/>
                    </a:lnTo>
                    <a:lnTo>
                      <a:pt x="1225758" y="297839"/>
                    </a:lnTo>
                    <a:lnTo>
                      <a:pt x="1238130" y="258825"/>
                    </a:lnTo>
                    <a:lnTo>
                      <a:pt x="1332346" y="258825"/>
                    </a:lnTo>
                    <a:lnTo>
                      <a:pt x="1344717" y="297839"/>
                    </a:lnTo>
                    <a:lnTo>
                      <a:pt x="1395156" y="297839"/>
                    </a:lnTo>
                    <a:lnTo>
                      <a:pt x="1395156" y="297839"/>
                    </a:lnTo>
                    <a:close/>
                    <a:moveTo>
                      <a:pt x="1319974" y="223617"/>
                    </a:moveTo>
                    <a:lnTo>
                      <a:pt x="1249550" y="223617"/>
                    </a:lnTo>
                    <a:lnTo>
                      <a:pt x="1284762" y="116091"/>
                    </a:lnTo>
                    <a:lnTo>
                      <a:pt x="1319974" y="223617"/>
                    </a:lnTo>
                    <a:lnTo>
                      <a:pt x="1319974" y="223617"/>
                    </a:lnTo>
                    <a:close/>
                    <a:moveTo>
                      <a:pt x="1629268" y="297839"/>
                    </a:moveTo>
                    <a:lnTo>
                      <a:pt x="1553134" y="216956"/>
                    </a:lnTo>
                    <a:cubicBezTo>
                      <a:pt x="1609283" y="213150"/>
                      <a:pt x="1617848" y="176039"/>
                      <a:pt x="1617848" y="150347"/>
                    </a:cubicBezTo>
                    <a:cubicBezTo>
                      <a:pt x="1617848" y="121800"/>
                      <a:pt x="1608331" y="78980"/>
                      <a:pt x="1525535" y="78980"/>
                    </a:cubicBezTo>
                    <a:lnTo>
                      <a:pt x="1445595" y="78980"/>
                    </a:lnTo>
                    <a:lnTo>
                      <a:pt x="1445595" y="297839"/>
                    </a:lnTo>
                    <a:lnTo>
                      <a:pt x="1494130" y="297839"/>
                    </a:lnTo>
                    <a:lnTo>
                      <a:pt x="1494130" y="210296"/>
                    </a:lnTo>
                    <a:lnTo>
                      <a:pt x="1565506" y="297839"/>
                    </a:lnTo>
                    <a:lnTo>
                      <a:pt x="1629268" y="297839"/>
                    </a:lnTo>
                    <a:lnTo>
                      <a:pt x="1629268" y="297839"/>
                    </a:lnTo>
                    <a:close/>
                    <a:moveTo>
                      <a:pt x="1568361" y="151299"/>
                    </a:moveTo>
                    <a:cubicBezTo>
                      <a:pt x="1568361" y="165572"/>
                      <a:pt x="1561700" y="181749"/>
                      <a:pt x="1527439" y="181749"/>
                    </a:cubicBezTo>
                    <a:lnTo>
                      <a:pt x="1493179" y="181749"/>
                    </a:lnTo>
                    <a:lnTo>
                      <a:pt x="1493179" y="119897"/>
                    </a:lnTo>
                    <a:lnTo>
                      <a:pt x="1527439" y="119897"/>
                    </a:lnTo>
                    <a:cubicBezTo>
                      <a:pt x="1561700" y="118945"/>
                      <a:pt x="1568361" y="136073"/>
                      <a:pt x="1568361" y="151299"/>
                    </a:cubicBezTo>
                    <a:lnTo>
                      <a:pt x="1568361" y="151299"/>
                    </a:lnTo>
                    <a:close/>
                    <a:moveTo>
                      <a:pt x="1821507" y="118945"/>
                    </a:moveTo>
                    <a:lnTo>
                      <a:pt x="1821507" y="78980"/>
                    </a:lnTo>
                    <a:lnTo>
                      <a:pt x="1659722" y="78980"/>
                    </a:lnTo>
                    <a:lnTo>
                      <a:pt x="1659722" y="118945"/>
                    </a:lnTo>
                    <a:lnTo>
                      <a:pt x="1716823" y="118945"/>
                    </a:lnTo>
                    <a:lnTo>
                      <a:pt x="1716823" y="297839"/>
                    </a:lnTo>
                    <a:lnTo>
                      <a:pt x="1764406" y="297839"/>
                    </a:lnTo>
                    <a:lnTo>
                      <a:pt x="1764406" y="118945"/>
                    </a:lnTo>
                    <a:lnTo>
                      <a:pt x="1821507" y="118945"/>
                    </a:lnTo>
                    <a:lnTo>
                      <a:pt x="1821507" y="118945"/>
                    </a:lnTo>
                    <a:close/>
                    <a:moveTo>
                      <a:pt x="2029923" y="297839"/>
                    </a:moveTo>
                    <a:lnTo>
                      <a:pt x="2029923" y="257874"/>
                    </a:lnTo>
                    <a:lnTo>
                      <a:pt x="1923336" y="257874"/>
                    </a:lnTo>
                    <a:lnTo>
                      <a:pt x="1923336" y="206489"/>
                    </a:lnTo>
                    <a:lnTo>
                      <a:pt x="2019455" y="206489"/>
                    </a:lnTo>
                    <a:lnTo>
                      <a:pt x="2019455" y="167475"/>
                    </a:lnTo>
                    <a:lnTo>
                      <a:pt x="1923336" y="167475"/>
                    </a:lnTo>
                    <a:lnTo>
                      <a:pt x="1923336" y="119897"/>
                    </a:lnTo>
                    <a:lnTo>
                      <a:pt x="2029923" y="119897"/>
                    </a:lnTo>
                    <a:lnTo>
                      <a:pt x="2029923" y="79931"/>
                    </a:lnTo>
                    <a:lnTo>
                      <a:pt x="1874800" y="79931"/>
                    </a:lnTo>
                    <a:lnTo>
                      <a:pt x="1874800" y="298791"/>
                    </a:lnTo>
                    <a:lnTo>
                      <a:pt x="2029923" y="298791"/>
                    </a:lnTo>
                    <a:lnTo>
                      <a:pt x="2029923" y="297839"/>
                    </a:lnTo>
                    <a:close/>
                    <a:moveTo>
                      <a:pt x="2362058" y="297839"/>
                    </a:moveTo>
                    <a:lnTo>
                      <a:pt x="2362058" y="78980"/>
                    </a:lnTo>
                    <a:lnTo>
                      <a:pt x="2290683" y="78980"/>
                    </a:lnTo>
                    <a:lnTo>
                      <a:pt x="2234534" y="220763"/>
                    </a:lnTo>
                    <a:cubicBezTo>
                      <a:pt x="2229775" y="233133"/>
                      <a:pt x="2227872" y="246455"/>
                      <a:pt x="2227872" y="246455"/>
                    </a:cubicBezTo>
                    <a:cubicBezTo>
                      <a:pt x="2227872" y="246455"/>
                      <a:pt x="2225017" y="234085"/>
                      <a:pt x="2220259" y="220763"/>
                    </a:cubicBezTo>
                    <a:lnTo>
                      <a:pt x="2165061" y="78980"/>
                    </a:lnTo>
                    <a:lnTo>
                      <a:pt x="2093686" y="78980"/>
                    </a:lnTo>
                    <a:lnTo>
                      <a:pt x="2093686" y="297839"/>
                    </a:lnTo>
                    <a:lnTo>
                      <a:pt x="2142222" y="297839"/>
                    </a:lnTo>
                    <a:lnTo>
                      <a:pt x="2142222" y="137025"/>
                    </a:lnTo>
                    <a:lnTo>
                      <a:pt x="2204081" y="297839"/>
                    </a:lnTo>
                    <a:lnTo>
                      <a:pt x="2252616" y="297839"/>
                    </a:lnTo>
                    <a:lnTo>
                      <a:pt x="2314475" y="137025"/>
                    </a:lnTo>
                    <a:lnTo>
                      <a:pt x="2314475" y="297839"/>
                    </a:lnTo>
                    <a:lnTo>
                      <a:pt x="2362058" y="297839"/>
                    </a:lnTo>
                    <a:lnTo>
                      <a:pt x="2362058" y="297839"/>
                    </a:lnTo>
                    <a:close/>
                    <a:moveTo>
                      <a:pt x="2590460" y="297839"/>
                    </a:moveTo>
                    <a:lnTo>
                      <a:pt x="2590460" y="257874"/>
                    </a:lnTo>
                    <a:lnTo>
                      <a:pt x="2483873" y="257874"/>
                    </a:lnTo>
                    <a:lnTo>
                      <a:pt x="2483873" y="206489"/>
                    </a:lnTo>
                    <a:lnTo>
                      <a:pt x="2579992" y="206489"/>
                    </a:lnTo>
                    <a:lnTo>
                      <a:pt x="2579992" y="167475"/>
                    </a:lnTo>
                    <a:lnTo>
                      <a:pt x="2483873" y="167475"/>
                    </a:lnTo>
                    <a:lnTo>
                      <a:pt x="2483873" y="119897"/>
                    </a:lnTo>
                    <a:lnTo>
                      <a:pt x="2590460" y="119897"/>
                    </a:lnTo>
                    <a:lnTo>
                      <a:pt x="2590460" y="79931"/>
                    </a:lnTo>
                    <a:lnTo>
                      <a:pt x="2435338" y="79931"/>
                    </a:lnTo>
                    <a:lnTo>
                      <a:pt x="2435338" y="298791"/>
                    </a:lnTo>
                    <a:lnTo>
                      <a:pt x="2590460" y="298791"/>
                    </a:lnTo>
                    <a:lnTo>
                      <a:pt x="2590460" y="297839"/>
                    </a:lnTo>
                    <a:close/>
                    <a:moveTo>
                      <a:pt x="2856930" y="297839"/>
                    </a:moveTo>
                    <a:lnTo>
                      <a:pt x="2856930" y="78980"/>
                    </a:lnTo>
                    <a:lnTo>
                      <a:pt x="2808394" y="78980"/>
                    </a:lnTo>
                    <a:lnTo>
                      <a:pt x="2808394" y="230278"/>
                    </a:lnTo>
                    <a:lnTo>
                      <a:pt x="2717985" y="78980"/>
                    </a:lnTo>
                    <a:lnTo>
                      <a:pt x="2655174" y="78980"/>
                    </a:lnTo>
                    <a:lnTo>
                      <a:pt x="2655174" y="297839"/>
                    </a:lnTo>
                    <a:lnTo>
                      <a:pt x="2704662" y="297839"/>
                    </a:lnTo>
                    <a:lnTo>
                      <a:pt x="2704662" y="145589"/>
                    </a:lnTo>
                    <a:lnTo>
                      <a:pt x="2796974" y="297839"/>
                    </a:lnTo>
                    <a:lnTo>
                      <a:pt x="2856930" y="297839"/>
                    </a:lnTo>
                    <a:lnTo>
                      <a:pt x="2856930" y="297839"/>
                    </a:lnTo>
                    <a:close/>
                    <a:moveTo>
                      <a:pt x="3072960" y="118945"/>
                    </a:moveTo>
                    <a:lnTo>
                      <a:pt x="3072960" y="78980"/>
                    </a:lnTo>
                    <a:lnTo>
                      <a:pt x="2911175" y="78980"/>
                    </a:lnTo>
                    <a:lnTo>
                      <a:pt x="2911175" y="118945"/>
                    </a:lnTo>
                    <a:lnTo>
                      <a:pt x="2968276" y="118945"/>
                    </a:lnTo>
                    <a:lnTo>
                      <a:pt x="2968276" y="297839"/>
                    </a:lnTo>
                    <a:lnTo>
                      <a:pt x="3015859" y="297839"/>
                    </a:lnTo>
                    <a:lnTo>
                      <a:pt x="3015859" y="118945"/>
                    </a:lnTo>
                    <a:lnTo>
                      <a:pt x="3072960" y="118945"/>
                    </a:lnTo>
                    <a:lnTo>
                      <a:pt x="3072960" y="118945"/>
                    </a:lnTo>
                    <a:close/>
                  </a:path>
                </a:pathLst>
              </a:custGeom>
              <a:solidFill>
                <a:srgbClr val="000000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68C67EA9-5CC1-F59B-AFA1-C63F33C043D9}"/>
                  </a:ext>
                </a:extLst>
              </p:cNvPr>
              <p:cNvSpPr/>
              <p:nvPr/>
            </p:nvSpPr>
            <p:spPr>
              <a:xfrm>
                <a:off x="10756865" y="852310"/>
                <a:ext cx="337844" cy="139879"/>
              </a:xfrm>
              <a:custGeom>
                <a:avLst/>
                <a:gdLst>
                  <a:gd name="connsiteX0" fmla="*/ 23792 w 337844"/>
                  <a:gd name="connsiteY0" fmla="*/ 0 h 139879"/>
                  <a:gd name="connsiteX1" fmla="*/ 0 w 337844"/>
                  <a:gd name="connsiteY1" fmla="*/ 139880 h 139879"/>
                  <a:gd name="connsiteX2" fmla="*/ 313101 w 337844"/>
                  <a:gd name="connsiteY2" fmla="*/ 139880 h 139879"/>
                  <a:gd name="connsiteX3" fmla="*/ 337845 w 337844"/>
                  <a:gd name="connsiteY3" fmla="*/ 0 h 139879"/>
                  <a:gd name="connsiteX4" fmla="*/ 23792 w 337844"/>
                  <a:gd name="connsiteY4" fmla="*/ 0 h 139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844" h="139879">
                    <a:moveTo>
                      <a:pt x="23792" y="0"/>
                    </a:moveTo>
                    <a:lnTo>
                      <a:pt x="0" y="139880"/>
                    </a:lnTo>
                    <a:lnTo>
                      <a:pt x="313101" y="139880"/>
                    </a:lnTo>
                    <a:lnTo>
                      <a:pt x="337845" y="0"/>
                    </a:lnTo>
                    <a:lnTo>
                      <a:pt x="237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" name="Forme libre 15">
                <a:extLst>
                  <a:ext uri="{FF2B5EF4-FFF2-40B4-BE49-F238E27FC236}">
                    <a16:creationId xmlns:a16="http://schemas.microsoft.com/office/drawing/2014/main" id="{A3C7467F-50C3-AE25-58E1-BEBA8D8C2F57}"/>
                  </a:ext>
                </a:extLst>
              </p:cNvPr>
              <p:cNvSpPr/>
              <p:nvPr/>
            </p:nvSpPr>
            <p:spPr>
              <a:xfrm>
                <a:off x="9608193" y="1689686"/>
                <a:ext cx="338796" cy="139879"/>
              </a:xfrm>
              <a:custGeom>
                <a:avLst/>
                <a:gdLst>
                  <a:gd name="connsiteX0" fmla="*/ 24744 w 338796"/>
                  <a:gd name="connsiteY0" fmla="*/ 0 h 139879"/>
                  <a:gd name="connsiteX1" fmla="*/ 0 w 338796"/>
                  <a:gd name="connsiteY1" fmla="*/ 139880 h 139879"/>
                  <a:gd name="connsiteX2" fmla="*/ 314053 w 338796"/>
                  <a:gd name="connsiteY2" fmla="*/ 139880 h 139879"/>
                  <a:gd name="connsiteX3" fmla="*/ 338796 w 338796"/>
                  <a:gd name="connsiteY3" fmla="*/ 0 h 139879"/>
                  <a:gd name="connsiteX4" fmla="*/ 24744 w 338796"/>
                  <a:gd name="connsiteY4" fmla="*/ 0 h 139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796" h="139879">
                    <a:moveTo>
                      <a:pt x="24744" y="0"/>
                    </a:moveTo>
                    <a:lnTo>
                      <a:pt x="0" y="139880"/>
                    </a:lnTo>
                    <a:lnTo>
                      <a:pt x="314053" y="139880"/>
                    </a:lnTo>
                    <a:lnTo>
                      <a:pt x="338796" y="0"/>
                    </a:lnTo>
                    <a:lnTo>
                      <a:pt x="247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" name="Forme libre 16">
                <a:extLst>
                  <a:ext uri="{FF2B5EF4-FFF2-40B4-BE49-F238E27FC236}">
                    <a16:creationId xmlns:a16="http://schemas.microsoft.com/office/drawing/2014/main" id="{F6BC8693-17E2-90AF-5C04-8FE343CD9A33}"/>
                  </a:ext>
                </a:extLst>
              </p:cNvPr>
              <p:cNvSpPr/>
              <p:nvPr/>
            </p:nvSpPr>
            <p:spPr>
              <a:xfrm>
                <a:off x="8541365" y="1266240"/>
                <a:ext cx="3126253" cy="790758"/>
              </a:xfrm>
              <a:custGeom>
                <a:avLst/>
                <a:gdLst>
                  <a:gd name="connsiteX0" fmla="*/ 545310 w 3126253"/>
                  <a:gd name="connsiteY0" fmla="*/ 616613 h 790758"/>
                  <a:gd name="connsiteX1" fmla="*/ 370202 w 3126253"/>
                  <a:gd name="connsiteY1" fmla="*/ 616613 h 790758"/>
                  <a:gd name="connsiteX2" fmla="*/ 276937 w 3126253"/>
                  <a:gd name="connsiteY2" fmla="*/ 673707 h 790758"/>
                  <a:gd name="connsiteX3" fmla="*/ 168446 w 3126253"/>
                  <a:gd name="connsiteY3" fmla="*/ 562374 h 790758"/>
                  <a:gd name="connsiteX4" fmla="*/ 541503 w 3126253"/>
                  <a:gd name="connsiteY4" fmla="*/ 562374 h 790758"/>
                  <a:gd name="connsiteX5" fmla="*/ 543406 w 3126253"/>
                  <a:gd name="connsiteY5" fmla="*/ 513844 h 790758"/>
                  <a:gd name="connsiteX6" fmla="*/ 280744 w 3126253"/>
                  <a:gd name="connsiteY6" fmla="*/ 225521 h 790758"/>
                  <a:gd name="connsiteX7" fmla="*/ 0 w 3126253"/>
                  <a:gd name="connsiteY7" fmla="*/ 508135 h 790758"/>
                  <a:gd name="connsiteX8" fmla="*/ 283599 w 3126253"/>
                  <a:gd name="connsiteY8" fmla="*/ 790749 h 790758"/>
                  <a:gd name="connsiteX9" fmla="*/ 545310 w 3126253"/>
                  <a:gd name="connsiteY9" fmla="*/ 616613 h 790758"/>
                  <a:gd name="connsiteX10" fmla="*/ 545310 w 3126253"/>
                  <a:gd name="connsiteY10" fmla="*/ 616613 h 790758"/>
                  <a:gd name="connsiteX11" fmla="*/ 370202 w 3126253"/>
                  <a:gd name="connsiteY11" fmla="*/ 449138 h 790758"/>
                  <a:gd name="connsiteX12" fmla="*/ 169398 w 3126253"/>
                  <a:gd name="connsiteY12" fmla="*/ 449138 h 790758"/>
                  <a:gd name="connsiteX13" fmla="*/ 272179 w 3126253"/>
                  <a:gd name="connsiteY13" fmla="*/ 348272 h 790758"/>
                  <a:gd name="connsiteX14" fmla="*/ 370202 w 3126253"/>
                  <a:gd name="connsiteY14" fmla="*/ 449138 h 790758"/>
                  <a:gd name="connsiteX15" fmla="*/ 370202 w 3126253"/>
                  <a:gd name="connsiteY15" fmla="*/ 449138 h 790758"/>
                  <a:gd name="connsiteX16" fmla="*/ 960240 w 3126253"/>
                  <a:gd name="connsiteY16" fmla="*/ 786943 h 790758"/>
                  <a:gd name="connsiteX17" fmla="*/ 981177 w 3126253"/>
                  <a:gd name="connsiteY17" fmla="*/ 651821 h 790758"/>
                  <a:gd name="connsiteX18" fmla="*/ 846039 w 3126253"/>
                  <a:gd name="connsiteY18" fmla="*/ 589018 h 790758"/>
                  <a:gd name="connsiteX19" fmla="*/ 846039 w 3126253"/>
                  <a:gd name="connsiteY19" fmla="*/ 370158 h 790758"/>
                  <a:gd name="connsiteX20" fmla="*/ 960240 w 3126253"/>
                  <a:gd name="connsiteY20" fmla="*/ 370158 h 790758"/>
                  <a:gd name="connsiteX21" fmla="*/ 981177 w 3126253"/>
                  <a:gd name="connsiteY21" fmla="*/ 235988 h 790758"/>
                  <a:gd name="connsiteX22" fmla="*/ 842233 w 3126253"/>
                  <a:gd name="connsiteY22" fmla="*/ 235988 h 790758"/>
                  <a:gd name="connsiteX23" fmla="*/ 842233 w 3126253"/>
                  <a:gd name="connsiteY23" fmla="*/ 97059 h 790758"/>
                  <a:gd name="connsiteX24" fmla="*/ 675690 w 3126253"/>
                  <a:gd name="connsiteY24" fmla="*/ 97059 h 790758"/>
                  <a:gd name="connsiteX25" fmla="*/ 675690 w 3126253"/>
                  <a:gd name="connsiteY25" fmla="*/ 235988 h 790758"/>
                  <a:gd name="connsiteX26" fmla="*/ 590039 w 3126253"/>
                  <a:gd name="connsiteY26" fmla="*/ 278808 h 790758"/>
                  <a:gd name="connsiteX27" fmla="*/ 590039 w 3126253"/>
                  <a:gd name="connsiteY27" fmla="*/ 370158 h 790758"/>
                  <a:gd name="connsiteX28" fmla="*/ 675690 w 3126253"/>
                  <a:gd name="connsiteY28" fmla="*/ 370158 h 790758"/>
                  <a:gd name="connsiteX29" fmla="*/ 675690 w 3126253"/>
                  <a:gd name="connsiteY29" fmla="*/ 606146 h 790758"/>
                  <a:gd name="connsiteX30" fmla="*/ 960240 w 3126253"/>
                  <a:gd name="connsiteY30" fmla="*/ 786943 h 790758"/>
                  <a:gd name="connsiteX31" fmla="*/ 960240 w 3126253"/>
                  <a:gd name="connsiteY31" fmla="*/ 786943 h 790758"/>
                  <a:gd name="connsiteX32" fmla="*/ 1861477 w 3126253"/>
                  <a:gd name="connsiteY32" fmla="*/ 781234 h 790758"/>
                  <a:gd name="connsiteX33" fmla="*/ 1883365 w 3126253"/>
                  <a:gd name="connsiteY33" fmla="*/ 640402 h 790758"/>
                  <a:gd name="connsiteX34" fmla="*/ 1654963 w 3126253"/>
                  <a:gd name="connsiteY34" fmla="*/ 640402 h 790758"/>
                  <a:gd name="connsiteX35" fmla="*/ 1656867 w 3126253"/>
                  <a:gd name="connsiteY35" fmla="*/ 96108 h 790758"/>
                  <a:gd name="connsiteX36" fmla="*/ 1481758 w 3126253"/>
                  <a:gd name="connsiteY36" fmla="*/ 96108 h 790758"/>
                  <a:gd name="connsiteX37" fmla="*/ 1481758 w 3126253"/>
                  <a:gd name="connsiteY37" fmla="*/ 782185 h 790758"/>
                  <a:gd name="connsiteX38" fmla="*/ 1861477 w 3126253"/>
                  <a:gd name="connsiteY38" fmla="*/ 781234 h 790758"/>
                  <a:gd name="connsiteX39" fmla="*/ 1861477 w 3126253"/>
                  <a:gd name="connsiteY39" fmla="*/ 781234 h 790758"/>
                  <a:gd name="connsiteX40" fmla="*/ 2461032 w 3126253"/>
                  <a:gd name="connsiteY40" fmla="*/ 507183 h 790758"/>
                  <a:gd name="connsiteX41" fmla="*/ 2186950 w 3126253"/>
                  <a:gd name="connsiteY41" fmla="*/ 225521 h 790758"/>
                  <a:gd name="connsiteX42" fmla="*/ 1912867 w 3126253"/>
                  <a:gd name="connsiteY42" fmla="*/ 507183 h 790758"/>
                  <a:gd name="connsiteX43" fmla="*/ 2185998 w 3126253"/>
                  <a:gd name="connsiteY43" fmla="*/ 790749 h 790758"/>
                  <a:gd name="connsiteX44" fmla="*/ 2461032 w 3126253"/>
                  <a:gd name="connsiteY44" fmla="*/ 507183 h 790758"/>
                  <a:gd name="connsiteX45" fmla="*/ 2461032 w 3126253"/>
                  <a:gd name="connsiteY45" fmla="*/ 507183 h 790758"/>
                  <a:gd name="connsiteX46" fmla="*/ 2300200 w 3126253"/>
                  <a:gd name="connsiteY46" fmla="*/ 507183 h 790758"/>
                  <a:gd name="connsiteX47" fmla="*/ 2185998 w 3126253"/>
                  <a:gd name="connsiteY47" fmla="*/ 650869 h 790758"/>
                  <a:gd name="connsiteX48" fmla="*/ 2074652 w 3126253"/>
                  <a:gd name="connsiteY48" fmla="*/ 507183 h 790758"/>
                  <a:gd name="connsiteX49" fmla="*/ 2186950 w 3126253"/>
                  <a:gd name="connsiteY49" fmla="*/ 364449 h 790758"/>
                  <a:gd name="connsiteX50" fmla="*/ 2300200 w 3126253"/>
                  <a:gd name="connsiteY50" fmla="*/ 507183 h 790758"/>
                  <a:gd name="connsiteX51" fmla="*/ 2300200 w 3126253"/>
                  <a:gd name="connsiteY51" fmla="*/ 507183 h 790758"/>
                  <a:gd name="connsiteX52" fmla="*/ 2711323 w 3126253"/>
                  <a:gd name="connsiteY52" fmla="*/ 782185 h 790758"/>
                  <a:gd name="connsiteX53" fmla="*/ 2711323 w 3126253"/>
                  <a:gd name="connsiteY53" fmla="*/ 235988 h 790758"/>
                  <a:gd name="connsiteX54" fmla="*/ 2543828 w 3126253"/>
                  <a:gd name="connsiteY54" fmla="*/ 235988 h 790758"/>
                  <a:gd name="connsiteX55" fmla="*/ 2543828 w 3126253"/>
                  <a:gd name="connsiteY55" fmla="*/ 782185 h 790758"/>
                  <a:gd name="connsiteX56" fmla="*/ 2711323 w 3126253"/>
                  <a:gd name="connsiteY56" fmla="*/ 782185 h 790758"/>
                  <a:gd name="connsiteX57" fmla="*/ 2711323 w 3126253"/>
                  <a:gd name="connsiteY57" fmla="*/ 782185 h 790758"/>
                  <a:gd name="connsiteX58" fmla="*/ 2736067 w 3126253"/>
                  <a:gd name="connsiteY58" fmla="*/ 90399 h 790758"/>
                  <a:gd name="connsiteX59" fmla="*/ 2627575 w 3126253"/>
                  <a:gd name="connsiteY59" fmla="*/ 0 h 790758"/>
                  <a:gd name="connsiteX60" fmla="*/ 2516229 w 3126253"/>
                  <a:gd name="connsiteY60" fmla="*/ 90399 h 790758"/>
                  <a:gd name="connsiteX61" fmla="*/ 2627575 w 3126253"/>
                  <a:gd name="connsiteY61" fmla="*/ 180797 h 790758"/>
                  <a:gd name="connsiteX62" fmla="*/ 2736067 w 3126253"/>
                  <a:gd name="connsiteY62" fmla="*/ 90399 h 790758"/>
                  <a:gd name="connsiteX63" fmla="*/ 2736067 w 3126253"/>
                  <a:gd name="connsiteY63" fmla="*/ 90399 h 790758"/>
                  <a:gd name="connsiteX64" fmla="*/ 3104365 w 3126253"/>
                  <a:gd name="connsiteY64" fmla="*/ 367303 h 790758"/>
                  <a:gd name="connsiteX65" fmla="*/ 3126254 w 3126253"/>
                  <a:gd name="connsiteY65" fmla="*/ 226472 h 790758"/>
                  <a:gd name="connsiteX66" fmla="*/ 2928305 w 3126253"/>
                  <a:gd name="connsiteY66" fmla="*/ 320677 h 790758"/>
                  <a:gd name="connsiteX67" fmla="*/ 2891190 w 3126253"/>
                  <a:gd name="connsiteY67" fmla="*/ 235036 h 790758"/>
                  <a:gd name="connsiteX68" fmla="*/ 2815056 w 3126253"/>
                  <a:gd name="connsiteY68" fmla="*/ 235036 h 790758"/>
                  <a:gd name="connsiteX69" fmla="*/ 2815056 w 3126253"/>
                  <a:gd name="connsiteY69" fmla="*/ 781234 h 790758"/>
                  <a:gd name="connsiteX70" fmla="*/ 2981599 w 3126253"/>
                  <a:gd name="connsiteY70" fmla="*/ 781234 h 790758"/>
                  <a:gd name="connsiteX71" fmla="*/ 2981599 w 3126253"/>
                  <a:gd name="connsiteY71" fmla="*/ 501474 h 790758"/>
                  <a:gd name="connsiteX72" fmla="*/ 3104365 w 3126253"/>
                  <a:gd name="connsiteY72" fmla="*/ 367303 h 790758"/>
                  <a:gd name="connsiteX73" fmla="*/ 3104365 w 3126253"/>
                  <a:gd name="connsiteY73" fmla="*/ 367303 h 79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3126253" h="790758">
                    <a:moveTo>
                      <a:pt x="545310" y="616613"/>
                    </a:moveTo>
                    <a:lnTo>
                      <a:pt x="370202" y="616613"/>
                    </a:lnTo>
                    <a:cubicBezTo>
                      <a:pt x="363540" y="648015"/>
                      <a:pt x="337845" y="673707"/>
                      <a:pt x="276937" y="673707"/>
                    </a:cubicBezTo>
                    <a:cubicBezTo>
                      <a:pt x="203658" y="673707"/>
                      <a:pt x="169398" y="634693"/>
                      <a:pt x="168446" y="562374"/>
                    </a:cubicBezTo>
                    <a:lnTo>
                      <a:pt x="541503" y="562374"/>
                    </a:lnTo>
                    <a:cubicBezTo>
                      <a:pt x="543406" y="546197"/>
                      <a:pt x="543406" y="530021"/>
                      <a:pt x="543406" y="513844"/>
                    </a:cubicBezTo>
                    <a:cubicBezTo>
                      <a:pt x="543406" y="370158"/>
                      <a:pt x="491064" y="225521"/>
                      <a:pt x="280744" y="225521"/>
                    </a:cubicBezTo>
                    <a:cubicBezTo>
                      <a:pt x="56149" y="225521"/>
                      <a:pt x="0" y="367303"/>
                      <a:pt x="0" y="508135"/>
                    </a:cubicBezTo>
                    <a:cubicBezTo>
                      <a:pt x="0" y="651821"/>
                      <a:pt x="54245" y="790749"/>
                      <a:pt x="283599" y="790749"/>
                    </a:cubicBezTo>
                    <a:cubicBezTo>
                      <a:pt x="451094" y="791701"/>
                      <a:pt x="535793" y="717479"/>
                      <a:pt x="545310" y="616613"/>
                    </a:cubicBezTo>
                    <a:lnTo>
                      <a:pt x="545310" y="616613"/>
                    </a:lnTo>
                    <a:close/>
                    <a:moveTo>
                      <a:pt x="370202" y="449138"/>
                    </a:moveTo>
                    <a:lnTo>
                      <a:pt x="169398" y="449138"/>
                    </a:lnTo>
                    <a:cubicBezTo>
                      <a:pt x="175108" y="391092"/>
                      <a:pt x="205562" y="348272"/>
                      <a:pt x="272179" y="348272"/>
                    </a:cubicBezTo>
                    <a:cubicBezTo>
                      <a:pt x="343555" y="348272"/>
                      <a:pt x="370202" y="392044"/>
                      <a:pt x="370202" y="449138"/>
                    </a:cubicBezTo>
                    <a:lnTo>
                      <a:pt x="370202" y="449138"/>
                    </a:lnTo>
                    <a:close/>
                    <a:moveTo>
                      <a:pt x="960240" y="786943"/>
                    </a:moveTo>
                    <a:lnTo>
                      <a:pt x="981177" y="651821"/>
                    </a:lnTo>
                    <a:cubicBezTo>
                      <a:pt x="855556" y="665143"/>
                      <a:pt x="846039" y="629935"/>
                      <a:pt x="846039" y="589018"/>
                    </a:cubicBezTo>
                    <a:lnTo>
                      <a:pt x="846039" y="370158"/>
                    </a:lnTo>
                    <a:lnTo>
                      <a:pt x="960240" y="370158"/>
                    </a:lnTo>
                    <a:lnTo>
                      <a:pt x="981177" y="235988"/>
                    </a:lnTo>
                    <a:lnTo>
                      <a:pt x="842233" y="235988"/>
                    </a:lnTo>
                    <a:lnTo>
                      <a:pt x="842233" y="97059"/>
                    </a:lnTo>
                    <a:lnTo>
                      <a:pt x="675690" y="97059"/>
                    </a:lnTo>
                    <a:lnTo>
                      <a:pt x="675690" y="235988"/>
                    </a:lnTo>
                    <a:lnTo>
                      <a:pt x="590039" y="278808"/>
                    </a:lnTo>
                    <a:lnTo>
                      <a:pt x="590039" y="370158"/>
                    </a:lnTo>
                    <a:lnTo>
                      <a:pt x="675690" y="370158"/>
                    </a:lnTo>
                    <a:lnTo>
                      <a:pt x="675690" y="606146"/>
                    </a:lnTo>
                    <a:cubicBezTo>
                      <a:pt x="675690" y="753638"/>
                      <a:pt x="713757" y="803120"/>
                      <a:pt x="960240" y="786943"/>
                    </a:cubicBezTo>
                    <a:lnTo>
                      <a:pt x="960240" y="786943"/>
                    </a:lnTo>
                    <a:close/>
                    <a:moveTo>
                      <a:pt x="1861477" y="781234"/>
                    </a:moveTo>
                    <a:lnTo>
                      <a:pt x="1883365" y="640402"/>
                    </a:lnTo>
                    <a:lnTo>
                      <a:pt x="1654963" y="640402"/>
                    </a:lnTo>
                    <a:lnTo>
                      <a:pt x="1656867" y="96108"/>
                    </a:lnTo>
                    <a:lnTo>
                      <a:pt x="1481758" y="96108"/>
                    </a:lnTo>
                    <a:lnTo>
                      <a:pt x="1481758" y="782185"/>
                    </a:lnTo>
                    <a:lnTo>
                      <a:pt x="1861477" y="781234"/>
                    </a:lnTo>
                    <a:lnTo>
                      <a:pt x="1861477" y="781234"/>
                    </a:lnTo>
                    <a:close/>
                    <a:moveTo>
                      <a:pt x="2461032" y="507183"/>
                    </a:moveTo>
                    <a:cubicBezTo>
                      <a:pt x="2461032" y="364449"/>
                      <a:pt x="2402028" y="225521"/>
                      <a:pt x="2186950" y="225521"/>
                    </a:cubicBezTo>
                    <a:cubicBezTo>
                      <a:pt x="1970919" y="225521"/>
                      <a:pt x="1912867" y="364449"/>
                      <a:pt x="1912867" y="507183"/>
                    </a:cubicBezTo>
                    <a:cubicBezTo>
                      <a:pt x="1912867" y="648966"/>
                      <a:pt x="1969016" y="790749"/>
                      <a:pt x="2185998" y="790749"/>
                    </a:cubicBezTo>
                    <a:cubicBezTo>
                      <a:pt x="2402028" y="791701"/>
                      <a:pt x="2461032" y="651821"/>
                      <a:pt x="2461032" y="507183"/>
                    </a:cubicBezTo>
                    <a:lnTo>
                      <a:pt x="2461032" y="507183"/>
                    </a:lnTo>
                    <a:close/>
                    <a:moveTo>
                      <a:pt x="2300200" y="507183"/>
                    </a:moveTo>
                    <a:cubicBezTo>
                      <a:pt x="2300200" y="594727"/>
                      <a:pt x="2272601" y="650869"/>
                      <a:pt x="2185998" y="650869"/>
                    </a:cubicBezTo>
                    <a:cubicBezTo>
                      <a:pt x="2102251" y="650869"/>
                      <a:pt x="2074652" y="594727"/>
                      <a:pt x="2074652" y="507183"/>
                    </a:cubicBezTo>
                    <a:cubicBezTo>
                      <a:pt x="2074652" y="420591"/>
                      <a:pt x="2101299" y="364449"/>
                      <a:pt x="2186950" y="364449"/>
                    </a:cubicBezTo>
                    <a:cubicBezTo>
                      <a:pt x="2275456" y="365400"/>
                      <a:pt x="2300200" y="421542"/>
                      <a:pt x="2300200" y="507183"/>
                    </a:cubicBezTo>
                    <a:lnTo>
                      <a:pt x="2300200" y="507183"/>
                    </a:lnTo>
                    <a:close/>
                    <a:moveTo>
                      <a:pt x="2711323" y="782185"/>
                    </a:moveTo>
                    <a:lnTo>
                      <a:pt x="2711323" y="235988"/>
                    </a:lnTo>
                    <a:lnTo>
                      <a:pt x="2543828" y="235988"/>
                    </a:lnTo>
                    <a:lnTo>
                      <a:pt x="2543828" y="782185"/>
                    </a:lnTo>
                    <a:lnTo>
                      <a:pt x="2711323" y="782185"/>
                    </a:lnTo>
                    <a:lnTo>
                      <a:pt x="2711323" y="782185"/>
                    </a:lnTo>
                    <a:close/>
                    <a:moveTo>
                      <a:pt x="2736067" y="90399"/>
                    </a:moveTo>
                    <a:cubicBezTo>
                      <a:pt x="2736067" y="14273"/>
                      <a:pt x="2691338" y="0"/>
                      <a:pt x="2627575" y="0"/>
                    </a:cubicBezTo>
                    <a:cubicBezTo>
                      <a:pt x="2562862" y="0"/>
                      <a:pt x="2516229" y="14273"/>
                      <a:pt x="2516229" y="90399"/>
                    </a:cubicBezTo>
                    <a:cubicBezTo>
                      <a:pt x="2516229" y="165572"/>
                      <a:pt x="2563813" y="180797"/>
                      <a:pt x="2627575" y="180797"/>
                    </a:cubicBezTo>
                    <a:cubicBezTo>
                      <a:pt x="2691338" y="180797"/>
                      <a:pt x="2736067" y="164620"/>
                      <a:pt x="2736067" y="90399"/>
                    </a:cubicBezTo>
                    <a:lnTo>
                      <a:pt x="2736067" y="90399"/>
                    </a:lnTo>
                    <a:close/>
                    <a:moveTo>
                      <a:pt x="3104365" y="367303"/>
                    </a:moveTo>
                    <a:lnTo>
                      <a:pt x="3126254" y="226472"/>
                    </a:lnTo>
                    <a:cubicBezTo>
                      <a:pt x="3012053" y="213150"/>
                      <a:pt x="2954000" y="283566"/>
                      <a:pt x="2928305" y="320677"/>
                    </a:cubicBezTo>
                    <a:lnTo>
                      <a:pt x="2891190" y="235036"/>
                    </a:lnTo>
                    <a:lnTo>
                      <a:pt x="2815056" y="235036"/>
                    </a:lnTo>
                    <a:lnTo>
                      <a:pt x="2815056" y="781234"/>
                    </a:lnTo>
                    <a:lnTo>
                      <a:pt x="2981599" y="781234"/>
                    </a:lnTo>
                    <a:lnTo>
                      <a:pt x="2981599" y="501474"/>
                    </a:lnTo>
                    <a:cubicBezTo>
                      <a:pt x="2981599" y="429155"/>
                      <a:pt x="2978744" y="354933"/>
                      <a:pt x="3104365" y="367303"/>
                    </a:cubicBezTo>
                    <a:lnTo>
                      <a:pt x="3104365" y="367303"/>
                    </a:lnTo>
                    <a:close/>
                  </a:path>
                </a:pathLst>
              </a:custGeom>
              <a:solidFill>
                <a:srgbClr val="000000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" name="Forme libre 17">
                <a:extLst>
                  <a:ext uri="{FF2B5EF4-FFF2-40B4-BE49-F238E27FC236}">
                    <a16:creationId xmlns:a16="http://schemas.microsoft.com/office/drawing/2014/main" id="{87363304-56C1-4F60-79AE-10A9555448EB}"/>
                  </a:ext>
                </a:extLst>
              </p:cNvPr>
              <p:cNvSpPr/>
              <p:nvPr/>
            </p:nvSpPr>
            <p:spPr>
              <a:xfrm>
                <a:off x="8558495" y="511650"/>
                <a:ext cx="2093685" cy="695592"/>
              </a:xfrm>
              <a:custGeom>
                <a:avLst/>
                <a:gdLst>
                  <a:gd name="connsiteX0" fmla="*/ 494871 w 2093685"/>
                  <a:gd name="connsiteY0" fmla="*/ 686077 h 695592"/>
                  <a:gd name="connsiteX1" fmla="*/ 494871 w 2093685"/>
                  <a:gd name="connsiteY1" fmla="*/ 544294 h 695592"/>
                  <a:gd name="connsiteX2" fmla="*/ 171302 w 2093685"/>
                  <a:gd name="connsiteY2" fmla="*/ 544294 h 695592"/>
                  <a:gd name="connsiteX3" fmla="*/ 171302 w 2093685"/>
                  <a:gd name="connsiteY3" fmla="*/ 402511 h 695592"/>
                  <a:gd name="connsiteX4" fmla="*/ 462514 w 2093685"/>
                  <a:gd name="connsiteY4" fmla="*/ 402511 h 695592"/>
                  <a:gd name="connsiteX5" fmla="*/ 462514 w 2093685"/>
                  <a:gd name="connsiteY5" fmla="*/ 269292 h 695592"/>
                  <a:gd name="connsiteX6" fmla="*/ 171302 w 2093685"/>
                  <a:gd name="connsiteY6" fmla="*/ 269292 h 695592"/>
                  <a:gd name="connsiteX7" fmla="*/ 171302 w 2093685"/>
                  <a:gd name="connsiteY7" fmla="*/ 141783 h 695592"/>
                  <a:gd name="connsiteX8" fmla="*/ 473934 w 2093685"/>
                  <a:gd name="connsiteY8" fmla="*/ 141783 h 695592"/>
                  <a:gd name="connsiteX9" fmla="*/ 495823 w 2093685"/>
                  <a:gd name="connsiteY9" fmla="*/ 0 h 695592"/>
                  <a:gd name="connsiteX10" fmla="*/ 0 w 2093685"/>
                  <a:gd name="connsiteY10" fmla="*/ 0 h 695592"/>
                  <a:gd name="connsiteX11" fmla="*/ 0 w 2093685"/>
                  <a:gd name="connsiteY11" fmla="*/ 686077 h 695592"/>
                  <a:gd name="connsiteX12" fmla="*/ 494871 w 2093685"/>
                  <a:gd name="connsiteY12" fmla="*/ 686077 h 695592"/>
                  <a:gd name="connsiteX13" fmla="*/ 494871 w 2093685"/>
                  <a:gd name="connsiteY13" fmla="*/ 686077 h 695592"/>
                  <a:gd name="connsiteX14" fmla="*/ 1104895 w 2093685"/>
                  <a:gd name="connsiteY14" fmla="*/ 686077 h 695592"/>
                  <a:gd name="connsiteX15" fmla="*/ 1104895 w 2093685"/>
                  <a:gd name="connsiteY15" fmla="*/ 139880 h 695592"/>
                  <a:gd name="connsiteX16" fmla="*/ 936448 w 2093685"/>
                  <a:gd name="connsiteY16" fmla="*/ 139880 h 695592"/>
                  <a:gd name="connsiteX17" fmla="*/ 936448 w 2093685"/>
                  <a:gd name="connsiteY17" fmla="*/ 449138 h 695592"/>
                  <a:gd name="connsiteX18" fmla="*/ 841281 w 2093685"/>
                  <a:gd name="connsiteY18" fmla="*/ 558568 h 695592"/>
                  <a:gd name="connsiteX19" fmla="*/ 749920 w 2093685"/>
                  <a:gd name="connsiteY19" fmla="*/ 453896 h 695592"/>
                  <a:gd name="connsiteX20" fmla="*/ 749920 w 2093685"/>
                  <a:gd name="connsiteY20" fmla="*/ 139880 h 695592"/>
                  <a:gd name="connsiteX21" fmla="*/ 582425 w 2093685"/>
                  <a:gd name="connsiteY21" fmla="*/ 139880 h 695592"/>
                  <a:gd name="connsiteX22" fmla="*/ 582425 w 2093685"/>
                  <a:gd name="connsiteY22" fmla="*/ 448186 h 695592"/>
                  <a:gd name="connsiteX23" fmla="*/ 796552 w 2093685"/>
                  <a:gd name="connsiteY23" fmla="*/ 695593 h 695592"/>
                  <a:gd name="connsiteX24" fmla="*/ 989742 w 2093685"/>
                  <a:gd name="connsiteY24" fmla="*/ 613758 h 695592"/>
                  <a:gd name="connsiteX25" fmla="*/ 1028761 w 2093685"/>
                  <a:gd name="connsiteY25" fmla="*/ 685126 h 695592"/>
                  <a:gd name="connsiteX26" fmla="*/ 1104895 w 2093685"/>
                  <a:gd name="connsiteY26" fmla="*/ 685126 h 695592"/>
                  <a:gd name="connsiteX27" fmla="*/ 1104895 w 2093685"/>
                  <a:gd name="connsiteY27" fmla="*/ 686077 h 695592"/>
                  <a:gd name="connsiteX28" fmla="*/ 1501744 w 2093685"/>
                  <a:gd name="connsiteY28" fmla="*/ 270244 h 695592"/>
                  <a:gd name="connsiteX29" fmla="*/ 1526488 w 2093685"/>
                  <a:gd name="connsiteY29" fmla="*/ 131316 h 695592"/>
                  <a:gd name="connsiteX30" fmla="*/ 1328539 w 2093685"/>
                  <a:gd name="connsiteY30" fmla="*/ 225521 h 695592"/>
                  <a:gd name="connsiteX31" fmla="*/ 1291424 w 2093685"/>
                  <a:gd name="connsiteY31" fmla="*/ 139880 h 695592"/>
                  <a:gd name="connsiteX32" fmla="*/ 1215290 w 2093685"/>
                  <a:gd name="connsiteY32" fmla="*/ 139880 h 695592"/>
                  <a:gd name="connsiteX33" fmla="*/ 1215290 w 2093685"/>
                  <a:gd name="connsiteY33" fmla="*/ 686077 h 695592"/>
                  <a:gd name="connsiteX34" fmla="*/ 1382784 w 2093685"/>
                  <a:gd name="connsiteY34" fmla="*/ 686077 h 695592"/>
                  <a:gd name="connsiteX35" fmla="*/ 1382784 w 2093685"/>
                  <a:gd name="connsiteY35" fmla="*/ 406318 h 695592"/>
                  <a:gd name="connsiteX36" fmla="*/ 1501744 w 2093685"/>
                  <a:gd name="connsiteY36" fmla="*/ 270244 h 695592"/>
                  <a:gd name="connsiteX37" fmla="*/ 1501744 w 2093685"/>
                  <a:gd name="connsiteY37" fmla="*/ 270244 h 695592"/>
                  <a:gd name="connsiteX38" fmla="*/ 2093686 w 2093685"/>
                  <a:gd name="connsiteY38" fmla="*/ 521457 h 695592"/>
                  <a:gd name="connsiteX39" fmla="*/ 1918577 w 2093685"/>
                  <a:gd name="connsiteY39" fmla="*/ 521457 h 695592"/>
                  <a:gd name="connsiteX40" fmla="*/ 1825313 w 2093685"/>
                  <a:gd name="connsiteY40" fmla="*/ 578551 h 695592"/>
                  <a:gd name="connsiteX41" fmla="*/ 1716823 w 2093685"/>
                  <a:gd name="connsiteY41" fmla="*/ 467218 h 695592"/>
                  <a:gd name="connsiteX42" fmla="*/ 2089879 w 2093685"/>
                  <a:gd name="connsiteY42" fmla="*/ 467218 h 695592"/>
                  <a:gd name="connsiteX43" fmla="*/ 2091782 w 2093685"/>
                  <a:gd name="connsiteY43" fmla="*/ 418688 h 695592"/>
                  <a:gd name="connsiteX44" fmla="*/ 1829120 w 2093685"/>
                  <a:gd name="connsiteY44" fmla="*/ 130364 h 695592"/>
                  <a:gd name="connsiteX45" fmla="*/ 1548376 w 2093685"/>
                  <a:gd name="connsiteY45" fmla="*/ 412979 h 695592"/>
                  <a:gd name="connsiteX46" fmla="*/ 1831975 w 2093685"/>
                  <a:gd name="connsiteY46" fmla="*/ 695593 h 695592"/>
                  <a:gd name="connsiteX47" fmla="*/ 2093686 w 2093685"/>
                  <a:gd name="connsiteY47" fmla="*/ 521457 h 695592"/>
                  <a:gd name="connsiteX48" fmla="*/ 2093686 w 2093685"/>
                  <a:gd name="connsiteY48" fmla="*/ 521457 h 695592"/>
                  <a:gd name="connsiteX49" fmla="*/ 1919529 w 2093685"/>
                  <a:gd name="connsiteY49" fmla="*/ 353030 h 695592"/>
                  <a:gd name="connsiteX50" fmla="*/ 1718725 w 2093685"/>
                  <a:gd name="connsiteY50" fmla="*/ 353030 h 695592"/>
                  <a:gd name="connsiteX51" fmla="*/ 1821507 w 2093685"/>
                  <a:gd name="connsiteY51" fmla="*/ 252164 h 695592"/>
                  <a:gd name="connsiteX52" fmla="*/ 1919529 w 2093685"/>
                  <a:gd name="connsiteY52" fmla="*/ 353030 h 695592"/>
                  <a:gd name="connsiteX53" fmla="*/ 1919529 w 2093685"/>
                  <a:gd name="connsiteY53" fmla="*/ 353030 h 69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093685" h="695592">
                    <a:moveTo>
                      <a:pt x="494871" y="686077"/>
                    </a:moveTo>
                    <a:lnTo>
                      <a:pt x="494871" y="544294"/>
                    </a:lnTo>
                    <a:lnTo>
                      <a:pt x="171302" y="544294"/>
                    </a:lnTo>
                    <a:lnTo>
                      <a:pt x="171302" y="402511"/>
                    </a:lnTo>
                    <a:lnTo>
                      <a:pt x="462514" y="402511"/>
                    </a:lnTo>
                    <a:lnTo>
                      <a:pt x="462514" y="269292"/>
                    </a:lnTo>
                    <a:lnTo>
                      <a:pt x="171302" y="269292"/>
                    </a:lnTo>
                    <a:lnTo>
                      <a:pt x="171302" y="141783"/>
                    </a:lnTo>
                    <a:lnTo>
                      <a:pt x="473934" y="141783"/>
                    </a:lnTo>
                    <a:lnTo>
                      <a:pt x="495823" y="0"/>
                    </a:lnTo>
                    <a:lnTo>
                      <a:pt x="0" y="0"/>
                    </a:lnTo>
                    <a:lnTo>
                      <a:pt x="0" y="686077"/>
                    </a:lnTo>
                    <a:lnTo>
                      <a:pt x="494871" y="686077"/>
                    </a:lnTo>
                    <a:lnTo>
                      <a:pt x="494871" y="686077"/>
                    </a:lnTo>
                    <a:close/>
                    <a:moveTo>
                      <a:pt x="1104895" y="686077"/>
                    </a:moveTo>
                    <a:lnTo>
                      <a:pt x="1104895" y="139880"/>
                    </a:lnTo>
                    <a:lnTo>
                      <a:pt x="936448" y="139880"/>
                    </a:lnTo>
                    <a:lnTo>
                      <a:pt x="936448" y="449138"/>
                    </a:lnTo>
                    <a:cubicBezTo>
                      <a:pt x="936448" y="524311"/>
                      <a:pt x="917415" y="558568"/>
                      <a:pt x="841281" y="558568"/>
                    </a:cubicBezTo>
                    <a:cubicBezTo>
                      <a:pt x="765147" y="558568"/>
                      <a:pt x="749920" y="527166"/>
                      <a:pt x="749920" y="453896"/>
                    </a:cubicBezTo>
                    <a:lnTo>
                      <a:pt x="749920" y="139880"/>
                    </a:lnTo>
                    <a:lnTo>
                      <a:pt x="582425" y="139880"/>
                    </a:lnTo>
                    <a:lnTo>
                      <a:pt x="582425" y="448186"/>
                    </a:lnTo>
                    <a:cubicBezTo>
                      <a:pt x="582425" y="593776"/>
                      <a:pt x="615734" y="695593"/>
                      <a:pt x="796552" y="695593"/>
                    </a:cubicBezTo>
                    <a:cubicBezTo>
                      <a:pt x="904092" y="695593"/>
                      <a:pt x="959289" y="656579"/>
                      <a:pt x="989742" y="613758"/>
                    </a:cubicBezTo>
                    <a:lnTo>
                      <a:pt x="1028761" y="685126"/>
                    </a:lnTo>
                    <a:lnTo>
                      <a:pt x="1104895" y="685126"/>
                    </a:lnTo>
                    <a:lnTo>
                      <a:pt x="1104895" y="686077"/>
                    </a:lnTo>
                    <a:close/>
                    <a:moveTo>
                      <a:pt x="1501744" y="270244"/>
                    </a:moveTo>
                    <a:lnTo>
                      <a:pt x="1526488" y="131316"/>
                    </a:lnTo>
                    <a:cubicBezTo>
                      <a:pt x="1412286" y="117994"/>
                      <a:pt x="1354234" y="188410"/>
                      <a:pt x="1328539" y="225521"/>
                    </a:cubicBezTo>
                    <a:lnTo>
                      <a:pt x="1291424" y="139880"/>
                    </a:lnTo>
                    <a:lnTo>
                      <a:pt x="1215290" y="139880"/>
                    </a:lnTo>
                    <a:lnTo>
                      <a:pt x="1215290" y="686077"/>
                    </a:lnTo>
                    <a:lnTo>
                      <a:pt x="1382784" y="686077"/>
                    </a:lnTo>
                    <a:lnTo>
                      <a:pt x="1382784" y="406318"/>
                    </a:lnTo>
                    <a:cubicBezTo>
                      <a:pt x="1381833" y="333999"/>
                      <a:pt x="1376123" y="256922"/>
                      <a:pt x="1501744" y="270244"/>
                    </a:cubicBezTo>
                    <a:lnTo>
                      <a:pt x="1501744" y="270244"/>
                    </a:lnTo>
                    <a:close/>
                    <a:moveTo>
                      <a:pt x="2093686" y="521457"/>
                    </a:moveTo>
                    <a:lnTo>
                      <a:pt x="1918577" y="521457"/>
                    </a:lnTo>
                    <a:cubicBezTo>
                      <a:pt x="1911916" y="552858"/>
                      <a:pt x="1886221" y="578551"/>
                      <a:pt x="1825313" y="578551"/>
                    </a:cubicBezTo>
                    <a:cubicBezTo>
                      <a:pt x="1752034" y="578551"/>
                      <a:pt x="1717774" y="539536"/>
                      <a:pt x="1716823" y="467218"/>
                    </a:cubicBezTo>
                    <a:lnTo>
                      <a:pt x="2089879" y="467218"/>
                    </a:lnTo>
                    <a:cubicBezTo>
                      <a:pt x="2091782" y="451041"/>
                      <a:pt x="2091782" y="434865"/>
                      <a:pt x="2091782" y="418688"/>
                    </a:cubicBezTo>
                    <a:cubicBezTo>
                      <a:pt x="2091782" y="275002"/>
                      <a:pt x="2039440" y="130364"/>
                      <a:pt x="1829120" y="130364"/>
                    </a:cubicBezTo>
                    <a:cubicBezTo>
                      <a:pt x="1604524" y="130364"/>
                      <a:pt x="1548376" y="272147"/>
                      <a:pt x="1548376" y="412979"/>
                    </a:cubicBezTo>
                    <a:cubicBezTo>
                      <a:pt x="1548376" y="556665"/>
                      <a:pt x="1602622" y="695593"/>
                      <a:pt x="1831975" y="695593"/>
                    </a:cubicBezTo>
                    <a:cubicBezTo>
                      <a:pt x="1999470" y="695593"/>
                      <a:pt x="2084169" y="621371"/>
                      <a:pt x="2093686" y="521457"/>
                    </a:cubicBezTo>
                    <a:lnTo>
                      <a:pt x="2093686" y="521457"/>
                    </a:lnTo>
                    <a:close/>
                    <a:moveTo>
                      <a:pt x="1919529" y="353030"/>
                    </a:moveTo>
                    <a:lnTo>
                      <a:pt x="1718725" y="353030"/>
                    </a:lnTo>
                    <a:cubicBezTo>
                      <a:pt x="1724436" y="294985"/>
                      <a:pt x="1754890" y="252164"/>
                      <a:pt x="1821507" y="252164"/>
                    </a:cubicBezTo>
                    <a:cubicBezTo>
                      <a:pt x="1892883" y="252164"/>
                      <a:pt x="1919529" y="295936"/>
                      <a:pt x="1919529" y="353030"/>
                    </a:cubicBezTo>
                    <a:lnTo>
                      <a:pt x="1919529" y="353030"/>
                    </a:lnTo>
                    <a:close/>
                  </a:path>
                </a:pathLst>
              </a:custGeom>
              <a:solidFill>
                <a:srgbClr val="000000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555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FFA123E4-D128-9F62-95F9-06237F151067}"/>
              </a:ext>
            </a:extLst>
          </p:cNvPr>
          <p:cNvGrpSpPr/>
          <p:nvPr userDrawn="1"/>
        </p:nvGrpSpPr>
        <p:grpSpPr>
          <a:xfrm>
            <a:off x="-3048" y="6432403"/>
            <a:ext cx="12195048" cy="458806"/>
            <a:chOff x="-3048" y="6422066"/>
            <a:chExt cx="12195048" cy="458806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BDB131F8-9F56-0BDA-F4B3-37B6AA9194E2}"/>
                </a:ext>
              </a:extLst>
            </p:cNvPr>
            <p:cNvSpPr/>
            <p:nvPr/>
          </p:nvSpPr>
          <p:spPr>
            <a:xfrm>
              <a:off x="-3048" y="6547170"/>
              <a:ext cx="12195048" cy="333702"/>
            </a:xfrm>
            <a:custGeom>
              <a:avLst/>
              <a:gdLst>
                <a:gd name="connsiteX0" fmla="*/ 0 w 12195048"/>
                <a:gd name="connsiteY0" fmla="*/ 0 h 333702"/>
                <a:gd name="connsiteX1" fmla="*/ 5524373 w 12195048"/>
                <a:gd name="connsiteY1" fmla="*/ 0 h 333702"/>
                <a:gd name="connsiteX2" fmla="*/ 6105398 w 12195048"/>
                <a:gd name="connsiteY2" fmla="*/ 273050 h 333702"/>
                <a:gd name="connsiteX3" fmla="*/ 6641973 w 12195048"/>
                <a:gd name="connsiteY3" fmla="*/ 0 h 333702"/>
                <a:gd name="connsiteX4" fmla="*/ 12195048 w 12195048"/>
                <a:gd name="connsiteY4" fmla="*/ 0 h 333702"/>
                <a:gd name="connsiteX5" fmla="*/ 12195048 w 12195048"/>
                <a:gd name="connsiteY5" fmla="*/ 333702 h 333702"/>
                <a:gd name="connsiteX6" fmla="*/ 0 w 12195048"/>
                <a:gd name="connsiteY6" fmla="*/ 333702 h 33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5048" h="333702">
                  <a:moveTo>
                    <a:pt x="0" y="0"/>
                  </a:moveTo>
                  <a:lnTo>
                    <a:pt x="5524373" y="0"/>
                  </a:lnTo>
                  <a:cubicBezTo>
                    <a:pt x="5695823" y="189442"/>
                    <a:pt x="5911723" y="274108"/>
                    <a:pt x="6105398" y="273050"/>
                  </a:cubicBezTo>
                  <a:cubicBezTo>
                    <a:pt x="6290606" y="274108"/>
                    <a:pt x="6564715" y="135467"/>
                    <a:pt x="6641973" y="0"/>
                  </a:cubicBezTo>
                  <a:lnTo>
                    <a:pt x="12195048" y="0"/>
                  </a:lnTo>
                  <a:lnTo>
                    <a:pt x="12195048" y="333702"/>
                  </a:lnTo>
                  <a:lnTo>
                    <a:pt x="0" y="333702"/>
                  </a:lnTo>
                  <a:close/>
                </a:path>
              </a:pathLst>
            </a:custGeom>
            <a:solidFill>
              <a:srgbClr val="64C2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96B345FB-5611-FAF0-1C83-D95E29AED635}"/>
                </a:ext>
              </a:extLst>
            </p:cNvPr>
            <p:cNvGrpSpPr/>
            <p:nvPr/>
          </p:nvGrpSpPr>
          <p:grpSpPr>
            <a:xfrm>
              <a:off x="5719719" y="6422066"/>
              <a:ext cx="701577" cy="302588"/>
              <a:chOff x="5498859" y="191925"/>
              <a:chExt cx="6168759" cy="2660571"/>
            </a:xfrm>
          </p:grpSpPr>
          <p:sp>
            <p:nvSpPr>
              <p:cNvPr id="14" name="Forme libre 13">
                <a:extLst>
                  <a:ext uri="{FF2B5EF4-FFF2-40B4-BE49-F238E27FC236}">
                    <a16:creationId xmlns:a16="http://schemas.microsoft.com/office/drawing/2014/main" id="{F13228C9-9BEC-3AAC-5796-AB49D1E1224F}"/>
                  </a:ext>
                </a:extLst>
              </p:cNvPr>
              <p:cNvSpPr/>
              <p:nvPr/>
            </p:nvSpPr>
            <p:spPr>
              <a:xfrm>
                <a:off x="5914799" y="578296"/>
                <a:ext cx="1983291" cy="1983058"/>
              </a:xfrm>
              <a:custGeom>
                <a:avLst/>
                <a:gdLst>
                  <a:gd name="connsiteX0" fmla="*/ 1983291 w 1983291"/>
                  <a:gd name="connsiteY0" fmla="*/ 991529 h 1983058"/>
                  <a:gd name="connsiteX1" fmla="*/ 991646 w 1983291"/>
                  <a:gd name="connsiteY1" fmla="*/ 1983058 h 1983058"/>
                  <a:gd name="connsiteX2" fmla="*/ 0 w 1983291"/>
                  <a:gd name="connsiteY2" fmla="*/ 991529 h 1983058"/>
                  <a:gd name="connsiteX3" fmla="*/ 991646 w 1983291"/>
                  <a:gd name="connsiteY3" fmla="*/ 0 h 1983058"/>
                  <a:gd name="connsiteX4" fmla="*/ 1983291 w 1983291"/>
                  <a:gd name="connsiteY4" fmla="*/ 991529 h 1983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291" h="1983058">
                    <a:moveTo>
                      <a:pt x="1983291" y="991529"/>
                    </a:moveTo>
                    <a:cubicBezTo>
                      <a:pt x="1983291" y="1539135"/>
                      <a:pt x="1539317" y="1983058"/>
                      <a:pt x="991646" y="1983058"/>
                    </a:cubicBezTo>
                    <a:cubicBezTo>
                      <a:pt x="443975" y="1983058"/>
                      <a:pt x="0" y="1539135"/>
                      <a:pt x="0" y="991529"/>
                    </a:cubicBezTo>
                    <a:cubicBezTo>
                      <a:pt x="0" y="443923"/>
                      <a:pt x="443975" y="0"/>
                      <a:pt x="991646" y="0"/>
                    </a:cubicBezTo>
                    <a:cubicBezTo>
                      <a:pt x="1539317" y="0"/>
                      <a:pt x="1983291" y="443923"/>
                      <a:pt x="1983291" y="9915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D858BB60-9BEA-5FE4-52C9-48B2A5A67499}"/>
                  </a:ext>
                </a:extLst>
              </p:cNvPr>
              <p:cNvSpPr/>
              <p:nvPr/>
            </p:nvSpPr>
            <p:spPr>
              <a:xfrm>
                <a:off x="5498859" y="191925"/>
                <a:ext cx="2659932" cy="2660571"/>
              </a:xfrm>
              <a:custGeom>
                <a:avLst/>
                <a:gdLst>
                  <a:gd name="connsiteX0" fmla="*/ 2659933 w 2659932"/>
                  <a:gd name="connsiteY0" fmla="*/ 1330286 h 2660571"/>
                  <a:gd name="connsiteX1" fmla="*/ 1329490 w 2659932"/>
                  <a:gd name="connsiteY1" fmla="*/ 0 h 2660571"/>
                  <a:gd name="connsiteX2" fmla="*/ 0 w 2659932"/>
                  <a:gd name="connsiteY2" fmla="*/ 1330286 h 2660571"/>
                  <a:gd name="connsiteX3" fmla="*/ 1330442 w 2659932"/>
                  <a:gd name="connsiteY3" fmla="*/ 2660571 h 2660571"/>
                  <a:gd name="connsiteX4" fmla="*/ 2659933 w 2659932"/>
                  <a:gd name="connsiteY4" fmla="*/ 1330286 h 2660571"/>
                  <a:gd name="connsiteX5" fmla="*/ 2659933 w 2659932"/>
                  <a:gd name="connsiteY5" fmla="*/ 1330286 h 2660571"/>
                  <a:gd name="connsiteX6" fmla="*/ 1096330 w 2659932"/>
                  <a:gd name="connsiteY6" fmla="*/ 1768005 h 2660571"/>
                  <a:gd name="connsiteX7" fmla="*/ 1751083 w 2659932"/>
                  <a:gd name="connsiteY7" fmla="*/ 1768005 h 2660571"/>
                  <a:gd name="connsiteX8" fmla="*/ 1704451 w 2659932"/>
                  <a:gd name="connsiteY8" fmla="*/ 2062038 h 2660571"/>
                  <a:gd name="connsiteX9" fmla="*/ 1050650 w 2659932"/>
                  <a:gd name="connsiteY9" fmla="*/ 2062038 h 2660571"/>
                  <a:gd name="connsiteX10" fmla="*/ 1030664 w 2659932"/>
                  <a:gd name="connsiteY10" fmla="*/ 2062038 h 2660571"/>
                  <a:gd name="connsiteX11" fmla="*/ 723273 w 2659932"/>
                  <a:gd name="connsiteY11" fmla="*/ 2062038 h 2660571"/>
                  <a:gd name="connsiteX12" fmla="*/ 956434 w 2659932"/>
                  <a:gd name="connsiteY12" fmla="*/ 589969 h 2660571"/>
                  <a:gd name="connsiteX13" fmla="*/ 1283810 w 2659932"/>
                  <a:gd name="connsiteY13" fmla="*/ 589969 h 2660571"/>
                  <a:gd name="connsiteX14" fmla="*/ 1096330 w 2659932"/>
                  <a:gd name="connsiteY14" fmla="*/ 1768005 h 2660571"/>
                  <a:gd name="connsiteX15" fmla="*/ 1096330 w 2659932"/>
                  <a:gd name="connsiteY15" fmla="*/ 1768005 h 2660571"/>
                  <a:gd name="connsiteX16" fmla="*/ 1516970 w 2659932"/>
                  <a:gd name="connsiteY16" fmla="*/ 1178987 h 2660571"/>
                  <a:gd name="connsiteX17" fmla="*/ 1844347 w 2659932"/>
                  <a:gd name="connsiteY17" fmla="*/ 1178987 h 2660571"/>
                  <a:gd name="connsiteX18" fmla="*/ 1797715 w 2659932"/>
                  <a:gd name="connsiteY18" fmla="*/ 1473020 h 2660571"/>
                  <a:gd name="connsiteX19" fmla="*/ 1470338 w 2659932"/>
                  <a:gd name="connsiteY19" fmla="*/ 1473020 h 2660571"/>
                  <a:gd name="connsiteX20" fmla="*/ 1516970 w 2659932"/>
                  <a:gd name="connsiteY20" fmla="*/ 1178987 h 2660571"/>
                  <a:gd name="connsiteX21" fmla="*/ 1516970 w 2659932"/>
                  <a:gd name="connsiteY21" fmla="*/ 1178987 h 2660571"/>
                  <a:gd name="connsiteX22" fmla="*/ 1937611 w 2659932"/>
                  <a:gd name="connsiteY22" fmla="*/ 590921 h 2660571"/>
                  <a:gd name="connsiteX23" fmla="*/ 1890979 w 2659932"/>
                  <a:gd name="connsiteY23" fmla="*/ 884954 h 2660571"/>
                  <a:gd name="connsiteX24" fmla="*/ 1563603 w 2659932"/>
                  <a:gd name="connsiteY24" fmla="*/ 884954 h 2660571"/>
                  <a:gd name="connsiteX25" fmla="*/ 1610235 w 2659932"/>
                  <a:gd name="connsiteY25" fmla="*/ 590921 h 2660571"/>
                  <a:gd name="connsiteX26" fmla="*/ 1937611 w 2659932"/>
                  <a:gd name="connsiteY26" fmla="*/ 590921 h 2660571"/>
                  <a:gd name="connsiteX27" fmla="*/ 1937611 w 2659932"/>
                  <a:gd name="connsiteY27" fmla="*/ 590921 h 266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659932" h="2660571">
                    <a:moveTo>
                      <a:pt x="2659933" y="1330286"/>
                    </a:moveTo>
                    <a:cubicBezTo>
                      <a:pt x="2659933" y="595679"/>
                      <a:pt x="2064184" y="0"/>
                      <a:pt x="1329490" y="0"/>
                    </a:cubicBezTo>
                    <a:cubicBezTo>
                      <a:pt x="594797" y="0"/>
                      <a:pt x="0" y="595679"/>
                      <a:pt x="0" y="1330286"/>
                    </a:cubicBezTo>
                    <a:cubicBezTo>
                      <a:pt x="0" y="2064893"/>
                      <a:pt x="595749" y="2660571"/>
                      <a:pt x="1330442" y="2660571"/>
                    </a:cubicBezTo>
                    <a:cubicBezTo>
                      <a:pt x="2065136" y="2660571"/>
                      <a:pt x="2659933" y="2064893"/>
                      <a:pt x="2659933" y="1330286"/>
                    </a:cubicBezTo>
                    <a:lnTo>
                      <a:pt x="2659933" y="1330286"/>
                    </a:lnTo>
                    <a:close/>
                    <a:moveTo>
                      <a:pt x="1096330" y="1768005"/>
                    </a:moveTo>
                    <a:lnTo>
                      <a:pt x="1751083" y="1768005"/>
                    </a:lnTo>
                    <a:lnTo>
                      <a:pt x="1704451" y="2062038"/>
                    </a:lnTo>
                    <a:lnTo>
                      <a:pt x="1050650" y="2062038"/>
                    </a:lnTo>
                    <a:lnTo>
                      <a:pt x="1030664" y="2062038"/>
                    </a:lnTo>
                    <a:lnTo>
                      <a:pt x="723273" y="2062038"/>
                    </a:lnTo>
                    <a:lnTo>
                      <a:pt x="956434" y="589969"/>
                    </a:lnTo>
                    <a:lnTo>
                      <a:pt x="1283810" y="589969"/>
                    </a:lnTo>
                    <a:lnTo>
                      <a:pt x="1096330" y="1768005"/>
                    </a:lnTo>
                    <a:lnTo>
                      <a:pt x="1096330" y="1768005"/>
                    </a:lnTo>
                    <a:close/>
                    <a:moveTo>
                      <a:pt x="1516970" y="1178987"/>
                    </a:moveTo>
                    <a:lnTo>
                      <a:pt x="1844347" y="1178987"/>
                    </a:lnTo>
                    <a:lnTo>
                      <a:pt x="1797715" y="1473020"/>
                    </a:lnTo>
                    <a:lnTo>
                      <a:pt x="1470338" y="1473020"/>
                    </a:lnTo>
                    <a:lnTo>
                      <a:pt x="1516970" y="1178987"/>
                    </a:lnTo>
                    <a:lnTo>
                      <a:pt x="1516970" y="1178987"/>
                    </a:lnTo>
                    <a:close/>
                    <a:moveTo>
                      <a:pt x="1937611" y="590921"/>
                    </a:moveTo>
                    <a:lnTo>
                      <a:pt x="1890979" y="884954"/>
                    </a:lnTo>
                    <a:lnTo>
                      <a:pt x="1563603" y="884954"/>
                    </a:lnTo>
                    <a:lnTo>
                      <a:pt x="1610235" y="590921"/>
                    </a:lnTo>
                    <a:lnTo>
                      <a:pt x="1937611" y="590921"/>
                    </a:lnTo>
                    <a:lnTo>
                      <a:pt x="1937611" y="590921"/>
                    </a:lnTo>
                    <a:close/>
                  </a:path>
                </a:pathLst>
              </a:custGeom>
              <a:solidFill>
                <a:srgbClr val="FFCD00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" name="Forme libre 15">
                <a:extLst>
                  <a:ext uri="{FF2B5EF4-FFF2-40B4-BE49-F238E27FC236}">
                    <a16:creationId xmlns:a16="http://schemas.microsoft.com/office/drawing/2014/main" id="{6DC3CCD0-082D-32CA-4505-8DB4F897F335}"/>
                  </a:ext>
                </a:extLst>
              </p:cNvPr>
              <p:cNvSpPr/>
              <p:nvPr/>
            </p:nvSpPr>
            <p:spPr>
              <a:xfrm>
                <a:off x="8566108" y="2270139"/>
                <a:ext cx="3072959" cy="298790"/>
              </a:xfrm>
              <a:custGeom>
                <a:avLst/>
                <a:gdLst>
                  <a:gd name="connsiteX0" fmla="*/ 123718 w 3072959"/>
                  <a:gd name="connsiteY0" fmla="*/ 297839 h 298790"/>
                  <a:gd name="connsiteX1" fmla="*/ 123718 w 3072959"/>
                  <a:gd name="connsiteY1" fmla="*/ 257874 h 298790"/>
                  <a:gd name="connsiteX2" fmla="*/ 49487 w 3072959"/>
                  <a:gd name="connsiteY2" fmla="*/ 257874 h 298790"/>
                  <a:gd name="connsiteX3" fmla="*/ 49487 w 3072959"/>
                  <a:gd name="connsiteY3" fmla="*/ 78980 h 298790"/>
                  <a:gd name="connsiteX4" fmla="*/ 0 w 3072959"/>
                  <a:gd name="connsiteY4" fmla="*/ 78980 h 298790"/>
                  <a:gd name="connsiteX5" fmla="*/ 0 w 3072959"/>
                  <a:gd name="connsiteY5" fmla="*/ 297839 h 298790"/>
                  <a:gd name="connsiteX6" fmla="*/ 123718 w 3072959"/>
                  <a:gd name="connsiteY6" fmla="*/ 297839 h 298790"/>
                  <a:gd name="connsiteX7" fmla="*/ 123718 w 3072959"/>
                  <a:gd name="connsiteY7" fmla="*/ 297839 h 298790"/>
                  <a:gd name="connsiteX8" fmla="*/ 334038 w 3072959"/>
                  <a:gd name="connsiteY8" fmla="*/ 297839 h 298790"/>
                  <a:gd name="connsiteX9" fmla="*/ 334038 w 3072959"/>
                  <a:gd name="connsiteY9" fmla="*/ 257874 h 298790"/>
                  <a:gd name="connsiteX10" fmla="*/ 227451 w 3072959"/>
                  <a:gd name="connsiteY10" fmla="*/ 257874 h 298790"/>
                  <a:gd name="connsiteX11" fmla="*/ 227451 w 3072959"/>
                  <a:gd name="connsiteY11" fmla="*/ 206489 h 298790"/>
                  <a:gd name="connsiteX12" fmla="*/ 323570 w 3072959"/>
                  <a:gd name="connsiteY12" fmla="*/ 206489 h 298790"/>
                  <a:gd name="connsiteX13" fmla="*/ 323570 w 3072959"/>
                  <a:gd name="connsiteY13" fmla="*/ 167475 h 298790"/>
                  <a:gd name="connsiteX14" fmla="*/ 227451 w 3072959"/>
                  <a:gd name="connsiteY14" fmla="*/ 167475 h 298790"/>
                  <a:gd name="connsiteX15" fmla="*/ 227451 w 3072959"/>
                  <a:gd name="connsiteY15" fmla="*/ 119897 h 298790"/>
                  <a:gd name="connsiteX16" fmla="*/ 334038 w 3072959"/>
                  <a:gd name="connsiteY16" fmla="*/ 119897 h 298790"/>
                  <a:gd name="connsiteX17" fmla="*/ 334038 w 3072959"/>
                  <a:gd name="connsiteY17" fmla="*/ 79931 h 298790"/>
                  <a:gd name="connsiteX18" fmla="*/ 178915 w 3072959"/>
                  <a:gd name="connsiteY18" fmla="*/ 79931 h 298790"/>
                  <a:gd name="connsiteX19" fmla="*/ 178915 w 3072959"/>
                  <a:gd name="connsiteY19" fmla="*/ 298791 h 298790"/>
                  <a:gd name="connsiteX20" fmla="*/ 334038 w 3072959"/>
                  <a:gd name="connsiteY20" fmla="*/ 298791 h 298790"/>
                  <a:gd name="connsiteX21" fmla="*/ 334038 w 3072959"/>
                  <a:gd name="connsiteY21" fmla="*/ 297839 h 298790"/>
                  <a:gd name="connsiteX22" fmla="*/ 687110 w 3072959"/>
                  <a:gd name="connsiteY22" fmla="*/ 187458 h 298790"/>
                  <a:gd name="connsiteX23" fmla="*/ 585280 w 3072959"/>
                  <a:gd name="connsiteY23" fmla="*/ 78980 h 298790"/>
                  <a:gd name="connsiteX24" fmla="*/ 500581 w 3072959"/>
                  <a:gd name="connsiteY24" fmla="*/ 78980 h 298790"/>
                  <a:gd name="connsiteX25" fmla="*/ 500581 w 3072959"/>
                  <a:gd name="connsiteY25" fmla="*/ 297839 h 298790"/>
                  <a:gd name="connsiteX26" fmla="*/ 581474 w 3072959"/>
                  <a:gd name="connsiteY26" fmla="*/ 297839 h 298790"/>
                  <a:gd name="connsiteX27" fmla="*/ 687110 w 3072959"/>
                  <a:gd name="connsiteY27" fmla="*/ 187458 h 298790"/>
                  <a:gd name="connsiteX28" fmla="*/ 687110 w 3072959"/>
                  <a:gd name="connsiteY28" fmla="*/ 187458 h 298790"/>
                  <a:gd name="connsiteX29" fmla="*/ 640478 w 3072959"/>
                  <a:gd name="connsiteY29" fmla="*/ 186506 h 298790"/>
                  <a:gd name="connsiteX30" fmla="*/ 572909 w 3072959"/>
                  <a:gd name="connsiteY30" fmla="*/ 256922 h 298790"/>
                  <a:gd name="connsiteX31" fmla="*/ 549117 w 3072959"/>
                  <a:gd name="connsiteY31" fmla="*/ 256922 h 298790"/>
                  <a:gd name="connsiteX32" fmla="*/ 549117 w 3072959"/>
                  <a:gd name="connsiteY32" fmla="*/ 118945 h 298790"/>
                  <a:gd name="connsiteX33" fmla="*/ 574812 w 3072959"/>
                  <a:gd name="connsiteY33" fmla="*/ 118945 h 298790"/>
                  <a:gd name="connsiteX34" fmla="*/ 640478 w 3072959"/>
                  <a:gd name="connsiteY34" fmla="*/ 186506 h 298790"/>
                  <a:gd name="connsiteX35" fmla="*/ 640478 w 3072959"/>
                  <a:gd name="connsiteY35" fmla="*/ 186506 h 298790"/>
                  <a:gd name="connsiteX36" fmla="*/ 907899 w 3072959"/>
                  <a:gd name="connsiteY36" fmla="*/ 297839 h 298790"/>
                  <a:gd name="connsiteX37" fmla="*/ 907899 w 3072959"/>
                  <a:gd name="connsiteY37" fmla="*/ 257874 h 298790"/>
                  <a:gd name="connsiteX38" fmla="*/ 801311 w 3072959"/>
                  <a:gd name="connsiteY38" fmla="*/ 257874 h 298790"/>
                  <a:gd name="connsiteX39" fmla="*/ 801311 w 3072959"/>
                  <a:gd name="connsiteY39" fmla="*/ 206489 h 298790"/>
                  <a:gd name="connsiteX40" fmla="*/ 897430 w 3072959"/>
                  <a:gd name="connsiteY40" fmla="*/ 206489 h 298790"/>
                  <a:gd name="connsiteX41" fmla="*/ 897430 w 3072959"/>
                  <a:gd name="connsiteY41" fmla="*/ 167475 h 298790"/>
                  <a:gd name="connsiteX42" fmla="*/ 801311 w 3072959"/>
                  <a:gd name="connsiteY42" fmla="*/ 167475 h 298790"/>
                  <a:gd name="connsiteX43" fmla="*/ 801311 w 3072959"/>
                  <a:gd name="connsiteY43" fmla="*/ 119897 h 298790"/>
                  <a:gd name="connsiteX44" fmla="*/ 907899 w 3072959"/>
                  <a:gd name="connsiteY44" fmla="*/ 119897 h 298790"/>
                  <a:gd name="connsiteX45" fmla="*/ 907899 w 3072959"/>
                  <a:gd name="connsiteY45" fmla="*/ 79931 h 298790"/>
                  <a:gd name="connsiteX46" fmla="*/ 752775 w 3072959"/>
                  <a:gd name="connsiteY46" fmla="*/ 79931 h 298790"/>
                  <a:gd name="connsiteX47" fmla="*/ 752775 w 3072959"/>
                  <a:gd name="connsiteY47" fmla="*/ 298791 h 298790"/>
                  <a:gd name="connsiteX48" fmla="*/ 907899 w 3072959"/>
                  <a:gd name="connsiteY48" fmla="*/ 298791 h 298790"/>
                  <a:gd name="connsiteX49" fmla="*/ 907899 w 3072959"/>
                  <a:gd name="connsiteY49" fmla="*/ 297839 h 298790"/>
                  <a:gd name="connsiteX50" fmla="*/ 907899 w 3072959"/>
                  <a:gd name="connsiteY50" fmla="*/ 39014 h 298790"/>
                  <a:gd name="connsiteX51" fmla="*/ 907899 w 3072959"/>
                  <a:gd name="connsiteY51" fmla="*/ 0 h 298790"/>
                  <a:gd name="connsiteX52" fmla="*/ 748017 w 3072959"/>
                  <a:gd name="connsiteY52" fmla="*/ 27595 h 298790"/>
                  <a:gd name="connsiteX53" fmla="*/ 748017 w 3072959"/>
                  <a:gd name="connsiteY53" fmla="*/ 66609 h 298790"/>
                  <a:gd name="connsiteX54" fmla="*/ 907899 w 3072959"/>
                  <a:gd name="connsiteY54" fmla="*/ 39014 h 298790"/>
                  <a:gd name="connsiteX55" fmla="*/ 907899 w 3072959"/>
                  <a:gd name="connsiteY55" fmla="*/ 39014 h 298790"/>
                  <a:gd name="connsiteX56" fmla="*/ 1143914 w 3072959"/>
                  <a:gd name="connsiteY56" fmla="*/ 154153 h 298790"/>
                  <a:gd name="connsiteX57" fmla="*/ 1051601 w 3072959"/>
                  <a:gd name="connsiteY57" fmla="*/ 78980 h 298790"/>
                  <a:gd name="connsiteX58" fmla="*/ 971661 w 3072959"/>
                  <a:gd name="connsiteY58" fmla="*/ 78980 h 298790"/>
                  <a:gd name="connsiteX59" fmla="*/ 971661 w 3072959"/>
                  <a:gd name="connsiteY59" fmla="*/ 297839 h 298790"/>
                  <a:gd name="connsiteX60" fmla="*/ 1020196 w 3072959"/>
                  <a:gd name="connsiteY60" fmla="*/ 297839 h 298790"/>
                  <a:gd name="connsiteX61" fmla="*/ 1020196 w 3072959"/>
                  <a:gd name="connsiteY61" fmla="*/ 227424 h 298790"/>
                  <a:gd name="connsiteX62" fmla="*/ 1054456 w 3072959"/>
                  <a:gd name="connsiteY62" fmla="*/ 227424 h 298790"/>
                  <a:gd name="connsiteX63" fmla="*/ 1143914 w 3072959"/>
                  <a:gd name="connsiteY63" fmla="*/ 154153 h 298790"/>
                  <a:gd name="connsiteX64" fmla="*/ 1143914 w 3072959"/>
                  <a:gd name="connsiteY64" fmla="*/ 154153 h 298790"/>
                  <a:gd name="connsiteX65" fmla="*/ 1094427 w 3072959"/>
                  <a:gd name="connsiteY65" fmla="*/ 155105 h 298790"/>
                  <a:gd name="connsiteX66" fmla="*/ 1053505 w 3072959"/>
                  <a:gd name="connsiteY66" fmla="*/ 189361 h 298790"/>
                  <a:gd name="connsiteX67" fmla="*/ 1019244 w 3072959"/>
                  <a:gd name="connsiteY67" fmla="*/ 189361 h 298790"/>
                  <a:gd name="connsiteX68" fmla="*/ 1019244 w 3072959"/>
                  <a:gd name="connsiteY68" fmla="*/ 119897 h 298790"/>
                  <a:gd name="connsiteX69" fmla="*/ 1053505 w 3072959"/>
                  <a:gd name="connsiteY69" fmla="*/ 119897 h 298790"/>
                  <a:gd name="connsiteX70" fmla="*/ 1094427 w 3072959"/>
                  <a:gd name="connsiteY70" fmla="*/ 155105 h 298790"/>
                  <a:gd name="connsiteX71" fmla="*/ 1094427 w 3072959"/>
                  <a:gd name="connsiteY71" fmla="*/ 155105 h 298790"/>
                  <a:gd name="connsiteX72" fmla="*/ 1395156 w 3072959"/>
                  <a:gd name="connsiteY72" fmla="*/ 297839 h 298790"/>
                  <a:gd name="connsiteX73" fmla="*/ 1318070 w 3072959"/>
                  <a:gd name="connsiteY73" fmla="*/ 78980 h 298790"/>
                  <a:gd name="connsiteX74" fmla="*/ 1252405 w 3072959"/>
                  <a:gd name="connsiteY74" fmla="*/ 78980 h 298790"/>
                  <a:gd name="connsiteX75" fmla="*/ 1174368 w 3072959"/>
                  <a:gd name="connsiteY75" fmla="*/ 297839 h 298790"/>
                  <a:gd name="connsiteX76" fmla="*/ 1225758 w 3072959"/>
                  <a:gd name="connsiteY76" fmla="*/ 297839 h 298790"/>
                  <a:gd name="connsiteX77" fmla="*/ 1238130 w 3072959"/>
                  <a:gd name="connsiteY77" fmla="*/ 258825 h 298790"/>
                  <a:gd name="connsiteX78" fmla="*/ 1332346 w 3072959"/>
                  <a:gd name="connsiteY78" fmla="*/ 258825 h 298790"/>
                  <a:gd name="connsiteX79" fmla="*/ 1344717 w 3072959"/>
                  <a:gd name="connsiteY79" fmla="*/ 297839 h 298790"/>
                  <a:gd name="connsiteX80" fmla="*/ 1395156 w 3072959"/>
                  <a:gd name="connsiteY80" fmla="*/ 297839 h 298790"/>
                  <a:gd name="connsiteX81" fmla="*/ 1395156 w 3072959"/>
                  <a:gd name="connsiteY81" fmla="*/ 297839 h 298790"/>
                  <a:gd name="connsiteX82" fmla="*/ 1319974 w 3072959"/>
                  <a:gd name="connsiteY82" fmla="*/ 223617 h 298790"/>
                  <a:gd name="connsiteX83" fmla="*/ 1249550 w 3072959"/>
                  <a:gd name="connsiteY83" fmla="*/ 223617 h 298790"/>
                  <a:gd name="connsiteX84" fmla="*/ 1284762 w 3072959"/>
                  <a:gd name="connsiteY84" fmla="*/ 116091 h 298790"/>
                  <a:gd name="connsiteX85" fmla="*/ 1319974 w 3072959"/>
                  <a:gd name="connsiteY85" fmla="*/ 223617 h 298790"/>
                  <a:gd name="connsiteX86" fmla="*/ 1319974 w 3072959"/>
                  <a:gd name="connsiteY86" fmla="*/ 223617 h 298790"/>
                  <a:gd name="connsiteX87" fmla="*/ 1629268 w 3072959"/>
                  <a:gd name="connsiteY87" fmla="*/ 297839 h 298790"/>
                  <a:gd name="connsiteX88" fmla="*/ 1553134 w 3072959"/>
                  <a:gd name="connsiteY88" fmla="*/ 216956 h 298790"/>
                  <a:gd name="connsiteX89" fmla="*/ 1617848 w 3072959"/>
                  <a:gd name="connsiteY89" fmla="*/ 150347 h 298790"/>
                  <a:gd name="connsiteX90" fmla="*/ 1525535 w 3072959"/>
                  <a:gd name="connsiteY90" fmla="*/ 78980 h 298790"/>
                  <a:gd name="connsiteX91" fmla="*/ 1445595 w 3072959"/>
                  <a:gd name="connsiteY91" fmla="*/ 78980 h 298790"/>
                  <a:gd name="connsiteX92" fmla="*/ 1445595 w 3072959"/>
                  <a:gd name="connsiteY92" fmla="*/ 297839 h 298790"/>
                  <a:gd name="connsiteX93" fmla="*/ 1494130 w 3072959"/>
                  <a:gd name="connsiteY93" fmla="*/ 297839 h 298790"/>
                  <a:gd name="connsiteX94" fmla="*/ 1494130 w 3072959"/>
                  <a:gd name="connsiteY94" fmla="*/ 210296 h 298790"/>
                  <a:gd name="connsiteX95" fmla="*/ 1565506 w 3072959"/>
                  <a:gd name="connsiteY95" fmla="*/ 297839 h 298790"/>
                  <a:gd name="connsiteX96" fmla="*/ 1629268 w 3072959"/>
                  <a:gd name="connsiteY96" fmla="*/ 297839 h 298790"/>
                  <a:gd name="connsiteX97" fmla="*/ 1629268 w 3072959"/>
                  <a:gd name="connsiteY97" fmla="*/ 297839 h 298790"/>
                  <a:gd name="connsiteX98" fmla="*/ 1568361 w 3072959"/>
                  <a:gd name="connsiteY98" fmla="*/ 151299 h 298790"/>
                  <a:gd name="connsiteX99" fmla="*/ 1527439 w 3072959"/>
                  <a:gd name="connsiteY99" fmla="*/ 181749 h 298790"/>
                  <a:gd name="connsiteX100" fmla="*/ 1493179 w 3072959"/>
                  <a:gd name="connsiteY100" fmla="*/ 181749 h 298790"/>
                  <a:gd name="connsiteX101" fmla="*/ 1493179 w 3072959"/>
                  <a:gd name="connsiteY101" fmla="*/ 119897 h 298790"/>
                  <a:gd name="connsiteX102" fmla="*/ 1527439 w 3072959"/>
                  <a:gd name="connsiteY102" fmla="*/ 119897 h 298790"/>
                  <a:gd name="connsiteX103" fmla="*/ 1568361 w 3072959"/>
                  <a:gd name="connsiteY103" fmla="*/ 151299 h 298790"/>
                  <a:gd name="connsiteX104" fmla="*/ 1568361 w 3072959"/>
                  <a:gd name="connsiteY104" fmla="*/ 151299 h 298790"/>
                  <a:gd name="connsiteX105" fmla="*/ 1821507 w 3072959"/>
                  <a:gd name="connsiteY105" fmla="*/ 118945 h 298790"/>
                  <a:gd name="connsiteX106" fmla="*/ 1821507 w 3072959"/>
                  <a:gd name="connsiteY106" fmla="*/ 78980 h 298790"/>
                  <a:gd name="connsiteX107" fmla="*/ 1659722 w 3072959"/>
                  <a:gd name="connsiteY107" fmla="*/ 78980 h 298790"/>
                  <a:gd name="connsiteX108" fmla="*/ 1659722 w 3072959"/>
                  <a:gd name="connsiteY108" fmla="*/ 118945 h 298790"/>
                  <a:gd name="connsiteX109" fmla="*/ 1716823 w 3072959"/>
                  <a:gd name="connsiteY109" fmla="*/ 118945 h 298790"/>
                  <a:gd name="connsiteX110" fmla="*/ 1716823 w 3072959"/>
                  <a:gd name="connsiteY110" fmla="*/ 297839 h 298790"/>
                  <a:gd name="connsiteX111" fmla="*/ 1764406 w 3072959"/>
                  <a:gd name="connsiteY111" fmla="*/ 297839 h 298790"/>
                  <a:gd name="connsiteX112" fmla="*/ 1764406 w 3072959"/>
                  <a:gd name="connsiteY112" fmla="*/ 118945 h 298790"/>
                  <a:gd name="connsiteX113" fmla="*/ 1821507 w 3072959"/>
                  <a:gd name="connsiteY113" fmla="*/ 118945 h 298790"/>
                  <a:gd name="connsiteX114" fmla="*/ 1821507 w 3072959"/>
                  <a:gd name="connsiteY114" fmla="*/ 118945 h 298790"/>
                  <a:gd name="connsiteX115" fmla="*/ 2029923 w 3072959"/>
                  <a:gd name="connsiteY115" fmla="*/ 297839 h 298790"/>
                  <a:gd name="connsiteX116" fmla="*/ 2029923 w 3072959"/>
                  <a:gd name="connsiteY116" fmla="*/ 257874 h 298790"/>
                  <a:gd name="connsiteX117" fmla="*/ 1923336 w 3072959"/>
                  <a:gd name="connsiteY117" fmla="*/ 257874 h 298790"/>
                  <a:gd name="connsiteX118" fmla="*/ 1923336 w 3072959"/>
                  <a:gd name="connsiteY118" fmla="*/ 206489 h 298790"/>
                  <a:gd name="connsiteX119" fmla="*/ 2019455 w 3072959"/>
                  <a:gd name="connsiteY119" fmla="*/ 206489 h 298790"/>
                  <a:gd name="connsiteX120" fmla="*/ 2019455 w 3072959"/>
                  <a:gd name="connsiteY120" fmla="*/ 167475 h 298790"/>
                  <a:gd name="connsiteX121" fmla="*/ 1923336 w 3072959"/>
                  <a:gd name="connsiteY121" fmla="*/ 167475 h 298790"/>
                  <a:gd name="connsiteX122" fmla="*/ 1923336 w 3072959"/>
                  <a:gd name="connsiteY122" fmla="*/ 119897 h 298790"/>
                  <a:gd name="connsiteX123" fmla="*/ 2029923 w 3072959"/>
                  <a:gd name="connsiteY123" fmla="*/ 119897 h 298790"/>
                  <a:gd name="connsiteX124" fmla="*/ 2029923 w 3072959"/>
                  <a:gd name="connsiteY124" fmla="*/ 79931 h 298790"/>
                  <a:gd name="connsiteX125" fmla="*/ 1874800 w 3072959"/>
                  <a:gd name="connsiteY125" fmla="*/ 79931 h 298790"/>
                  <a:gd name="connsiteX126" fmla="*/ 1874800 w 3072959"/>
                  <a:gd name="connsiteY126" fmla="*/ 298791 h 298790"/>
                  <a:gd name="connsiteX127" fmla="*/ 2029923 w 3072959"/>
                  <a:gd name="connsiteY127" fmla="*/ 298791 h 298790"/>
                  <a:gd name="connsiteX128" fmla="*/ 2029923 w 3072959"/>
                  <a:gd name="connsiteY128" fmla="*/ 297839 h 298790"/>
                  <a:gd name="connsiteX129" fmla="*/ 2362058 w 3072959"/>
                  <a:gd name="connsiteY129" fmla="*/ 297839 h 298790"/>
                  <a:gd name="connsiteX130" fmla="*/ 2362058 w 3072959"/>
                  <a:gd name="connsiteY130" fmla="*/ 78980 h 298790"/>
                  <a:gd name="connsiteX131" fmla="*/ 2290683 w 3072959"/>
                  <a:gd name="connsiteY131" fmla="*/ 78980 h 298790"/>
                  <a:gd name="connsiteX132" fmla="*/ 2234534 w 3072959"/>
                  <a:gd name="connsiteY132" fmla="*/ 220763 h 298790"/>
                  <a:gd name="connsiteX133" fmla="*/ 2227872 w 3072959"/>
                  <a:gd name="connsiteY133" fmla="*/ 246455 h 298790"/>
                  <a:gd name="connsiteX134" fmla="*/ 2220259 w 3072959"/>
                  <a:gd name="connsiteY134" fmla="*/ 220763 h 298790"/>
                  <a:gd name="connsiteX135" fmla="*/ 2165061 w 3072959"/>
                  <a:gd name="connsiteY135" fmla="*/ 78980 h 298790"/>
                  <a:gd name="connsiteX136" fmla="*/ 2093686 w 3072959"/>
                  <a:gd name="connsiteY136" fmla="*/ 78980 h 298790"/>
                  <a:gd name="connsiteX137" fmla="*/ 2093686 w 3072959"/>
                  <a:gd name="connsiteY137" fmla="*/ 297839 h 298790"/>
                  <a:gd name="connsiteX138" fmla="*/ 2142222 w 3072959"/>
                  <a:gd name="connsiteY138" fmla="*/ 297839 h 298790"/>
                  <a:gd name="connsiteX139" fmla="*/ 2142222 w 3072959"/>
                  <a:gd name="connsiteY139" fmla="*/ 137025 h 298790"/>
                  <a:gd name="connsiteX140" fmla="*/ 2204081 w 3072959"/>
                  <a:gd name="connsiteY140" fmla="*/ 297839 h 298790"/>
                  <a:gd name="connsiteX141" fmla="*/ 2252616 w 3072959"/>
                  <a:gd name="connsiteY141" fmla="*/ 297839 h 298790"/>
                  <a:gd name="connsiteX142" fmla="*/ 2314475 w 3072959"/>
                  <a:gd name="connsiteY142" fmla="*/ 137025 h 298790"/>
                  <a:gd name="connsiteX143" fmla="*/ 2314475 w 3072959"/>
                  <a:gd name="connsiteY143" fmla="*/ 297839 h 298790"/>
                  <a:gd name="connsiteX144" fmla="*/ 2362058 w 3072959"/>
                  <a:gd name="connsiteY144" fmla="*/ 297839 h 298790"/>
                  <a:gd name="connsiteX145" fmla="*/ 2362058 w 3072959"/>
                  <a:gd name="connsiteY145" fmla="*/ 297839 h 298790"/>
                  <a:gd name="connsiteX146" fmla="*/ 2590460 w 3072959"/>
                  <a:gd name="connsiteY146" fmla="*/ 297839 h 298790"/>
                  <a:gd name="connsiteX147" fmla="*/ 2590460 w 3072959"/>
                  <a:gd name="connsiteY147" fmla="*/ 257874 h 298790"/>
                  <a:gd name="connsiteX148" fmla="*/ 2483873 w 3072959"/>
                  <a:gd name="connsiteY148" fmla="*/ 257874 h 298790"/>
                  <a:gd name="connsiteX149" fmla="*/ 2483873 w 3072959"/>
                  <a:gd name="connsiteY149" fmla="*/ 206489 h 298790"/>
                  <a:gd name="connsiteX150" fmla="*/ 2579992 w 3072959"/>
                  <a:gd name="connsiteY150" fmla="*/ 206489 h 298790"/>
                  <a:gd name="connsiteX151" fmla="*/ 2579992 w 3072959"/>
                  <a:gd name="connsiteY151" fmla="*/ 167475 h 298790"/>
                  <a:gd name="connsiteX152" fmla="*/ 2483873 w 3072959"/>
                  <a:gd name="connsiteY152" fmla="*/ 167475 h 298790"/>
                  <a:gd name="connsiteX153" fmla="*/ 2483873 w 3072959"/>
                  <a:gd name="connsiteY153" fmla="*/ 119897 h 298790"/>
                  <a:gd name="connsiteX154" fmla="*/ 2590460 w 3072959"/>
                  <a:gd name="connsiteY154" fmla="*/ 119897 h 298790"/>
                  <a:gd name="connsiteX155" fmla="*/ 2590460 w 3072959"/>
                  <a:gd name="connsiteY155" fmla="*/ 79931 h 298790"/>
                  <a:gd name="connsiteX156" fmla="*/ 2435338 w 3072959"/>
                  <a:gd name="connsiteY156" fmla="*/ 79931 h 298790"/>
                  <a:gd name="connsiteX157" fmla="*/ 2435338 w 3072959"/>
                  <a:gd name="connsiteY157" fmla="*/ 298791 h 298790"/>
                  <a:gd name="connsiteX158" fmla="*/ 2590460 w 3072959"/>
                  <a:gd name="connsiteY158" fmla="*/ 298791 h 298790"/>
                  <a:gd name="connsiteX159" fmla="*/ 2590460 w 3072959"/>
                  <a:gd name="connsiteY159" fmla="*/ 297839 h 298790"/>
                  <a:gd name="connsiteX160" fmla="*/ 2856930 w 3072959"/>
                  <a:gd name="connsiteY160" fmla="*/ 297839 h 298790"/>
                  <a:gd name="connsiteX161" fmla="*/ 2856930 w 3072959"/>
                  <a:gd name="connsiteY161" fmla="*/ 78980 h 298790"/>
                  <a:gd name="connsiteX162" fmla="*/ 2808394 w 3072959"/>
                  <a:gd name="connsiteY162" fmla="*/ 78980 h 298790"/>
                  <a:gd name="connsiteX163" fmla="*/ 2808394 w 3072959"/>
                  <a:gd name="connsiteY163" fmla="*/ 230278 h 298790"/>
                  <a:gd name="connsiteX164" fmla="*/ 2717985 w 3072959"/>
                  <a:gd name="connsiteY164" fmla="*/ 78980 h 298790"/>
                  <a:gd name="connsiteX165" fmla="*/ 2655174 w 3072959"/>
                  <a:gd name="connsiteY165" fmla="*/ 78980 h 298790"/>
                  <a:gd name="connsiteX166" fmla="*/ 2655174 w 3072959"/>
                  <a:gd name="connsiteY166" fmla="*/ 297839 h 298790"/>
                  <a:gd name="connsiteX167" fmla="*/ 2704662 w 3072959"/>
                  <a:gd name="connsiteY167" fmla="*/ 297839 h 298790"/>
                  <a:gd name="connsiteX168" fmla="*/ 2704662 w 3072959"/>
                  <a:gd name="connsiteY168" fmla="*/ 145589 h 298790"/>
                  <a:gd name="connsiteX169" fmla="*/ 2796974 w 3072959"/>
                  <a:gd name="connsiteY169" fmla="*/ 297839 h 298790"/>
                  <a:gd name="connsiteX170" fmla="*/ 2856930 w 3072959"/>
                  <a:gd name="connsiteY170" fmla="*/ 297839 h 298790"/>
                  <a:gd name="connsiteX171" fmla="*/ 2856930 w 3072959"/>
                  <a:gd name="connsiteY171" fmla="*/ 297839 h 298790"/>
                  <a:gd name="connsiteX172" fmla="*/ 3072960 w 3072959"/>
                  <a:gd name="connsiteY172" fmla="*/ 118945 h 298790"/>
                  <a:gd name="connsiteX173" fmla="*/ 3072960 w 3072959"/>
                  <a:gd name="connsiteY173" fmla="*/ 78980 h 298790"/>
                  <a:gd name="connsiteX174" fmla="*/ 2911175 w 3072959"/>
                  <a:gd name="connsiteY174" fmla="*/ 78980 h 298790"/>
                  <a:gd name="connsiteX175" fmla="*/ 2911175 w 3072959"/>
                  <a:gd name="connsiteY175" fmla="*/ 118945 h 298790"/>
                  <a:gd name="connsiteX176" fmla="*/ 2968276 w 3072959"/>
                  <a:gd name="connsiteY176" fmla="*/ 118945 h 298790"/>
                  <a:gd name="connsiteX177" fmla="*/ 2968276 w 3072959"/>
                  <a:gd name="connsiteY177" fmla="*/ 297839 h 298790"/>
                  <a:gd name="connsiteX178" fmla="*/ 3015859 w 3072959"/>
                  <a:gd name="connsiteY178" fmla="*/ 297839 h 298790"/>
                  <a:gd name="connsiteX179" fmla="*/ 3015859 w 3072959"/>
                  <a:gd name="connsiteY179" fmla="*/ 118945 h 298790"/>
                  <a:gd name="connsiteX180" fmla="*/ 3072960 w 3072959"/>
                  <a:gd name="connsiteY180" fmla="*/ 118945 h 298790"/>
                  <a:gd name="connsiteX181" fmla="*/ 3072960 w 3072959"/>
                  <a:gd name="connsiteY181" fmla="*/ 118945 h 298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</a:cxnLst>
                <a:rect l="l" t="t" r="r" b="b"/>
                <a:pathLst>
                  <a:path w="3072959" h="298790">
                    <a:moveTo>
                      <a:pt x="123718" y="297839"/>
                    </a:moveTo>
                    <a:lnTo>
                      <a:pt x="123718" y="257874"/>
                    </a:lnTo>
                    <a:lnTo>
                      <a:pt x="49487" y="257874"/>
                    </a:lnTo>
                    <a:lnTo>
                      <a:pt x="49487" y="78980"/>
                    </a:lnTo>
                    <a:lnTo>
                      <a:pt x="0" y="78980"/>
                    </a:lnTo>
                    <a:lnTo>
                      <a:pt x="0" y="297839"/>
                    </a:lnTo>
                    <a:lnTo>
                      <a:pt x="123718" y="297839"/>
                    </a:lnTo>
                    <a:lnTo>
                      <a:pt x="123718" y="297839"/>
                    </a:lnTo>
                    <a:close/>
                    <a:moveTo>
                      <a:pt x="334038" y="297839"/>
                    </a:moveTo>
                    <a:lnTo>
                      <a:pt x="334038" y="257874"/>
                    </a:lnTo>
                    <a:lnTo>
                      <a:pt x="227451" y="257874"/>
                    </a:lnTo>
                    <a:lnTo>
                      <a:pt x="227451" y="206489"/>
                    </a:lnTo>
                    <a:lnTo>
                      <a:pt x="323570" y="206489"/>
                    </a:lnTo>
                    <a:lnTo>
                      <a:pt x="323570" y="167475"/>
                    </a:lnTo>
                    <a:lnTo>
                      <a:pt x="227451" y="167475"/>
                    </a:lnTo>
                    <a:lnTo>
                      <a:pt x="227451" y="119897"/>
                    </a:lnTo>
                    <a:lnTo>
                      <a:pt x="334038" y="119897"/>
                    </a:lnTo>
                    <a:lnTo>
                      <a:pt x="334038" y="79931"/>
                    </a:lnTo>
                    <a:lnTo>
                      <a:pt x="178915" y="79931"/>
                    </a:lnTo>
                    <a:lnTo>
                      <a:pt x="178915" y="298791"/>
                    </a:lnTo>
                    <a:lnTo>
                      <a:pt x="334038" y="298791"/>
                    </a:lnTo>
                    <a:lnTo>
                      <a:pt x="334038" y="297839"/>
                    </a:lnTo>
                    <a:close/>
                    <a:moveTo>
                      <a:pt x="687110" y="187458"/>
                    </a:moveTo>
                    <a:cubicBezTo>
                      <a:pt x="687110" y="117042"/>
                      <a:pt x="651898" y="78980"/>
                      <a:pt x="585280" y="78980"/>
                    </a:cubicBezTo>
                    <a:lnTo>
                      <a:pt x="500581" y="78980"/>
                    </a:lnTo>
                    <a:lnTo>
                      <a:pt x="500581" y="297839"/>
                    </a:lnTo>
                    <a:lnTo>
                      <a:pt x="581474" y="297839"/>
                    </a:lnTo>
                    <a:cubicBezTo>
                      <a:pt x="649994" y="297839"/>
                      <a:pt x="687110" y="256922"/>
                      <a:pt x="687110" y="187458"/>
                    </a:cubicBezTo>
                    <a:lnTo>
                      <a:pt x="687110" y="187458"/>
                    </a:lnTo>
                    <a:close/>
                    <a:moveTo>
                      <a:pt x="640478" y="186506"/>
                    </a:moveTo>
                    <a:cubicBezTo>
                      <a:pt x="640478" y="242649"/>
                      <a:pt x="617638" y="256922"/>
                      <a:pt x="572909" y="256922"/>
                    </a:cubicBezTo>
                    <a:lnTo>
                      <a:pt x="549117" y="256922"/>
                    </a:lnTo>
                    <a:lnTo>
                      <a:pt x="549117" y="118945"/>
                    </a:lnTo>
                    <a:lnTo>
                      <a:pt x="574812" y="118945"/>
                    </a:lnTo>
                    <a:cubicBezTo>
                      <a:pt x="618589" y="118945"/>
                      <a:pt x="639526" y="130364"/>
                      <a:pt x="640478" y="186506"/>
                    </a:cubicBezTo>
                    <a:lnTo>
                      <a:pt x="640478" y="186506"/>
                    </a:lnTo>
                    <a:close/>
                    <a:moveTo>
                      <a:pt x="907899" y="297839"/>
                    </a:moveTo>
                    <a:lnTo>
                      <a:pt x="907899" y="257874"/>
                    </a:lnTo>
                    <a:lnTo>
                      <a:pt x="801311" y="257874"/>
                    </a:lnTo>
                    <a:lnTo>
                      <a:pt x="801311" y="206489"/>
                    </a:lnTo>
                    <a:lnTo>
                      <a:pt x="897430" y="206489"/>
                    </a:lnTo>
                    <a:lnTo>
                      <a:pt x="897430" y="167475"/>
                    </a:lnTo>
                    <a:lnTo>
                      <a:pt x="801311" y="167475"/>
                    </a:lnTo>
                    <a:lnTo>
                      <a:pt x="801311" y="119897"/>
                    </a:lnTo>
                    <a:lnTo>
                      <a:pt x="907899" y="119897"/>
                    </a:lnTo>
                    <a:lnTo>
                      <a:pt x="907899" y="79931"/>
                    </a:lnTo>
                    <a:lnTo>
                      <a:pt x="752775" y="79931"/>
                    </a:lnTo>
                    <a:lnTo>
                      <a:pt x="752775" y="298791"/>
                    </a:lnTo>
                    <a:lnTo>
                      <a:pt x="907899" y="298791"/>
                    </a:lnTo>
                    <a:lnTo>
                      <a:pt x="907899" y="297839"/>
                    </a:lnTo>
                    <a:close/>
                    <a:moveTo>
                      <a:pt x="907899" y="39014"/>
                    </a:moveTo>
                    <a:lnTo>
                      <a:pt x="907899" y="0"/>
                    </a:lnTo>
                    <a:lnTo>
                      <a:pt x="748017" y="27595"/>
                    </a:lnTo>
                    <a:lnTo>
                      <a:pt x="748017" y="66609"/>
                    </a:lnTo>
                    <a:lnTo>
                      <a:pt x="907899" y="39014"/>
                    </a:lnTo>
                    <a:lnTo>
                      <a:pt x="907899" y="39014"/>
                    </a:lnTo>
                    <a:close/>
                    <a:moveTo>
                      <a:pt x="1143914" y="154153"/>
                    </a:moveTo>
                    <a:cubicBezTo>
                      <a:pt x="1143914" y="123703"/>
                      <a:pt x="1136301" y="78980"/>
                      <a:pt x="1051601" y="78980"/>
                    </a:cubicBezTo>
                    <a:lnTo>
                      <a:pt x="971661" y="78980"/>
                    </a:lnTo>
                    <a:lnTo>
                      <a:pt x="971661" y="297839"/>
                    </a:lnTo>
                    <a:lnTo>
                      <a:pt x="1020196" y="297839"/>
                    </a:lnTo>
                    <a:lnTo>
                      <a:pt x="1020196" y="227424"/>
                    </a:lnTo>
                    <a:lnTo>
                      <a:pt x="1054456" y="227424"/>
                    </a:lnTo>
                    <a:cubicBezTo>
                      <a:pt x="1140107" y="227424"/>
                      <a:pt x="1143914" y="183652"/>
                      <a:pt x="1143914" y="154153"/>
                    </a:cubicBezTo>
                    <a:lnTo>
                      <a:pt x="1143914" y="154153"/>
                    </a:lnTo>
                    <a:close/>
                    <a:moveTo>
                      <a:pt x="1094427" y="155105"/>
                    </a:moveTo>
                    <a:cubicBezTo>
                      <a:pt x="1094427" y="170330"/>
                      <a:pt x="1089668" y="189361"/>
                      <a:pt x="1053505" y="189361"/>
                    </a:cubicBezTo>
                    <a:lnTo>
                      <a:pt x="1019244" y="189361"/>
                    </a:lnTo>
                    <a:lnTo>
                      <a:pt x="1019244" y="119897"/>
                    </a:lnTo>
                    <a:lnTo>
                      <a:pt x="1053505" y="119897"/>
                    </a:lnTo>
                    <a:cubicBezTo>
                      <a:pt x="1089668" y="118945"/>
                      <a:pt x="1094427" y="139880"/>
                      <a:pt x="1094427" y="155105"/>
                    </a:cubicBezTo>
                    <a:lnTo>
                      <a:pt x="1094427" y="155105"/>
                    </a:lnTo>
                    <a:close/>
                    <a:moveTo>
                      <a:pt x="1395156" y="297839"/>
                    </a:moveTo>
                    <a:lnTo>
                      <a:pt x="1318070" y="78980"/>
                    </a:lnTo>
                    <a:lnTo>
                      <a:pt x="1252405" y="78980"/>
                    </a:lnTo>
                    <a:lnTo>
                      <a:pt x="1174368" y="297839"/>
                    </a:lnTo>
                    <a:lnTo>
                      <a:pt x="1225758" y="297839"/>
                    </a:lnTo>
                    <a:lnTo>
                      <a:pt x="1238130" y="258825"/>
                    </a:lnTo>
                    <a:lnTo>
                      <a:pt x="1332346" y="258825"/>
                    </a:lnTo>
                    <a:lnTo>
                      <a:pt x="1344717" y="297839"/>
                    </a:lnTo>
                    <a:lnTo>
                      <a:pt x="1395156" y="297839"/>
                    </a:lnTo>
                    <a:lnTo>
                      <a:pt x="1395156" y="297839"/>
                    </a:lnTo>
                    <a:close/>
                    <a:moveTo>
                      <a:pt x="1319974" y="223617"/>
                    </a:moveTo>
                    <a:lnTo>
                      <a:pt x="1249550" y="223617"/>
                    </a:lnTo>
                    <a:lnTo>
                      <a:pt x="1284762" y="116091"/>
                    </a:lnTo>
                    <a:lnTo>
                      <a:pt x="1319974" y="223617"/>
                    </a:lnTo>
                    <a:lnTo>
                      <a:pt x="1319974" y="223617"/>
                    </a:lnTo>
                    <a:close/>
                    <a:moveTo>
                      <a:pt x="1629268" y="297839"/>
                    </a:moveTo>
                    <a:lnTo>
                      <a:pt x="1553134" y="216956"/>
                    </a:lnTo>
                    <a:cubicBezTo>
                      <a:pt x="1609283" y="213150"/>
                      <a:pt x="1617848" y="176039"/>
                      <a:pt x="1617848" y="150347"/>
                    </a:cubicBezTo>
                    <a:cubicBezTo>
                      <a:pt x="1617848" y="121800"/>
                      <a:pt x="1608331" y="78980"/>
                      <a:pt x="1525535" y="78980"/>
                    </a:cubicBezTo>
                    <a:lnTo>
                      <a:pt x="1445595" y="78980"/>
                    </a:lnTo>
                    <a:lnTo>
                      <a:pt x="1445595" y="297839"/>
                    </a:lnTo>
                    <a:lnTo>
                      <a:pt x="1494130" y="297839"/>
                    </a:lnTo>
                    <a:lnTo>
                      <a:pt x="1494130" y="210296"/>
                    </a:lnTo>
                    <a:lnTo>
                      <a:pt x="1565506" y="297839"/>
                    </a:lnTo>
                    <a:lnTo>
                      <a:pt x="1629268" y="297839"/>
                    </a:lnTo>
                    <a:lnTo>
                      <a:pt x="1629268" y="297839"/>
                    </a:lnTo>
                    <a:close/>
                    <a:moveTo>
                      <a:pt x="1568361" y="151299"/>
                    </a:moveTo>
                    <a:cubicBezTo>
                      <a:pt x="1568361" y="165572"/>
                      <a:pt x="1561700" y="181749"/>
                      <a:pt x="1527439" y="181749"/>
                    </a:cubicBezTo>
                    <a:lnTo>
                      <a:pt x="1493179" y="181749"/>
                    </a:lnTo>
                    <a:lnTo>
                      <a:pt x="1493179" y="119897"/>
                    </a:lnTo>
                    <a:lnTo>
                      <a:pt x="1527439" y="119897"/>
                    </a:lnTo>
                    <a:cubicBezTo>
                      <a:pt x="1561700" y="118945"/>
                      <a:pt x="1568361" y="136073"/>
                      <a:pt x="1568361" y="151299"/>
                    </a:cubicBezTo>
                    <a:lnTo>
                      <a:pt x="1568361" y="151299"/>
                    </a:lnTo>
                    <a:close/>
                    <a:moveTo>
                      <a:pt x="1821507" y="118945"/>
                    </a:moveTo>
                    <a:lnTo>
                      <a:pt x="1821507" y="78980"/>
                    </a:lnTo>
                    <a:lnTo>
                      <a:pt x="1659722" y="78980"/>
                    </a:lnTo>
                    <a:lnTo>
                      <a:pt x="1659722" y="118945"/>
                    </a:lnTo>
                    <a:lnTo>
                      <a:pt x="1716823" y="118945"/>
                    </a:lnTo>
                    <a:lnTo>
                      <a:pt x="1716823" y="297839"/>
                    </a:lnTo>
                    <a:lnTo>
                      <a:pt x="1764406" y="297839"/>
                    </a:lnTo>
                    <a:lnTo>
                      <a:pt x="1764406" y="118945"/>
                    </a:lnTo>
                    <a:lnTo>
                      <a:pt x="1821507" y="118945"/>
                    </a:lnTo>
                    <a:lnTo>
                      <a:pt x="1821507" y="118945"/>
                    </a:lnTo>
                    <a:close/>
                    <a:moveTo>
                      <a:pt x="2029923" y="297839"/>
                    </a:moveTo>
                    <a:lnTo>
                      <a:pt x="2029923" y="257874"/>
                    </a:lnTo>
                    <a:lnTo>
                      <a:pt x="1923336" y="257874"/>
                    </a:lnTo>
                    <a:lnTo>
                      <a:pt x="1923336" y="206489"/>
                    </a:lnTo>
                    <a:lnTo>
                      <a:pt x="2019455" y="206489"/>
                    </a:lnTo>
                    <a:lnTo>
                      <a:pt x="2019455" y="167475"/>
                    </a:lnTo>
                    <a:lnTo>
                      <a:pt x="1923336" y="167475"/>
                    </a:lnTo>
                    <a:lnTo>
                      <a:pt x="1923336" y="119897"/>
                    </a:lnTo>
                    <a:lnTo>
                      <a:pt x="2029923" y="119897"/>
                    </a:lnTo>
                    <a:lnTo>
                      <a:pt x="2029923" y="79931"/>
                    </a:lnTo>
                    <a:lnTo>
                      <a:pt x="1874800" y="79931"/>
                    </a:lnTo>
                    <a:lnTo>
                      <a:pt x="1874800" y="298791"/>
                    </a:lnTo>
                    <a:lnTo>
                      <a:pt x="2029923" y="298791"/>
                    </a:lnTo>
                    <a:lnTo>
                      <a:pt x="2029923" y="297839"/>
                    </a:lnTo>
                    <a:close/>
                    <a:moveTo>
                      <a:pt x="2362058" y="297839"/>
                    </a:moveTo>
                    <a:lnTo>
                      <a:pt x="2362058" y="78980"/>
                    </a:lnTo>
                    <a:lnTo>
                      <a:pt x="2290683" y="78980"/>
                    </a:lnTo>
                    <a:lnTo>
                      <a:pt x="2234534" y="220763"/>
                    </a:lnTo>
                    <a:cubicBezTo>
                      <a:pt x="2229775" y="233133"/>
                      <a:pt x="2227872" y="246455"/>
                      <a:pt x="2227872" y="246455"/>
                    </a:cubicBezTo>
                    <a:cubicBezTo>
                      <a:pt x="2227872" y="246455"/>
                      <a:pt x="2225017" y="234085"/>
                      <a:pt x="2220259" y="220763"/>
                    </a:cubicBezTo>
                    <a:lnTo>
                      <a:pt x="2165061" y="78980"/>
                    </a:lnTo>
                    <a:lnTo>
                      <a:pt x="2093686" y="78980"/>
                    </a:lnTo>
                    <a:lnTo>
                      <a:pt x="2093686" y="297839"/>
                    </a:lnTo>
                    <a:lnTo>
                      <a:pt x="2142222" y="297839"/>
                    </a:lnTo>
                    <a:lnTo>
                      <a:pt x="2142222" y="137025"/>
                    </a:lnTo>
                    <a:lnTo>
                      <a:pt x="2204081" y="297839"/>
                    </a:lnTo>
                    <a:lnTo>
                      <a:pt x="2252616" y="297839"/>
                    </a:lnTo>
                    <a:lnTo>
                      <a:pt x="2314475" y="137025"/>
                    </a:lnTo>
                    <a:lnTo>
                      <a:pt x="2314475" y="297839"/>
                    </a:lnTo>
                    <a:lnTo>
                      <a:pt x="2362058" y="297839"/>
                    </a:lnTo>
                    <a:lnTo>
                      <a:pt x="2362058" y="297839"/>
                    </a:lnTo>
                    <a:close/>
                    <a:moveTo>
                      <a:pt x="2590460" y="297839"/>
                    </a:moveTo>
                    <a:lnTo>
                      <a:pt x="2590460" y="257874"/>
                    </a:lnTo>
                    <a:lnTo>
                      <a:pt x="2483873" y="257874"/>
                    </a:lnTo>
                    <a:lnTo>
                      <a:pt x="2483873" y="206489"/>
                    </a:lnTo>
                    <a:lnTo>
                      <a:pt x="2579992" y="206489"/>
                    </a:lnTo>
                    <a:lnTo>
                      <a:pt x="2579992" y="167475"/>
                    </a:lnTo>
                    <a:lnTo>
                      <a:pt x="2483873" y="167475"/>
                    </a:lnTo>
                    <a:lnTo>
                      <a:pt x="2483873" y="119897"/>
                    </a:lnTo>
                    <a:lnTo>
                      <a:pt x="2590460" y="119897"/>
                    </a:lnTo>
                    <a:lnTo>
                      <a:pt x="2590460" y="79931"/>
                    </a:lnTo>
                    <a:lnTo>
                      <a:pt x="2435338" y="79931"/>
                    </a:lnTo>
                    <a:lnTo>
                      <a:pt x="2435338" y="298791"/>
                    </a:lnTo>
                    <a:lnTo>
                      <a:pt x="2590460" y="298791"/>
                    </a:lnTo>
                    <a:lnTo>
                      <a:pt x="2590460" y="297839"/>
                    </a:lnTo>
                    <a:close/>
                    <a:moveTo>
                      <a:pt x="2856930" y="297839"/>
                    </a:moveTo>
                    <a:lnTo>
                      <a:pt x="2856930" y="78980"/>
                    </a:lnTo>
                    <a:lnTo>
                      <a:pt x="2808394" y="78980"/>
                    </a:lnTo>
                    <a:lnTo>
                      <a:pt x="2808394" y="230278"/>
                    </a:lnTo>
                    <a:lnTo>
                      <a:pt x="2717985" y="78980"/>
                    </a:lnTo>
                    <a:lnTo>
                      <a:pt x="2655174" y="78980"/>
                    </a:lnTo>
                    <a:lnTo>
                      <a:pt x="2655174" y="297839"/>
                    </a:lnTo>
                    <a:lnTo>
                      <a:pt x="2704662" y="297839"/>
                    </a:lnTo>
                    <a:lnTo>
                      <a:pt x="2704662" y="145589"/>
                    </a:lnTo>
                    <a:lnTo>
                      <a:pt x="2796974" y="297839"/>
                    </a:lnTo>
                    <a:lnTo>
                      <a:pt x="2856930" y="297839"/>
                    </a:lnTo>
                    <a:lnTo>
                      <a:pt x="2856930" y="297839"/>
                    </a:lnTo>
                    <a:close/>
                    <a:moveTo>
                      <a:pt x="3072960" y="118945"/>
                    </a:moveTo>
                    <a:lnTo>
                      <a:pt x="3072960" y="78980"/>
                    </a:lnTo>
                    <a:lnTo>
                      <a:pt x="2911175" y="78980"/>
                    </a:lnTo>
                    <a:lnTo>
                      <a:pt x="2911175" y="118945"/>
                    </a:lnTo>
                    <a:lnTo>
                      <a:pt x="2968276" y="118945"/>
                    </a:lnTo>
                    <a:lnTo>
                      <a:pt x="2968276" y="297839"/>
                    </a:lnTo>
                    <a:lnTo>
                      <a:pt x="3015859" y="297839"/>
                    </a:lnTo>
                    <a:lnTo>
                      <a:pt x="3015859" y="118945"/>
                    </a:lnTo>
                    <a:lnTo>
                      <a:pt x="3072960" y="118945"/>
                    </a:lnTo>
                    <a:lnTo>
                      <a:pt x="3072960" y="118945"/>
                    </a:lnTo>
                    <a:close/>
                  </a:path>
                </a:pathLst>
              </a:custGeom>
              <a:solidFill>
                <a:srgbClr val="000000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" name="Forme libre 16">
                <a:extLst>
                  <a:ext uri="{FF2B5EF4-FFF2-40B4-BE49-F238E27FC236}">
                    <a16:creationId xmlns:a16="http://schemas.microsoft.com/office/drawing/2014/main" id="{4B57B96A-8ED6-EE10-8919-C0D997F655C1}"/>
                  </a:ext>
                </a:extLst>
              </p:cNvPr>
              <p:cNvSpPr/>
              <p:nvPr/>
            </p:nvSpPr>
            <p:spPr>
              <a:xfrm>
                <a:off x="10756865" y="852310"/>
                <a:ext cx="337844" cy="139879"/>
              </a:xfrm>
              <a:custGeom>
                <a:avLst/>
                <a:gdLst>
                  <a:gd name="connsiteX0" fmla="*/ 23792 w 337844"/>
                  <a:gd name="connsiteY0" fmla="*/ 0 h 139879"/>
                  <a:gd name="connsiteX1" fmla="*/ 0 w 337844"/>
                  <a:gd name="connsiteY1" fmla="*/ 139880 h 139879"/>
                  <a:gd name="connsiteX2" fmla="*/ 313101 w 337844"/>
                  <a:gd name="connsiteY2" fmla="*/ 139880 h 139879"/>
                  <a:gd name="connsiteX3" fmla="*/ 337845 w 337844"/>
                  <a:gd name="connsiteY3" fmla="*/ 0 h 139879"/>
                  <a:gd name="connsiteX4" fmla="*/ 23792 w 337844"/>
                  <a:gd name="connsiteY4" fmla="*/ 0 h 139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844" h="139879">
                    <a:moveTo>
                      <a:pt x="23792" y="0"/>
                    </a:moveTo>
                    <a:lnTo>
                      <a:pt x="0" y="139880"/>
                    </a:lnTo>
                    <a:lnTo>
                      <a:pt x="313101" y="139880"/>
                    </a:lnTo>
                    <a:lnTo>
                      <a:pt x="337845" y="0"/>
                    </a:lnTo>
                    <a:lnTo>
                      <a:pt x="237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" name="Forme libre 17">
                <a:extLst>
                  <a:ext uri="{FF2B5EF4-FFF2-40B4-BE49-F238E27FC236}">
                    <a16:creationId xmlns:a16="http://schemas.microsoft.com/office/drawing/2014/main" id="{13AE9E90-001E-312E-5114-4BC391A1ECD7}"/>
                  </a:ext>
                </a:extLst>
              </p:cNvPr>
              <p:cNvSpPr/>
              <p:nvPr/>
            </p:nvSpPr>
            <p:spPr>
              <a:xfrm>
                <a:off x="9608193" y="1689686"/>
                <a:ext cx="338796" cy="139879"/>
              </a:xfrm>
              <a:custGeom>
                <a:avLst/>
                <a:gdLst>
                  <a:gd name="connsiteX0" fmla="*/ 24744 w 338796"/>
                  <a:gd name="connsiteY0" fmla="*/ 0 h 139879"/>
                  <a:gd name="connsiteX1" fmla="*/ 0 w 338796"/>
                  <a:gd name="connsiteY1" fmla="*/ 139880 h 139879"/>
                  <a:gd name="connsiteX2" fmla="*/ 314053 w 338796"/>
                  <a:gd name="connsiteY2" fmla="*/ 139880 h 139879"/>
                  <a:gd name="connsiteX3" fmla="*/ 338796 w 338796"/>
                  <a:gd name="connsiteY3" fmla="*/ 0 h 139879"/>
                  <a:gd name="connsiteX4" fmla="*/ 24744 w 338796"/>
                  <a:gd name="connsiteY4" fmla="*/ 0 h 139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796" h="139879">
                    <a:moveTo>
                      <a:pt x="24744" y="0"/>
                    </a:moveTo>
                    <a:lnTo>
                      <a:pt x="0" y="139880"/>
                    </a:lnTo>
                    <a:lnTo>
                      <a:pt x="314053" y="139880"/>
                    </a:lnTo>
                    <a:lnTo>
                      <a:pt x="338796" y="0"/>
                    </a:lnTo>
                    <a:lnTo>
                      <a:pt x="247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" name="Forme libre 18">
                <a:extLst>
                  <a:ext uri="{FF2B5EF4-FFF2-40B4-BE49-F238E27FC236}">
                    <a16:creationId xmlns:a16="http://schemas.microsoft.com/office/drawing/2014/main" id="{B55849C0-643A-9593-4789-A886E995CB85}"/>
                  </a:ext>
                </a:extLst>
              </p:cNvPr>
              <p:cNvSpPr/>
              <p:nvPr/>
            </p:nvSpPr>
            <p:spPr>
              <a:xfrm>
                <a:off x="8541365" y="1266240"/>
                <a:ext cx="3126253" cy="790758"/>
              </a:xfrm>
              <a:custGeom>
                <a:avLst/>
                <a:gdLst>
                  <a:gd name="connsiteX0" fmla="*/ 545310 w 3126253"/>
                  <a:gd name="connsiteY0" fmla="*/ 616613 h 790758"/>
                  <a:gd name="connsiteX1" fmla="*/ 370202 w 3126253"/>
                  <a:gd name="connsiteY1" fmla="*/ 616613 h 790758"/>
                  <a:gd name="connsiteX2" fmla="*/ 276937 w 3126253"/>
                  <a:gd name="connsiteY2" fmla="*/ 673707 h 790758"/>
                  <a:gd name="connsiteX3" fmla="*/ 168446 w 3126253"/>
                  <a:gd name="connsiteY3" fmla="*/ 562374 h 790758"/>
                  <a:gd name="connsiteX4" fmla="*/ 541503 w 3126253"/>
                  <a:gd name="connsiteY4" fmla="*/ 562374 h 790758"/>
                  <a:gd name="connsiteX5" fmla="*/ 543406 w 3126253"/>
                  <a:gd name="connsiteY5" fmla="*/ 513844 h 790758"/>
                  <a:gd name="connsiteX6" fmla="*/ 280744 w 3126253"/>
                  <a:gd name="connsiteY6" fmla="*/ 225521 h 790758"/>
                  <a:gd name="connsiteX7" fmla="*/ 0 w 3126253"/>
                  <a:gd name="connsiteY7" fmla="*/ 508135 h 790758"/>
                  <a:gd name="connsiteX8" fmla="*/ 283599 w 3126253"/>
                  <a:gd name="connsiteY8" fmla="*/ 790749 h 790758"/>
                  <a:gd name="connsiteX9" fmla="*/ 545310 w 3126253"/>
                  <a:gd name="connsiteY9" fmla="*/ 616613 h 790758"/>
                  <a:gd name="connsiteX10" fmla="*/ 545310 w 3126253"/>
                  <a:gd name="connsiteY10" fmla="*/ 616613 h 790758"/>
                  <a:gd name="connsiteX11" fmla="*/ 370202 w 3126253"/>
                  <a:gd name="connsiteY11" fmla="*/ 449138 h 790758"/>
                  <a:gd name="connsiteX12" fmla="*/ 169398 w 3126253"/>
                  <a:gd name="connsiteY12" fmla="*/ 449138 h 790758"/>
                  <a:gd name="connsiteX13" fmla="*/ 272179 w 3126253"/>
                  <a:gd name="connsiteY13" fmla="*/ 348272 h 790758"/>
                  <a:gd name="connsiteX14" fmla="*/ 370202 w 3126253"/>
                  <a:gd name="connsiteY14" fmla="*/ 449138 h 790758"/>
                  <a:gd name="connsiteX15" fmla="*/ 370202 w 3126253"/>
                  <a:gd name="connsiteY15" fmla="*/ 449138 h 790758"/>
                  <a:gd name="connsiteX16" fmla="*/ 960240 w 3126253"/>
                  <a:gd name="connsiteY16" fmla="*/ 786943 h 790758"/>
                  <a:gd name="connsiteX17" fmla="*/ 981177 w 3126253"/>
                  <a:gd name="connsiteY17" fmla="*/ 651821 h 790758"/>
                  <a:gd name="connsiteX18" fmla="*/ 846039 w 3126253"/>
                  <a:gd name="connsiteY18" fmla="*/ 589018 h 790758"/>
                  <a:gd name="connsiteX19" fmla="*/ 846039 w 3126253"/>
                  <a:gd name="connsiteY19" fmla="*/ 370158 h 790758"/>
                  <a:gd name="connsiteX20" fmla="*/ 960240 w 3126253"/>
                  <a:gd name="connsiteY20" fmla="*/ 370158 h 790758"/>
                  <a:gd name="connsiteX21" fmla="*/ 981177 w 3126253"/>
                  <a:gd name="connsiteY21" fmla="*/ 235988 h 790758"/>
                  <a:gd name="connsiteX22" fmla="*/ 842233 w 3126253"/>
                  <a:gd name="connsiteY22" fmla="*/ 235988 h 790758"/>
                  <a:gd name="connsiteX23" fmla="*/ 842233 w 3126253"/>
                  <a:gd name="connsiteY23" fmla="*/ 97059 h 790758"/>
                  <a:gd name="connsiteX24" fmla="*/ 675690 w 3126253"/>
                  <a:gd name="connsiteY24" fmla="*/ 97059 h 790758"/>
                  <a:gd name="connsiteX25" fmla="*/ 675690 w 3126253"/>
                  <a:gd name="connsiteY25" fmla="*/ 235988 h 790758"/>
                  <a:gd name="connsiteX26" fmla="*/ 590039 w 3126253"/>
                  <a:gd name="connsiteY26" fmla="*/ 278808 h 790758"/>
                  <a:gd name="connsiteX27" fmla="*/ 590039 w 3126253"/>
                  <a:gd name="connsiteY27" fmla="*/ 370158 h 790758"/>
                  <a:gd name="connsiteX28" fmla="*/ 675690 w 3126253"/>
                  <a:gd name="connsiteY28" fmla="*/ 370158 h 790758"/>
                  <a:gd name="connsiteX29" fmla="*/ 675690 w 3126253"/>
                  <a:gd name="connsiteY29" fmla="*/ 606146 h 790758"/>
                  <a:gd name="connsiteX30" fmla="*/ 960240 w 3126253"/>
                  <a:gd name="connsiteY30" fmla="*/ 786943 h 790758"/>
                  <a:gd name="connsiteX31" fmla="*/ 960240 w 3126253"/>
                  <a:gd name="connsiteY31" fmla="*/ 786943 h 790758"/>
                  <a:gd name="connsiteX32" fmla="*/ 1861477 w 3126253"/>
                  <a:gd name="connsiteY32" fmla="*/ 781234 h 790758"/>
                  <a:gd name="connsiteX33" fmla="*/ 1883365 w 3126253"/>
                  <a:gd name="connsiteY33" fmla="*/ 640402 h 790758"/>
                  <a:gd name="connsiteX34" fmla="*/ 1654963 w 3126253"/>
                  <a:gd name="connsiteY34" fmla="*/ 640402 h 790758"/>
                  <a:gd name="connsiteX35" fmla="*/ 1656867 w 3126253"/>
                  <a:gd name="connsiteY35" fmla="*/ 96108 h 790758"/>
                  <a:gd name="connsiteX36" fmla="*/ 1481758 w 3126253"/>
                  <a:gd name="connsiteY36" fmla="*/ 96108 h 790758"/>
                  <a:gd name="connsiteX37" fmla="*/ 1481758 w 3126253"/>
                  <a:gd name="connsiteY37" fmla="*/ 782185 h 790758"/>
                  <a:gd name="connsiteX38" fmla="*/ 1861477 w 3126253"/>
                  <a:gd name="connsiteY38" fmla="*/ 781234 h 790758"/>
                  <a:gd name="connsiteX39" fmla="*/ 1861477 w 3126253"/>
                  <a:gd name="connsiteY39" fmla="*/ 781234 h 790758"/>
                  <a:gd name="connsiteX40" fmla="*/ 2461032 w 3126253"/>
                  <a:gd name="connsiteY40" fmla="*/ 507183 h 790758"/>
                  <a:gd name="connsiteX41" fmla="*/ 2186950 w 3126253"/>
                  <a:gd name="connsiteY41" fmla="*/ 225521 h 790758"/>
                  <a:gd name="connsiteX42" fmla="*/ 1912867 w 3126253"/>
                  <a:gd name="connsiteY42" fmla="*/ 507183 h 790758"/>
                  <a:gd name="connsiteX43" fmla="*/ 2185998 w 3126253"/>
                  <a:gd name="connsiteY43" fmla="*/ 790749 h 790758"/>
                  <a:gd name="connsiteX44" fmla="*/ 2461032 w 3126253"/>
                  <a:gd name="connsiteY44" fmla="*/ 507183 h 790758"/>
                  <a:gd name="connsiteX45" fmla="*/ 2461032 w 3126253"/>
                  <a:gd name="connsiteY45" fmla="*/ 507183 h 790758"/>
                  <a:gd name="connsiteX46" fmla="*/ 2300200 w 3126253"/>
                  <a:gd name="connsiteY46" fmla="*/ 507183 h 790758"/>
                  <a:gd name="connsiteX47" fmla="*/ 2185998 w 3126253"/>
                  <a:gd name="connsiteY47" fmla="*/ 650869 h 790758"/>
                  <a:gd name="connsiteX48" fmla="*/ 2074652 w 3126253"/>
                  <a:gd name="connsiteY48" fmla="*/ 507183 h 790758"/>
                  <a:gd name="connsiteX49" fmla="*/ 2186950 w 3126253"/>
                  <a:gd name="connsiteY49" fmla="*/ 364449 h 790758"/>
                  <a:gd name="connsiteX50" fmla="*/ 2300200 w 3126253"/>
                  <a:gd name="connsiteY50" fmla="*/ 507183 h 790758"/>
                  <a:gd name="connsiteX51" fmla="*/ 2300200 w 3126253"/>
                  <a:gd name="connsiteY51" fmla="*/ 507183 h 790758"/>
                  <a:gd name="connsiteX52" fmla="*/ 2711323 w 3126253"/>
                  <a:gd name="connsiteY52" fmla="*/ 782185 h 790758"/>
                  <a:gd name="connsiteX53" fmla="*/ 2711323 w 3126253"/>
                  <a:gd name="connsiteY53" fmla="*/ 235988 h 790758"/>
                  <a:gd name="connsiteX54" fmla="*/ 2543828 w 3126253"/>
                  <a:gd name="connsiteY54" fmla="*/ 235988 h 790758"/>
                  <a:gd name="connsiteX55" fmla="*/ 2543828 w 3126253"/>
                  <a:gd name="connsiteY55" fmla="*/ 782185 h 790758"/>
                  <a:gd name="connsiteX56" fmla="*/ 2711323 w 3126253"/>
                  <a:gd name="connsiteY56" fmla="*/ 782185 h 790758"/>
                  <a:gd name="connsiteX57" fmla="*/ 2711323 w 3126253"/>
                  <a:gd name="connsiteY57" fmla="*/ 782185 h 790758"/>
                  <a:gd name="connsiteX58" fmla="*/ 2736067 w 3126253"/>
                  <a:gd name="connsiteY58" fmla="*/ 90399 h 790758"/>
                  <a:gd name="connsiteX59" fmla="*/ 2627575 w 3126253"/>
                  <a:gd name="connsiteY59" fmla="*/ 0 h 790758"/>
                  <a:gd name="connsiteX60" fmla="*/ 2516229 w 3126253"/>
                  <a:gd name="connsiteY60" fmla="*/ 90399 h 790758"/>
                  <a:gd name="connsiteX61" fmla="*/ 2627575 w 3126253"/>
                  <a:gd name="connsiteY61" fmla="*/ 180797 h 790758"/>
                  <a:gd name="connsiteX62" fmla="*/ 2736067 w 3126253"/>
                  <a:gd name="connsiteY62" fmla="*/ 90399 h 790758"/>
                  <a:gd name="connsiteX63" fmla="*/ 2736067 w 3126253"/>
                  <a:gd name="connsiteY63" fmla="*/ 90399 h 790758"/>
                  <a:gd name="connsiteX64" fmla="*/ 3104365 w 3126253"/>
                  <a:gd name="connsiteY64" fmla="*/ 367303 h 790758"/>
                  <a:gd name="connsiteX65" fmla="*/ 3126254 w 3126253"/>
                  <a:gd name="connsiteY65" fmla="*/ 226472 h 790758"/>
                  <a:gd name="connsiteX66" fmla="*/ 2928305 w 3126253"/>
                  <a:gd name="connsiteY66" fmla="*/ 320677 h 790758"/>
                  <a:gd name="connsiteX67" fmla="*/ 2891190 w 3126253"/>
                  <a:gd name="connsiteY67" fmla="*/ 235036 h 790758"/>
                  <a:gd name="connsiteX68" fmla="*/ 2815056 w 3126253"/>
                  <a:gd name="connsiteY68" fmla="*/ 235036 h 790758"/>
                  <a:gd name="connsiteX69" fmla="*/ 2815056 w 3126253"/>
                  <a:gd name="connsiteY69" fmla="*/ 781234 h 790758"/>
                  <a:gd name="connsiteX70" fmla="*/ 2981599 w 3126253"/>
                  <a:gd name="connsiteY70" fmla="*/ 781234 h 790758"/>
                  <a:gd name="connsiteX71" fmla="*/ 2981599 w 3126253"/>
                  <a:gd name="connsiteY71" fmla="*/ 501474 h 790758"/>
                  <a:gd name="connsiteX72" fmla="*/ 3104365 w 3126253"/>
                  <a:gd name="connsiteY72" fmla="*/ 367303 h 790758"/>
                  <a:gd name="connsiteX73" fmla="*/ 3104365 w 3126253"/>
                  <a:gd name="connsiteY73" fmla="*/ 367303 h 79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3126253" h="790758">
                    <a:moveTo>
                      <a:pt x="545310" y="616613"/>
                    </a:moveTo>
                    <a:lnTo>
                      <a:pt x="370202" y="616613"/>
                    </a:lnTo>
                    <a:cubicBezTo>
                      <a:pt x="363540" y="648015"/>
                      <a:pt x="337845" y="673707"/>
                      <a:pt x="276937" y="673707"/>
                    </a:cubicBezTo>
                    <a:cubicBezTo>
                      <a:pt x="203658" y="673707"/>
                      <a:pt x="169398" y="634693"/>
                      <a:pt x="168446" y="562374"/>
                    </a:cubicBezTo>
                    <a:lnTo>
                      <a:pt x="541503" y="562374"/>
                    </a:lnTo>
                    <a:cubicBezTo>
                      <a:pt x="543406" y="546197"/>
                      <a:pt x="543406" y="530021"/>
                      <a:pt x="543406" y="513844"/>
                    </a:cubicBezTo>
                    <a:cubicBezTo>
                      <a:pt x="543406" y="370158"/>
                      <a:pt x="491064" y="225521"/>
                      <a:pt x="280744" y="225521"/>
                    </a:cubicBezTo>
                    <a:cubicBezTo>
                      <a:pt x="56149" y="225521"/>
                      <a:pt x="0" y="367303"/>
                      <a:pt x="0" y="508135"/>
                    </a:cubicBezTo>
                    <a:cubicBezTo>
                      <a:pt x="0" y="651821"/>
                      <a:pt x="54245" y="790749"/>
                      <a:pt x="283599" y="790749"/>
                    </a:cubicBezTo>
                    <a:cubicBezTo>
                      <a:pt x="451094" y="791701"/>
                      <a:pt x="535793" y="717479"/>
                      <a:pt x="545310" y="616613"/>
                    </a:cubicBezTo>
                    <a:lnTo>
                      <a:pt x="545310" y="616613"/>
                    </a:lnTo>
                    <a:close/>
                    <a:moveTo>
                      <a:pt x="370202" y="449138"/>
                    </a:moveTo>
                    <a:lnTo>
                      <a:pt x="169398" y="449138"/>
                    </a:lnTo>
                    <a:cubicBezTo>
                      <a:pt x="175108" y="391092"/>
                      <a:pt x="205562" y="348272"/>
                      <a:pt x="272179" y="348272"/>
                    </a:cubicBezTo>
                    <a:cubicBezTo>
                      <a:pt x="343555" y="348272"/>
                      <a:pt x="370202" y="392044"/>
                      <a:pt x="370202" y="449138"/>
                    </a:cubicBezTo>
                    <a:lnTo>
                      <a:pt x="370202" y="449138"/>
                    </a:lnTo>
                    <a:close/>
                    <a:moveTo>
                      <a:pt x="960240" y="786943"/>
                    </a:moveTo>
                    <a:lnTo>
                      <a:pt x="981177" y="651821"/>
                    </a:lnTo>
                    <a:cubicBezTo>
                      <a:pt x="855556" y="665143"/>
                      <a:pt x="846039" y="629935"/>
                      <a:pt x="846039" y="589018"/>
                    </a:cubicBezTo>
                    <a:lnTo>
                      <a:pt x="846039" y="370158"/>
                    </a:lnTo>
                    <a:lnTo>
                      <a:pt x="960240" y="370158"/>
                    </a:lnTo>
                    <a:lnTo>
                      <a:pt x="981177" y="235988"/>
                    </a:lnTo>
                    <a:lnTo>
                      <a:pt x="842233" y="235988"/>
                    </a:lnTo>
                    <a:lnTo>
                      <a:pt x="842233" y="97059"/>
                    </a:lnTo>
                    <a:lnTo>
                      <a:pt x="675690" y="97059"/>
                    </a:lnTo>
                    <a:lnTo>
                      <a:pt x="675690" y="235988"/>
                    </a:lnTo>
                    <a:lnTo>
                      <a:pt x="590039" y="278808"/>
                    </a:lnTo>
                    <a:lnTo>
                      <a:pt x="590039" y="370158"/>
                    </a:lnTo>
                    <a:lnTo>
                      <a:pt x="675690" y="370158"/>
                    </a:lnTo>
                    <a:lnTo>
                      <a:pt x="675690" y="606146"/>
                    </a:lnTo>
                    <a:cubicBezTo>
                      <a:pt x="675690" y="753638"/>
                      <a:pt x="713757" y="803120"/>
                      <a:pt x="960240" y="786943"/>
                    </a:cubicBezTo>
                    <a:lnTo>
                      <a:pt x="960240" y="786943"/>
                    </a:lnTo>
                    <a:close/>
                    <a:moveTo>
                      <a:pt x="1861477" y="781234"/>
                    </a:moveTo>
                    <a:lnTo>
                      <a:pt x="1883365" y="640402"/>
                    </a:lnTo>
                    <a:lnTo>
                      <a:pt x="1654963" y="640402"/>
                    </a:lnTo>
                    <a:lnTo>
                      <a:pt x="1656867" y="96108"/>
                    </a:lnTo>
                    <a:lnTo>
                      <a:pt x="1481758" y="96108"/>
                    </a:lnTo>
                    <a:lnTo>
                      <a:pt x="1481758" y="782185"/>
                    </a:lnTo>
                    <a:lnTo>
                      <a:pt x="1861477" y="781234"/>
                    </a:lnTo>
                    <a:lnTo>
                      <a:pt x="1861477" y="781234"/>
                    </a:lnTo>
                    <a:close/>
                    <a:moveTo>
                      <a:pt x="2461032" y="507183"/>
                    </a:moveTo>
                    <a:cubicBezTo>
                      <a:pt x="2461032" y="364449"/>
                      <a:pt x="2402028" y="225521"/>
                      <a:pt x="2186950" y="225521"/>
                    </a:cubicBezTo>
                    <a:cubicBezTo>
                      <a:pt x="1970919" y="225521"/>
                      <a:pt x="1912867" y="364449"/>
                      <a:pt x="1912867" y="507183"/>
                    </a:cubicBezTo>
                    <a:cubicBezTo>
                      <a:pt x="1912867" y="648966"/>
                      <a:pt x="1969016" y="790749"/>
                      <a:pt x="2185998" y="790749"/>
                    </a:cubicBezTo>
                    <a:cubicBezTo>
                      <a:pt x="2402028" y="791701"/>
                      <a:pt x="2461032" y="651821"/>
                      <a:pt x="2461032" y="507183"/>
                    </a:cubicBezTo>
                    <a:lnTo>
                      <a:pt x="2461032" y="507183"/>
                    </a:lnTo>
                    <a:close/>
                    <a:moveTo>
                      <a:pt x="2300200" y="507183"/>
                    </a:moveTo>
                    <a:cubicBezTo>
                      <a:pt x="2300200" y="594727"/>
                      <a:pt x="2272601" y="650869"/>
                      <a:pt x="2185998" y="650869"/>
                    </a:cubicBezTo>
                    <a:cubicBezTo>
                      <a:pt x="2102251" y="650869"/>
                      <a:pt x="2074652" y="594727"/>
                      <a:pt x="2074652" y="507183"/>
                    </a:cubicBezTo>
                    <a:cubicBezTo>
                      <a:pt x="2074652" y="420591"/>
                      <a:pt x="2101299" y="364449"/>
                      <a:pt x="2186950" y="364449"/>
                    </a:cubicBezTo>
                    <a:cubicBezTo>
                      <a:pt x="2275456" y="365400"/>
                      <a:pt x="2300200" y="421542"/>
                      <a:pt x="2300200" y="507183"/>
                    </a:cubicBezTo>
                    <a:lnTo>
                      <a:pt x="2300200" y="507183"/>
                    </a:lnTo>
                    <a:close/>
                    <a:moveTo>
                      <a:pt x="2711323" y="782185"/>
                    </a:moveTo>
                    <a:lnTo>
                      <a:pt x="2711323" y="235988"/>
                    </a:lnTo>
                    <a:lnTo>
                      <a:pt x="2543828" y="235988"/>
                    </a:lnTo>
                    <a:lnTo>
                      <a:pt x="2543828" y="782185"/>
                    </a:lnTo>
                    <a:lnTo>
                      <a:pt x="2711323" y="782185"/>
                    </a:lnTo>
                    <a:lnTo>
                      <a:pt x="2711323" y="782185"/>
                    </a:lnTo>
                    <a:close/>
                    <a:moveTo>
                      <a:pt x="2736067" y="90399"/>
                    </a:moveTo>
                    <a:cubicBezTo>
                      <a:pt x="2736067" y="14273"/>
                      <a:pt x="2691338" y="0"/>
                      <a:pt x="2627575" y="0"/>
                    </a:cubicBezTo>
                    <a:cubicBezTo>
                      <a:pt x="2562862" y="0"/>
                      <a:pt x="2516229" y="14273"/>
                      <a:pt x="2516229" y="90399"/>
                    </a:cubicBezTo>
                    <a:cubicBezTo>
                      <a:pt x="2516229" y="165572"/>
                      <a:pt x="2563813" y="180797"/>
                      <a:pt x="2627575" y="180797"/>
                    </a:cubicBezTo>
                    <a:cubicBezTo>
                      <a:pt x="2691338" y="180797"/>
                      <a:pt x="2736067" y="164620"/>
                      <a:pt x="2736067" y="90399"/>
                    </a:cubicBezTo>
                    <a:lnTo>
                      <a:pt x="2736067" y="90399"/>
                    </a:lnTo>
                    <a:close/>
                    <a:moveTo>
                      <a:pt x="3104365" y="367303"/>
                    </a:moveTo>
                    <a:lnTo>
                      <a:pt x="3126254" y="226472"/>
                    </a:lnTo>
                    <a:cubicBezTo>
                      <a:pt x="3012053" y="213150"/>
                      <a:pt x="2954000" y="283566"/>
                      <a:pt x="2928305" y="320677"/>
                    </a:cubicBezTo>
                    <a:lnTo>
                      <a:pt x="2891190" y="235036"/>
                    </a:lnTo>
                    <a:lnTo>
                      <a:pt x="2815056" y="235036"/>
                    </a:lnTo>
                    <a:lnTo>
                      <a:pt x="2815056" y="781234"/>
                    </a:lnTo>
                    <a:lnTo>
                      <a:pt x="2981599" y="781234"/>
                    </a:lnTo>
                    <a:lnTo>
                      <a:pt x="2981599" y="501474"/>
                    </a:lnTo>
                    <a:cubicBezTo>
                      <a:pt x="2981599" y="429155"/>
                      <a:pt x="2978744" y="354933"/>
                      <a:pt x="3104365" y="367303"/>
                    </a:cubicBezTo>
                    <a:lnTo>
                      <a:pt x="3104365" y="367303"/>
                    </a:lnTo>
                    <a:close/>
                  </a:path>
                </a:pathLst>
              </a:custGeom>
              <a:solidFill>
                <a:srgbClr val="000000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" name="Forme libre 19">
                <a:extLst>
                  <a:ext uri="{FF2B5EF4-FFF2-40B4-BE49-F238E27FC236}">
                    <a16:creationId xmlns:a16="http://schemas.microsoft.com/office/drawing/2014/main" id="{C3764071-6FC5-F251-09B2-F755F116D0BF}"/>
                  </a:ext>
                </a:extLst>
              </p:cNvPr>
              <p:cNvSpPr/>
              <p:nvPr/>
            </p:nvSpPr>
            <p:spPr>
              <a:xfrm>
                <a:off x="8558495" y="511650"/>
                <a:ext cx="2093685" cy="695592"/>
              </a:xfrm>
              <a:custGeom>
                <a:avLst/>
                <a:gdLst>
                  <a:gd name="connsiteX0" fmla="*/ 494871 w 2093685"/>
                  <a:gd name="connsiteY0" fmla="*/ 686077 h 695592"/>
                  <a:gd name="connsiteX1" fmla="*/ 494871 w 2093685"/>
                  <a:gd name="connsiteY1" fmla="*/ 544294 h 695592"/>
                  <a:gd name="connsiteX2" fmla="*/ 171302 w 2093685"/>
                  <a:gd name="connsiteY2" fmla="*/ 544294 h 695592"/>
                  <a:gd name="connsiteX3" fmla="*/ 171302 w 2093685"/>
                  <a:gd name="connsiteY3" fmla="*/ 402511 h 695592"/>
                  <a:gd name="connsiteX4" fmla="*/ 462514 w 2093685"/>
                  <a:gd name="connsiteY4" fmla="*/ 402511 h 695592"/>
                  <a:gd name="connsiteX5" fmla="*/ 462514 w 2093685"/>
                  <a:gd name="connsiteY5" fmla="*/ 269292 h 695592"/>
                  <a:gd name="connsiteX6" fmla="*/ 171302 w 2093685"/>
                  <a:gd name="connsiteY6" fmla="*/ 269292 h 695592"/>
                  <a:gd name="connsiteX7" fmla="*/ 171302 w 2093685"/>
                  <a:gd name="connsiteY7" fmla="*/ 141783 h 695592"/>
                  <a:gd name="connsiteX8" fmla="*/ 473934 w 2093685"/>
                  <a:gd name="connsiteY8" fmla="*/ 141783 h 695592"/>
                  <a:gd name="connsiteX9" fmla="*/ 495823 w 2093685"/>
                  <a:gd name="connsiteY9" fmla="*/ 0 h 695592"/>
                  <a:gd name="connsiteX10" fmla="*/ 0 w 2093685"/>
                  <a:gd name="connsiteY10" fmla="*/ 0 h 695592"/>
                  <a:gd name="connsiteX11" fmla="*/ 0 w 2093685"/>
                  <a:gd name="connsiteY11" fmla="*/ 686077 h 695592"/>
                  <a:gd name="connsiteX12" fmla="*/ 494871 w 2093685"/>
                  <a:gd name="connsiteY12" fmla="*/ 686077 h 695592"/>
                  <a:gd name="connsiteX13" fmla="*/ 494871 w 2093685"/>
                  <a:gd name="connsiteY13" fmla="*/ 686077 h 695592"/>
                  <a:gd name="connsiteX14" fmla="*/ 1104895 w 2093685"/>
                  <a:gd name="connsiteY14" fmla="*/ 686077 h 695592"/>
                  <a:gd name="connsiteX15" fmla="*/ 1104895 w 2093685"/>
                  <a:gd name="connsiteY15" fmla="*/ 139880 h 695592"/>
                  <a:gd name="connsiteX16" fmla="*/ 936448 w 2093685"/>
                  <a:gd name="connsiteY16" fmla="*/ 139880 h 695592"/>
                  <a:gd name="connsiteX17" fmla="*/ 936448 w 2093685"/>
                  <a:gd name="connsiteY17" fmla="*/ 449138 h 695592"/>
                  <a:gd name="connsiteX18" fmla="*/ 841281 w 2093685"/>
                  <a:gd name="connsiteY18" fmla="*/ 558568 h 695592"/>
                  <a:gd name="connsiteX19" fmla="*/ 749920 w 2093685"/>
                  <a:gd name="connsiteY19" fmla="*/ 453896 h 695592"/>
                  <a:gd name="connsiteX20" fmla="*/ 749920 w 2093685"/>
                  <a:gd name="connsiteY20" fmla="*/ 139880 h 695592"/>
                  <a:gd name="connsiteX21" fmla="*/ 582425 w 2093685"/>
                  <a:gd name="connsiteY21" fmla="*/ 139880 h 695592"/>
                  <a:gd name="connsiteX22" fmla="*/ 582425 w 2093685"/>
                  <a:gd name="connsiteY22" fmla="*/ 448186 h 695592"/>
                  <a:gd name="connsiteX23" fmla="*/ 796552 w 2093685"/>
                  <a:gd name="connsiteY23" fmla="*/ 695593 h 695592"/>
                  <a:gd name="connsiteX24" fmla="*/ 989742 w 2093685"/>
                  <a:gd name="connsiteY24" fmla="*/ 613758 h 695592"/>
                  <a:gd name="connsiteX25" fmla="*/ 1028761 w 2093685"/>
                  <a:gd name="connsiteY25" fmla="*/ 685126 h 695592"/>
                  <a:gd name="connsiteX26" fmla="*/ 1104895 w 2093685"/>
                  <a:gd name="connsiteY26" fmla="*/ 685126 h 695592"/>
                  <a:gd name="connsiteX27" fmla="*/ 1104895 w 2093685"/>
                  <a:gd name="connsiteY27" fmla="*/ 686077 h 695592"/>
                  <a:gd name="connsiteX28" fmla="*/ 1501744 w 2093685"/>
                  <a:gd name="connsiteY28" fmla="*/ 270244 h 695592"/>
                  <a:gd name="connsiteX29" fmla="*/ 1526488 w 2093685"/>
                  <a:gd name="connsiteY29" fmla="*/ 131316 h 695592"/>
                  <a:gd name="connsiteX30" fmla="*/ 1328539 w 2093685"/>
                  <a:gd name="connsiteY30" fmla="*/ 225521 h 695592"/>
                  <a:gd name="connsiteX31" fmla="*/ 1291424 w 2093685"/>
                  <a:gd name="connsiteY31" fmla="*/ 139880 h 695592"/>
                  <a:gd name="connsiteX32" fmla="*/ 1215290 w 2093685"/>
                  <a:gd name="connsiteY32" fmla="*/ 139880 h 695592"/>
                  <a:gd name="connsiteX33" fmla="*/ 1215290 w 2093685"/>
                  <a:gd name="connsiteY33" fmla="*/ 686077 h 695592"/>
                  <a:gd name="connsiteX34" fmla="*/ 1382784 w 2093685"/>
                  <a:gd name="connsiteY34" fmla="*/ 686077 h 695592"/>
                  <a:gd name="connsiteX35" fmla="*/ 1382784 w 2093685"/>
                  <a:gd name="connsiteY35" fmla="*/ 406318 h 695592"/>
                  <a:gd name="connsiteX36" fmla="*/ 1501744 w 2093685"/>
                  <a:gd name="connsiteY36" fmla="*/ 270244 h 695592"/>
                  <a:gd name="connsiteX37" fmla="*/ 1501744 w 2093685"/>
                  <a:gd name="connsiteY37" fmla="*/ 270244 h 695592"/>
                  <a:gd name="connsiteX38" fmla="*/ 2093686 w 2093685"/>
                  <a:gd name="connsiteY38" fmla="*/ 521457 h 695592"/>
                  <a:gd name="connsiteX39" fmla="*/ 1918577 w 2093685"/>
                  <a:gd name="connsiteY39" fmla="*/ 521457 h 695592"/>
                  <a:gd name="connsiteX40" fmla="*/ 1825313 w 2093685"/>
                  <a:gd name="connsiteY40" fmla="*/ 578551 h 695592"/>
                  <a:gd name="connsiteX41" fmla="*/ 1716823 w 2093685"/>
                  <a:gd name="connsiteY41" fmla="*/ 467218 h 695592"/>
                  <a:gd name="connsiteX42" fmla="*/ 2089879 w 2093685"/>
                  <a:gd name="connsiteY42" fmla="*/ 467218 h 695592"/>
                  <a:gd name="connsiteX43" fmla="*/ 2091782 w 2093685"/>
                  <a:gd name="connsiteY43" fmla="*/ 418688 h 695592"/>
                  <a:gd name="connsiteX44" fmla="*/ 1829120 w 2093685"/>
                  <a:gd name="connsiteY44" fmla="*/ 130364 h 695592"/>
                  <a:gd name="connsiteX45" fmla="*/ 1548376 w 2093685"/>
                  <a:gd name="connsiteY45" fmla="*/ 412979 h 695592"/>
                  <a:gd name="connsiteX46" fmla="*/ 1831975 w 2093685"/>
                  <a:gd name="connsiteY46" fmla="*/ 695593 h 695592"/>
                  <a:gd name="connsiteX47" fmla="*/ 2093686 w 2093685"/>
                  <a:gd name="connsiteY47" fmla="*/ 521457 h 695592"/>
                  <a:gd name="connsiteX48" fmla="*/ 2093686 w 2093685"/>
                  <a:gd name="connsiteY48" fmla="*/ 521457 h 695592"/>
                  <a:gd name="connsiteX49" fmla="*/ 1919529 w 2093685"/>
                  <a:gd name="connsiteY49" fmla="*/ 353030 h 695592"/>
                  <a:gd name="connsiteX50" fmla="*/ 1718725 w 2093685"/>
                  <a:gd name="connsiteY50" fmla="*/ 353030 h 695592"/>
                  <a:gd name="connsiteX51" fmla="*/ 1821507 w 2093685"/>
                  <a:gd name="connsiteY51" fmla="*/ 252164 h 695592"/>
                  <a:gd name="connsiteX52" fmla="*/ 1919529 w 2093685"/>
                  <a:gd name="connsiteY52" fmla="*/ 353030 h 695592"/>
                  <a:gd name="connsiteX53" fmla="*/ 1919529 w 2093685"/>
                  <a:gd name="connsiteY53" fmla="*/ 353030 h 69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093685" h="695592">
                    <a:moveTo>
                      <a:pt x="494871" y="686077"/>
                    </a:moveTo>
                    <a:lnTo>
                      <a:pt x="494871" y="544294"/>
                    </a:lnTo>
                    <a:lnTo>
                      <a:pt x="171302" y="544294"/>
                    </a:lnTo>
                    <a:lnTo>
                      <a:pt x="171302" y="402511"/>
                    </a:lnTo>
                    <a:lnTo>
                      <a:pt x="462514" y="402511"/>
                    </a:lnTo>
                    <a:lnTo>
                      <a:pt x="462514" y="269292"/>
                    </a:lnTo>
                    <a:lnTo>
                      <a:pt x="171302" y="269292"/>
                    </a:lnTo>
                    <a:lnTo>
                      <a:pt x="171302" y="141783"/>
                    </a:lnTo>
                    <a:lnTo>
                      <a:pt x="473934" y="141783"/>
                    </a:lnTo>
                    <a:lnTo>
                      <a:pt x="495823" y="0"/>
                    </a:lnTo>
                    <a:lnTo>
                      <a:pt x="0" y="0"/>
                    </a:lnTo>
                    <a:lnTo>
                      <a:pt x="0" y="686077"/>
                    </a:lnTo>
                    <a:lnTo>
                      <a:pt x="494871" y="686077"/>
                    </a:lnTo>
                    <a:lnTo>
                      <a:pt x="494871" y="686077"/>
                    </a:lnTo>
                    <a:close/>
                    <a:moveTo>
                      <a:pt x="1104895" y="686077"/>
                    </a:moveTo>
                    <a:lnTo>
                      <a:pt x="1104895" y="139880"/>
                    </a:lnTo>
                    <a:lnTo>
                      <a:pt x="936448" y="139880"/>
                    </a:lnTo>
                    <a:lnTo>
                      <a:pt x="936448" y="449138"/>
                    </a:lnTo>
                    <a:cubicBezTo>
                      <a:pt x="936448" y="524311"/>
                      <a:pt x="917415" y="558568"/>
                      <a:pt x="841281" y="558568"/>
                    </a:cubicBezTo>
                    <a:cubicBezTo>
                      <a:pt x="765147" y="558568"/>
                      <a:pt x="749920" y="527166"/>
                      <a:pt x="749920" y="453896"/>
                    </a:cubicBezTo>
                    <a:lnTo>
                      <a:pt x="749920" y="139880"/>
                    </a:lnTo>
                    <a:lnTo>
                      <a:pt x="582425" y="139880"/>
                    </a:lnTo>
                    <a:lnTo>
                      <a:pt x="582425" y="448186"/>
                    </a:lnTo>
                    <a:cubicBezTo>
                      <a:pt x="582425" y="593776"/>
                      <a:pt x="615734" y="695593"/>
                      <a:pt x="796552" y="695593"/>
                    </a:cubicBezTo>
                    <a:cubicBezTo>
                      <a:pt x="904092" y="695593"/>
                      <a:pt x="959289" y="656579"/>
                      <a:pt x="989742" y="613758"/>
                    </a:cubicBezTo>
                    <a:lnTo>
                      <a:pt x="1028761" y="685126"/>
                    </a:lnTo>
                    <a:lnTo>
                      <a:pt x="1104895" y="685126"/>
                    </a:lnTo>
                    <a:lnTo>
                      <a:pt x="1104895" y="686077"/>
                    </a:lnTo>
                    <a:close/>
                    <a:moveTo>
                      <a:pt x="1501744" y="270244"/>
                    </a:moveTo>
                    <a:lnTo>
                      <a:pt x="1526488" y="131316"/>
                    </a:lnTo>
                    <a:cubicBezTo>
                      <a:pt x="1412286" y="117994"/>
                      <a:pt x="1354234" y="188410"/>
                      <a:pt x="1328539" y="225521"/>
                    </a:cubicBezTo>
                    <a:lnTo>
                      <a:pt x="1291424" y="139880"/>
                    </a:lnTo>
                    <a:lnTo>
                      <a:pt x="1215290" y="139880"/>
                    </a:lnTo>
                    <a:lnTo>
                      <a:pt x="1215290" y="686077"/>
                    </a:lnTo>
                    <a:lnTo>
                      <a:pt x="1382784" y="686077"/>
                    </a:lnTo>
                    <a:lnTo>
                      <a:pt x="1382784" y="406318"/>
                    </a:lnTo>
                    <a:cubicBezTo>
                      <a:pt x="1381833" y="333999"/>
                      <a:pt x="1376123" y="256922"/>
                      <a:pt x="1501744" y="270244"/>
                    </a:cubicBezTo>
                    <a:lnTo>
                      <a:pt x="1501744" y="270244"/>
                    </a:lnTo>
                    <a:close/>
                    <a:moveTo>
                      <a:pt x="2093686" y="521457"/>
                    </a:moveTo>
                    <a:lnTo>
                      <a:pt x="1918577" y="521457"/>
                    </a:lnTo>
                    <a:cubicBezTo>
                      <a:pt x="1911916" y="552858"/>
                      <a:pt x="1886221" y="578551"/>
                      <a:pt x="1825313" y="578551"/>
                    </a:cubicBezTo>
                    <a:cubicBezTo>
                      <a:pt x="1752034" y="578551"/>
                      <a:pt x="1717774" y="539536"/>
                      <a:pt x="1716823" y="467218"/>
                    </a:cubicBezTo>
                    <a:lnTo>
                      <a:pt x="2089879" y="467218"/>
                    </a:lnTo>
                    <a:cubicBezTo>
                      <a:pt x="2091782" y="451041"/>
                      <a:pt x="2091782" y="434865"/>
                      <a:pt x="2091782" y="418688"/>
                    </a:cubicBezTo>
                    <a:cubicBezTo>
                      <a:pt x="2091782" y="275002"/>
                      <a:pt x="2039440" y="130364"/>
                      <a:pt x="1829120" y="130364"/>
                    </a:cubicBezTo>
                    <a:cubicBezTo>
                      <a:pt x="1604524" y="130364"/>
                      <a:pt x="1548376" y="272147"/>
                      <a:pt x="1548376" y="412979"/>
                    </a:cubicBezTo>
                    <a:cubicBezTo>
                      <a:pt x="1548376" y="556665"/>
                      <a:pt x="1602622" y="695593"/>
                      <a:pt x="1831975" y="695593"/>
                    </a:cubicBezTo>
                    <a:cubicBezTo>
                      <a:pt x="1999470" y="695593"/>
                      <a:pt x="2084169" y="621371"/>
                      <a:pt x="2093686" y="521457"/>
                    </a:cubicBezTo>
                    <a:lnTo>
                      <a:pt x="2093686" y="521457"/>
                    </a:lnTo>
                    <a:close/>
                    <a:moveTo>
                      <a:pt x="1919529" y="353030"/>
                    </a:moveTo>
                    <a:lnTo>
                      <a:pt x="1718725" y="353030"/>
                    </a:lnTo>
                    <a:cubicBezTo>
                      <a:pt x="1724436" y="294985"/>
                      <a:pt x="1754890" y="252164"/>
                      <a:pt x="1821507" y="252164"/>
                    </a:cubicBezTo>
                    <a:cubicBezTo>
                      <a:pt x="1892883" y="252164"/>
                      <a:pt x="1919529" y="295936"/>
                      <a:pt x="1919529" y="353030"/>
                    </a:cubicBezTo>
                    <a:lnTo>
                      <a:pt x="1919529" y="353030"/>
                    </a:lnTo>
                    <a:close/>
                  </a:path>
                </a:pathLst>
              </a:custGeom>
              <a:solidFill>
                <a:srgbClr val="000000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472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:a16="http://schemas.microsoft.com/office/drawing/2014/main" id="{FA1180A2-99C1-7A72-6E94-98C1D5D97A46}"/>
              </a:ext>
            </a:extLst>
          </p:cNvPr>
          <p:cNvGrpSpPr/>
          <p:nvPr userDrawn="1"/>
        </p:nvGrpSpPr>
        <p:grpSpPr>
          <a:xfrm>
            <a:off x="5719719" y="6422066"/>
            <a:ext cx="701577" cy="302588"/>
            <a:chOff x="5498859" y="191925"/>
            <a:chExt cx="6168759" cy="2660571"/>
          </a:xfrm>
        </p:grpSpPr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D2E2E413-294E-6AF7-AB6A-2EE318EF9C1D}"/>
                </a:ext>
              </a:extLst>
            </p:cNvPr>
            <p:cNvSpPr/>
            <p:nvPr/>
          </p:nvSpPr>
          <p:spPr>
            <a:xfrm>
              <a:off x="5914799" y="578296"/>
              <a:ext cx="1983291" cy="1983058"/>
            </a:xfrm>
            <a:custGeom>
              <a:avLst/>
              <a:gdLst>
                <a:gd name="connsiteX0" fmla="*/ 1983291 w 1983291"/>
                <a:gd name="connsiteY0" fmla="*/ 991529 h 1983058"/>
                <a:gd name="connsiteX1" fmla="*/ 991646 w 1983291"/>
                <a:gd name="connsiteY1" fmla="*/ 1983058 h 1983058"/>
                <a:gd name="connsiteX2" fmla="*/ 0 w 1983291"/>
                <a:gd name="connsiteY2" fmla="*/ 991529 h 1983058"/>
                <a:gd name="connsiteX3" fmla="*/ 991646 w 1983291"/>
                <a:gd name="connsiteY3" fmla="*/ 0 h 1983058"/>
                <a:gd name="connsiteX4" fmla="*/ 1983291 w 1983291"/>
                <a:gd name="connsiteY4" fmla="*/ 991529 h 19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291" h="1983058">
                  <a:moveTo>
                    <a:pt x="1983291" y="991529"/>
                  </a:moveTo>
                  <a:cubicBezTo>
                    <a:pt x="1983291" y="1539135"/>
                    <a:pt x="1539317" y="1983058"/>
                    <a:pt x="991646" y="1983058"/>
                  </a:cubicBezTo>
                  <a:cubicBezTo>
                    <a:pt x="443975" y="1983058"/>
                    <a:pt x="0" y="1539135"/>
                    <a:pt x="0" y="991529"/>
                  </a:cubicBezTo>
                  <a:cubicBezTo>
                    <a:pt x="0" y="443923"/>
                    <a:pt x="443975" y="0"/>
                    <a:pt x="991646" y="0"/>
                  </a:cubicBezTo>
                  <a:cubicBezTo>
                    <a:pt x="1539317" y="0"/>
                    <a:pt x="1983291" y="443923"/>
                    <a:pt x="1983291" y="991529"/>
                  </a:cubicBezTo>
                  <a:close/>
                </a:path>
              </a:pathLst>
            </a:custGeom>
            <a:solidFill>
              <a:srgbClr val="FFFFFF"/>
            </a:solidFill>
            <a:ln w="9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898739A9-E437-ED36-D1C9-0541CF076E29}"/>
                </a:ext>
              </a:extLst>
            </p:cNvPr>
            <p:cNvSpPr/>
            <p:nvPr/>
          </p:nvSpPr>
          <p:spPr>
            <a:xfrm>
              <a:off x="5498859" y="191925"/>
              <a:ext cx="2659932" cy="2660571"/>
            </a:xfrm>
            <a:custGeom>
              <a:avLst/>
              <a:gdLst>
                <a:gd name="connsiteX0" fmla="*/ 2659933 w 2659932"/>
                <a:gd name="connsiteY0" fmla="*/ 1330286 h 2660571"/>
                <a:gd name="connsiteX1" fmla="*/ 1329490 w 2659932"/>
                <a:gd name="connsiteY1" fmla="*/ 0 h 2660571"/>
                <a:gd name="connsiteX2" fmla="*/ 0 w 2659932"/>
                <a:gd name="connsiteY2" fmla="*/ 1330286 h 2660571"/>
                <a:gd name="connsiteX3" fmla="*/ 1330442 w 2659932"/>
                <a:gd name="connsiteY3" fmla="*/ 2660571 h 2660571"/>
                <a:gd name="connsiteX4" fmla="*/ 2659933 w 2659932"/>
                <a:gd name="connsiteY4" fmla="*/ 1330286 h 2660571"/>
                <a:gd name="connsiteX5" fmla="*/ 2659933 w 2659932"/>
                <a:gd name="connsiteY5" fmla="*/ 1330286 h 2660571"/>
                <a:gd name="connsiteX6" fmla="*/ 1096330 w 2659932"/>
                <a:gd name="connsiteY6" fmla="*/ 1768005 h 2660571"/>
                <a:gd name="connsiteX7" fmla="*/ 1751083 w 2659932"/>
                <a:gd name="connsiteY7" fmla="*/ 1768005 h 2660571"/>
                <a:gd name="connsiteX8" fmla="*/ 1704451 w 2659932"/>
                <a:gd name="connsiteY8" fmla="*/ 2062038 h 2660571"/>
                <a:gd name="connsiteX9" fmla="*/ 1050650 w 2659932"/>
                <a:gd name="connsiteY9" fmla="*/ 2062038 h 2660571"/>
                <a:gd name="connsiteX10" fmla="*/ 1030664 w 2659932"/>
                <a:gd name="connsiteY10" fmla="*/ 2062038 h 2660571"/>
                <a:gd name="connsiteX11" fmla="*/ 723273 w 2659932"/>
                <a:gd name="connsiteY11" fmla="*/ 2062038 h 2660571"/>
                <a:gd name="connsiteX12" fmla="*/ 956434 w 2659932"/>
                <a:gd name="connsiteY12" fmla="*/ 589969 h 2660571"/>
                <a:gd name="connsiteX13" fmla="*/ 1283810 w 2659932"/>
                <a:gd name="connsiteY13" fmla="*/ 589969 h 2660571"/>
                <a:gd name="connsiteX14" fmla="*/ 1096330 w 2659932"/>
                <a:gd name="connsiteY14" fmla="*/ 1768005 h 2660571"/>
                <a:gd name="connsiteX15" fmla="*/ 1096330 w 2659932"/>
                <a:gd name="connsiteY15" fmla="*/ 1768005 h 2660571"/>
                <a:gd name="connsiteX16" fmla="*/ 1516970 w 2659932"/>
                <a:gd name="connsiteY16" fmla="*/ 1178987 h 2660571"/>
                <a:gd name="connsiteX17" fmla="*/ 1844347 w 2659932"/>
                <a:gd name="connsiteY17" fmla="*/ 1178987 h 2660571"/>
                <a:gd name="connsiteX18" fmla="*/ 1797715 w 2659932"/>
                <a:gd name="connsiteY18" fmla="*/ 1473020 h 2660571"/>
                <a:gd name="connsiteX19" fmla="*/ 1470338 w 2659932"/>
                <a:gd name="connsiteY19" fmla="*/ 1473020 h 2660571"/>
                <a:gd name="connsiteX20" fmla="*/ 1516970 w 2659932"/>
                <a:gd name="connsiteY20" fmla="*/ 1178987 h 2660571"/>
                <a:gd name="connsiteX21" fmla="*/ 1516970 w 2659932"/>
                <a:gd name="connsiteY21" fmla="*/ 1178987 h 2660571"/>
                <a:gd name="connsiteX22" fmla="*/ 1937611 w 2659932"/>
                <a:gd name="connsiteY22" fmla="*/ 590921 h 2660571"/>
                <a:gd name="connsiteX23" fmla="*/ 1890979 w 2659932"/>
                <a:gd name="connsiteY23" fmla="*/ 884954 h 2660571"/>
                <a:gd name="connsiteX24" fmla="*/ 1563603 w 2659932"/>
                <a:gd name="connsiteY24" fmla="*/ 884954 h 2660571"/>
                <a:gd name="connsiteX25" fmla="*/ 1610235 w 2659932"/>
                <a:gd name="connsiteY25" fmla="*/ 590921 h 2660571"/>
                <a:gd name="connsiteX26" fmla="*/ 1937611 w 2659932"/>
                <a:gd name="connsiteY26" fmla="*/ 590921 h 2660571"/>
                <a:gd name="connsiteX27" fmla="*/ 1937611 w 2659932"/>
                <a:gd name="connsiteY27" fmla="*/ 590921 h 266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659932" h="2660571">
                  <a:moveTo>
                    <a:pt x="2659933" y="1330286"/>
                  </a:moveTo>
                  <a:cubicBezTo>
                    <a:pt x="2659933" y="595679"/>
                    <a:pt x="2064184" y="0"/>
                    <a:pt x="1329490" y="0"/>
                  </a:cubicBezTo>
                  <a:cubicBezTo>
                    <a:pt x="594797" y="0"/>
                    <a:pt x="0" y="595679"/>
                    <a:pt x="0" y="1330286"/>
                  </a:cubicBezTo>
                  <a:cubicBezTo>
                    <a:pt x="0" y="2064893"/>
                    <a:pt x="595749" y="2660571"/>
                    <a:pt x="1330442" y="2660571"/>
                  </a:cubicBezTo>
                  <a:cubicBezTo>
                    <a:pt x="2065136" y="2660571"/>
                    <a:pt x="2659933" y="2064893"/>
                    <a:pt x="2659933" y="1330286"/>
                  </a:cubicBezTo>
                  <a:lnTo>
                    <a:pt x="2659933" y="1330286"/>
                  </a:lnTo>
                  <a:close/>
                  <a:moveTo>
                    <a:pt x="1096330" y="1768005"/>
                  </a:moveTo>
                  <a:lnTo>
                    <a:pt x="1751083" y="1768005"/>
                  </a:lnTo>
                  <a:lnTo>
                    <a:pt x="1704451" y="2062038"/>
                  </a:lnTo>
                  <a:lnTo>
                    <a:pt x="1050650" y="2062038"/>
                  </a:lnTo>
                  <a:lnTo>
                    <a:pt x="1030664" y="2062038"/>
                  </a:lnTo>
                  <a:lnTo>
                    <a:pt x="723273" y="2062038"/>
                  </a:lnTo>
                  <a:lnTo>
                    <a:pt x="956434" y="589969"/>
                  </a:lnTo>
                  <a:lnTo>
                    <a:pt x="1283810" y="589969"/>
                  </a:lnTo>
                  <a:lnTo>
                    <a:pt x="1096330" y="1768005"/>
                  </a:lnTo>
                  <a:lnTo>
                    <a:pt x="1096330" y="1768005"/>
                  </a:lnTo>
                  <a:close/>
                  <a:moveTo>
                    <a:pt x="1516970" y="1178987"/>
                  </a:moveTo>
                  <a:lnTo>
                    <a:pt x="1844347" y="1178987"/>
                  </a:lnTo>
                  <a:lnTo>
                    <a:pt x="1797715" y="1473020"/>
                  </a:lnTo>
                  <a:lnTo>
                    <a:pt x="1470338" y="1473020"/>
                  </a:lnTo>
                  <a:lnTo>
                    <a:pt x="1516970" y="1178987"/>
                  </a:lnTo>
                  <a:lnTo>
                    <a:pt x="1516970" y="1178987"/>
                  </a:lnTo>
                  <a:close/>
                  <a:moveTo>
                    <a:pt x="1937611" y="590921"/>
                  </a:moveTo>
                  <a:lnTo>
                    <a:pt x="1890979" y="884954"/>
                  </a:lnTo>
                  <a:lnTo>
                    <a:pt x="1563603" y="884954"/>
                  </a:lnTo>
                  <a:lnTo>
                    <a:pt x="1610235" y="590921"/>
                  </a:lnTo>
                  <a:lnTo>
                    <a:pt x="1937611" y="590921"/>
                  </a:lnTo>
                  <a:lnTo>
                    <a:pt x="1937611" y="590921"/>
                  </a:lnTo>
                  <a:close/>
                </a:path>
              </a:pathLst>
            </a:custGeom>
            <a:solidFill>
              <a:srgbClr val="FFCD00"/>
            </a:solidFill>
            <a:ln w="9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5D6593B5-6675-AD48-6E94-94CDE0ECFB48}"/>
                </a:ext>
              </a:extLst>
            </p:cNvPr>
            <p:cNvSpPr/>
            <p:nvPr/>
          </p:nvSpPr>
          <p:spPr>
            <a:xfrm>
              <a:off x="8566108" y="2270139"/>
              <a:ext cx="3072959" cy="298790"/>
            </a:xfrm>
            <a:custGeom>
              <a:avLst/>
              <a:gdLst>
                <a:gd name="connsiteX0" fmla="*/ 123718 w 3072959"/>
                <a:gd name="connsiteY0" fmla="*/ 297839 h 298790"/>
                <a:gd name="connsiteX1" fmla="*/ 123718 w 3072959"/>
                <a:gd name="connsiteY1" fmla="*/ 257874 h 298790"/>
                <a:gd name="connsiteX2" fmla="*/ 49487 w 3072959"/>
                <a:gd name="connsiteY2" fmla="*/ 257874 h 298790"/>
                <a:gd name="connsiteX3" fmla="*/ 49487 w 3072959"/>
                <a:gd name="connsiteY3" fmla="*/ 78980 h 298790"/>
                <a:gd name="connsiteX4" fmla="*/ 0 w 3072959"/>
                <a:gd name="connsiteY4" fmla="*/ 78980 h 298790"/>
                <a:gd name="connsiteX5" fmla="*/ 0 w 3072959"/>
                <a:gd name="connsiteY5" fmla="*/ 297839 h 298790"/>
                <a:gd name="connsiteX6" fmla="*/ 123718 w 3072959"/>
                <a:gd name="connsiteY6" fmla="*/ 297839 h 298790"/>
                <a:gd name="connsiteX7" fmla="*/ 123718 w 3072959"/>
                <a:gd name="connsiteY7" fmla="*/ 297839 h 298790"/>
                <a:gd name="connsiteX8" fmla="*/ 334038 w 3072959"/>
                <a:gd name="connsiteY8" fmla="*/ 297839 h 298790"/>
                <a:gd name="connsiteX9" fmla="*/ 334038 w 3072959"/>
                <a:gd name="connsiteY9" fmla="*/ 257874 h 298790"/>
                <a:gd name="connsiteX10" fmla="*/ 227451 w 3072959"/>
                <a:gd name="connsiteY10" fmla="*/ 257874 h 298790"/>
                <a:gd name="connsiteX11" fmla="*/ 227451 w 3072959"/>
                <a:gd name="connsiteY11" fmla="*/ 206489 h 298790"/>
                <a:gd name="connsiteX12" fmla="*/ 323570 w 3072959"/>
                <a:gd name="connsiteY12" fmla="*/ 206489 h 298790"/>
                <a:gd name="connsiteX13" fmla="*/ 323570 w 3072959"/>
                <a:gd name="connsiteY13" fmla="*/ 167475 h 298790"/>
                <a:gd name="connsiteX14" fmla="*/ 227451 w 3072959"/>
                <a:gd name="connsiteY14" fmla="*/ 167475 h 298790"/>
                <a:gd name="connsiteX15" fmla="*/ 227451 w 3072959"/>
                <a:gd name="connsiteY15" fmla="*/ 119897 h 298790"/>
                <a:gd name="connsiteX16" fmla="*/ 334038 w 3072959"/>
                <a:gd name="connsiteY16" fmla="*/ 119897 h 298790"/>
                <a:gd name="connsiteX17" fmla="*/ 334038 w 3072959"/>
                <a:gd name="connsiteY17" fmla="*/ 79931 h 298790"/>
                <a:gd name="connsiteX18" fmla="*/ 178915 w 3072959"/>
                <a:gd name="connsiteY18" fmla="*/ 79931 h 298790"/>
                <a:gd name="connsiteX19" fmla="*/ 178915 w 3072959"/>
                <a:gd name="connsiteY19" fmla="*/ 298791 h 298790"/>
                <a:gd name="connsiteX20" fmla="*/ 334038 w 3072959"/>
                <a:gd name="connsiteY20" fmla="*/ 298791 h 298790"/>
                <a:gd name="connsiteX21" fmla="*/ 334038 w 3072959"/>
                <a:gd name="connsiteY21" fmla="*/ 297839 h 298790"/>
                <a:gd name="connsiteX22" fmla="*/ 687110 w 3072959"/>
                <a:gd name="connsiteY22" fmla="*/ 187458 h 298790"/>
                <a:gd name="connsiteX23" fmla="*/ 585280 w 3072959"/>
                <a:gd name="connsiteY23" fmla="*/ 78980 h 298790"/>
                <a:gd name="connsiteX24" fmla="*/ 500581 w 3072959"/>
                <a:gd name="connsiteY24" fmla="*/ 78980 h 298790"/>
                <a:gd name="connsiteX25" fmla="*/ 500581 w 3072959"/>
                <a:gd name="connsiteY25" fmla="*/ 297839 h 298790"/>
                <a:gd name="connsiteX26" fmla="*/ 581474 w 3072959"/>
                <a:gd name="connsiteY26" fmla="*/ 297839 h 298790"/>
                <a:gd name="connsiteX27" fmla="*/ 687110 w 3072959"/>
                <a:gd name="connsiteY27" fmla="*/ 187458 h 298790"/>
                <a:gd name="connsiteX28" fmla="*/ 687110 w 3072959"/>
                <a:gd name="connsiteY28" fmla="*/ 187458 h 298790"/>
                <a:gd name="connsiteX29" fmla="*/ 640478 w 3072959"/>
                <a:gd name="connsiteY29" fmla="*/ 186506 h 298790"/>
                <a:gd name="connsiteX30" fmla="*/ 572909 w 3072959"/>
                <a:gd name="connsiteY30" fmla="*/ 256922 h 298790"/>
                <a:gd name="connsiteX31" fmla="*/ 549117 w 3072959"/>
                <a:gd name="connsiteY31" fmla="*/ 256922 h 298790"/>
                <a:gd name="connsiteX32" fmla="*/ 549117 w 3072959"/>
                <a:gd name="connsiteY32" fmla="*/ 118945 h 298790"/>
                <a:gd name="connsiteX33" fmla="*/ 574812 w 3072959"/>
                <a:gd name="connsiteY33" fmla="*/ 118945 h 298790"/>
                <a:gd name="connsiteX34" fmla="*/ 640478 w 3072959"/>
                <a:gd name="connsiteY34" fmla="*/ 186506 h 298790"/>
                <a:gd name="connsiteX35" fmla="*/ 640478 w 3072959"/>
                <a:gd name="connsiteY35" fmla="*/ 186506 h 298790"/>
                <a:gd name="connsiteX36" fmla="*/ 907899 w 3072959"/>
                <a:gd name="connsiteY36" fmla="*/ 297839 h 298790"/>
                <a:gd name="connsiteX37" fmla="*/ 907899 w 3072959"/>
                <a:gd name="connsiteY37" fmla="*/ 257874 h 298790"/>
                <a:gd name="connsiteX38" fmla="*/ 801311 w 3072959"/>
                <a:gd name="connsiteY38" fmla="*/ 257874 h 298790"/>
                <a:gd name="connsiteX39" fmla="*/ 801311 w 3072959"/>
                <a:gd name="connsiteY39" fmla="*/ 206489 h 298790"/>
                <a:gd name="connsiteX40" fmla="*/ 897430 w 3072959"/>
                <a:gd name="connsiteY40" fmla="*/ 206489 h 298790"/>
                <a:gd name="connsiteX41" fmla="*/ 897430 w 3072959"/>
                <a:gd name="connsiteY41" fmla="*/ 167475 h 298790"/>
                <a:gd name="connsiteX42" fmla="*/ 801311 w 3072959"/>
                <a:gd name="connsiteY42" fmla="*/ 167475 h 298790"/>
                <a:gd name="connsiteX43" fmla="*/ 801311 w 3072959"/>
                <a:gd name="connsiteY43" fmla="*/ 119897 h 298790"/>
                <a:gd name="connsiteX44" fmla="*/ 907899 w 3072959"/>
                <a:gd name="connsiteY44" fmla="*/ 119897 h 298790"/>
                <a:gd name="connsiteX45" fmla="*/ 907899 w 3072959"/>
                <a:gd name="connsiteY45" fmla="*/ 79931 h 298790"/>
                <a:gd name="connsiteX46" fmla="*/ 752775 w 3072959"/>
                <a:gd name="connsiteY46" fmla="*/ 79931 h 298790"/>
                <a:gd name="connsiteX47" fmla="*/ 752775 w 3072959"/>
                <a:gd name="connsiteY47" fmla="*/ 298791 h 298790"/>
                <a:gd name="connsiteX48" fmla="*/ 907899 w 3072959"/>
                <a:gd name="connsiteY48" fmla="*/ 298791 h 298790"/>
                <a:gd name="connsiteX49" fmla="*/ 907899 w 3072959"/>
                <a:gd name="connsiteY49" fmla="*/ 297839 h 298790"/>
                <a:gd name="connsiteX50" fmla="*/ 907899 w 3072959"/>
                <a:gd name="connsiteY50" fmla="*/ 39014 h 298790"/>
                <a:gd name="connsiteX51" fmla="*/ 907899 w 3072959"/>
                <a:gd name="connsiteY51" fmla="*/ 0 h 298790"/>
                <a:gd name="connsiteX52" fmla="*/ 748017 w 3072959"/>
                <a:gd name="connsiteY52" fmla="*/ 27595 h 298790"/>
                <a:gd name="connsiteX53" fmla="*/ 748017 w 3072959"/>
                <a:gd name="connsiteY53" fmla="*/ 66609 h 298790"/>
                <a:gd name="connsiteX54" fmla="*/ 907899 w 3072959"/>
                <a:gd name="connsiteY54" fmla="*/ 39014 h 298790"/>
                <a:gd name="connsiteX55" fmla="*/ 907899 w 3072959"/>
                <a:gd name="connsiteY55" fmla="*/ 39014 h 298790"/>
                <a:gd name="connsiteX56" fmla="*/ 1143914 w 3072959"/>
                <a:gd name="connsiteY56" fmla="*/ 154153 h 298790"/>
                <a:gd name="connsiteX57" fmla="*/ 1051601 w 3072959"/>
                <a:gd name="connsiteY57" fmla="*/ 78980 h 298790"/>
                <a:gd name="connsiteX58" fmla="*/ 971661 w 3072959"/>
                <a:gd name="connsiteY58" fmla="*/ 78980 h 298790"/>
                <a:gd name="connsiteX59" fmla="*/ 971661 w 3072959"/>
                <a:gd name="connsiteY59" fmla="*/ 297839 h 298790"/>
                <a:gd name="connsiteX60" fmla="*/ 1020196 w 3072959"/>
                <a:gd name="connsiteY60" fmla="*/ 297839 h 298790"/>
                <a:gd name="connsiteX61" fmla="*/ 1020196 w 3072959"/>
                <a:gd name="connsiteY61" fmla="*/ 227424 h 298790"/>
                <a:gd name="connsiteX62" fmla="*/ 1054456 w 3072959"/>
                <a:gd name="connsiteY62" fmla="*/ 227424 h 298790"/>
                <a:gd name="connsiteX63" fmla="*/ 1143914 w 3072959"/>
                <a:gd name="connsiteY63" fmla="*/ 154153 h 298790"/>
                <a:gd name="connsiteX64" fmla="*/ 1143914 w 3072959"/>
                <a:gd name="connsiteY64" fmla="*/ 154153 h 298790"/>
                <a:gd name="connsiteX65" fmla="*/ 1094427 w 3072959"/>
                <a:gd name="connsiteY65" fmla="*/ 155105 h 298790"/>
                <a:gd name="connsiteX66" fmla="*/ 1053505 w 3072959"/>
                <a:gd name="connsiteY66" fmla="*/ 189361 h 298790"/>
                <a:gd name="connsiteX67" fmla="*/ 1019244 w 3072959"/>
                <a:gd name="connsiteY67" fmla="*/ 189361 h 298790"/>
                <a:gd name="connsiteX68" fmla="*/ 1019244 w 3072959"/>
                <a:gd name="connsiteY68" fmla="*/ 119897 h 298790"/>
                <a:gd name="connsiteX69" fmla="*/ 1053505 w 3072959"/>
                <a:gd name="connsiteY69" fmla="*/ 119897 h 298790"/>
                <a:gd name="connsiteX70" fmla="*/ 1094427 w 3072959"/>
                <a:gd name="connsiteY70" fmla="*/ 155105 h 298790"/>
                <a:gd name="connsiteX71" fmla="*/ 1094427 w 3072959"/>
                <a:gd name="connsiteY71" fmla="*/ 155105 h 298790"/>
                <a:gd name="connsiteX72" fmla="*/ 1395156 w 3072959"/>
                <a:gd name="connsiteY72" fmla="*/ 297839 h 298790"/>
                <a:gd name="connsiteX73" fmla="*/ 1318070 w 3072959"/>
                <a:gd name="connsiteY73" fmla="*/ 78980 h 298790"/>
                <a:gd name="connsiteX74" fmla="*/ 1252405 w 3072959"/>
                <a:gd name="connsiteY74" fmla="*/ 78980 h 298790"/>
                <a:gd name="connsiteX75" fmla="*/ 1174368 w 3072959"/>
                <a:gd name="connsiteY75" fmla="*/ 297839 h 298790"/>
                <a:gd name="connsiteX76" fmla="*/ 1225758 w 3072959"/>
                <a:gd name="connsiteY76" fmla="*/ 297839 h 298790"/>
                <a:gd name="connsiteX77" fmla="*/ 1238130 w 3072959"/>
                <a:gd name="connsiteY77" fmla="*/ 258825 h 298790"/>
                <a:gd name="connsiteX78" fmla="*/ 1332346 w 3072959"/>
                <a:gd name="connsiteY78" fmla="*/ 258825 h 298790"/>
                <a:gd name="connsiteX79" fmla="*/ 1344717 w 3072959"/>
                <a:gd name="connsiteY79" fmla="*/ 297839 h 298790"/>
                <a:gd name="connsiteX80" fmla="*/ 1395156 w 3072959"/>
                <a:gd name="connsiteY80" fmla="*/ 297839 h 298790"/>
                <a:gd name="connsiteX81" fmla="*/ 1395156 w 3072959"/>
                <a:gd name="connsiteY81" fmla="*/ 297839 h 298790"/>
                <a:gd name="connsiteX82" fmla="*/ 1319974 w 3072959"/>
                <a:gd name="connsiteY82" fmla="*/ 223617 h 298790"/>
                <a:gd name="connsiteX83" fmla="*/ 1249550 w 3072959"/>
                <a:gd name="connsiteY83" fmla="*/ 223617 h 298790"/>
                <a:gd name="connsiteX84" fmla="*/ 1284762 w 3072959"/>
                <a:gd name="connsiteY84" fmla="*/ 116091 h 298790"/>
                <a:gd name="connsiteX85" fmla="*/ 1319974 w 3072959"/>
                <a:gd name="connsiteY85" fmla="*/ 223617 h 298790"/>
                <a:gd name="connsiteX86" fmla="*/ 1319974 w 3072959"/>
                <a:gd name="connsiteY86" fmla="*/ 223617 h 298790"/>
                <a:gd name="connsiteX87" fmla="*/ 1629268 w 3072959"/>
                <a:gd name="connsiteY87" fmla="*/ 297839 h 298790"/>
                <a:gd name="connsiteX88" fmla="*/ 1553134 w 3072959"/>
                <a:gd name="connsiteY88" fmla="*/ 216956 h 298790"/>
                <a:gd name="connsiteX89" fmla="*/ 1617848 w 3072959"/>
                <a:gd name="connsiteY89" fmla="*/ 150347 h 298790"/>
                <a:gd name="connsiteX90" fmla="*/ 1525535 w 3072959"/>
                <a:gd name="connsiteY90" fmla="*/ 78980 h 298790"/>
                <a:gd name="connsiteX91" fmla="*/ 1445595 w 3072959"/>
                <a:gd name="connsiteY91" fmla="*/ 78980 h 298790"/>
                <a:gd name="connsiteX92" fmla="*/ 1445595 w 3072959"/>
                <a:gd name="connsiteY92" fmla="*/ 297839 h 298790"/>
                <a:gd name="connsiteX93" fmla="*/ 1494130 w 3072959"/>
                <a:gd name="connsiteY93" fmla="*/ 297839 h 298790"/>
                <a:gd name="connsiteX94" fmla="*/ 1494130 w 3072959"/>
                <a:gd name="connsiteY94" fmla="*/ 210296 h 298790"/>
                <a:gd name="connsiteX95" fmla="*/ 1565506 w 3072959"/>
                <a:gd name="connsiteY95" fmla="*/ 297839 h 298790"/>
                <a:gd name="connsiteX96" fmla="*/ 1629268 w 3072959"/>
                <a:gd name="connsiteY96" fmla="*/ 297839 h 298790"/>
                <a:gd name="connsiteX97" fmla="*/ 1629268 w 3072959"/>
                <a:gd name="connsiteY97" fmla="*/ 297839 h 298790"/>
                <a:gd name="connsiteX98" fmla="*/ 1568361 w 3072959"/>
                <a:gd name="connsiteY98" fmla="*/ 151299 h 298790"/>
                <a:gd name="connsiteX99" fmla="*/ 1527439 w 3072959"/>
                <a:gd name="connsiteY99" fmla="*/ 181749 h 298790"/>
                <a:gd name="connsiteX100" fmla="*/ 1493179 w 3072959"/>
                <a:gd name="connsiteY100" fmla="*/ 181749 h 298790"/>
                <a:gd name="connsiteX101" fmla="*/ 1493179 w 3072959"/>
                <a:gd name="connsiteY101" fmla="*/ 119897 h 298790"/>
                <a:gd name="connsiteX102" fmla="*/ 1527439 w 3072959"/>
                <a:gd name="connsiteY102" fmla="*/ 119897 h 298790"/>
                <a:gd name="connsiteX103" fmla="*/ 1568361 w 3072959"/>
                <a:gd name="connsiteY103" fmla="*/ 151299 h 298790"/>
                <a:gd name="connsiteX104" fmla="*/ 1568361 w 3072959"/>
                <a:gd name="connsiteY104" fmla="*/ 151299 h 298790"/>
                <a:gd name="connsiteX105" fmla="*/ 1821507 w 3072959"/>
                <a:gd name="connsiteY105" fmla="*/ 118945 h 298790"/>
                <a:gd name="connsiteX106" fmla="*/ 1821507 w 3072959"/>
                <a:gd name="connsiteY106" fmla="*/ 78980 h 298790"/>
                <a:gd name="connsiteX107" fmla="*/ 1659722 w 3072959"/>
                <a:gd name="connsiteY107" fmla="*/ 78980 h 298790"/>
                <a:gd name="connsiteX108" fmla="*/ 1659722 w 3072959"/>
                <a:gd name="connsiteY108" fmla="*/ 118945 h 298790"/>
                <a:gd name="connsiteX109" fmla="*/ 1716823 w 3072959"/>
                <a:gd name="connsiteY109" fmla="*/ 118945 h 298790"/>
                <a:gd name="connsiteX110" fmla="*/ 1716823 w 3072959"/>
                <a:gd name="connsiteY110" fmla="*/ 297839 h 298790"/>
                <a:gd name="connsiteX111" fmla="*/ 1764406 w 3072959"/>
                <a:gd name="connsiteY111" fmla="*/ 297839 h 298790"/>
                <a:gd name="connsiteX112" fmla="*/ 1764406 w 3072959"/>
                <a:gd name="connsiteY112" fmla="*/ 118945 h 298790"/>
                <a:gd name="connsiteX113" fmla="*/ 1821507 w 3072959"/>
                <a:gd name="connsiteY113" fmla="*/ 118945 h 298790"/>
                <a:gd name="connsiteX114" fmla="*/ 1821507 w 3072959"/>
                <a:gd name="connsiteY114" fmla="*/ 118945 h 298790"/>
                <a:gd name="connsiteX115" fmla="*/ 2029923 w 3072959"/>
                <a:gd name="connsiteY115" fmla="*/ 297839 h 298790"/>
                <a:gd name="connsiteX116" fmla="*/ 2029923 w 3072959"/>
                <a:gd name="connsiteY116" fmla="*/ 257874 h 298790"/>
                <a:gd name="connsiteX117" fmla="*/ 1923336 w 3072959"/>
                <a:gd name="connsiteY117" fmla="*/ 257874 h 298790"/>
                <a:gd name="connsiteX118" fmla="*/ 1923336 w 3072959"/>
                <a:gd name="connsiteY118" fmla="*/ 206489 h 298790"/>
                <a:gd name="connsiteX119" fmla="*/ 2019455 w 3072959"/>
                <a:gd name="connsiteY119" fmla="*/ 206489 h 298790"/>
                <a:gd name="connsiteX120" fmla="*/ 2019455 w 3072959"/>
                <a:gd name="connsiteY120" fmla="*/ 167475 h 298790"/>
                <a:gd name="connsiteX121" fmla="*/ 1923336 w 3072959"/>
                <a:gd name="connsiteY121" fmla="*/ 167475 h 298790"/>
                <a:gd name="connsiteX122" fmla="*/ 1923336 w 3072959"/>
                <a:gd name="connsiteY122" fmla="*/ 119897 h 298790"/>
                <a:gd name="connsiteX123" fmla="*/ 2029923 w 3072959"/>
                <a:gd name="connsiteY123" fmla="*/ 119897 h 298790"/>
                <a:gd name="connsiteX124" fmla="*/ 2029923 w 3072959"/>
                <a:gd name="connsiteY124" fmla="*/ 79931 h 298790"/>
                <a:gd name="connsiteX125" fmla="*/ 1874800 w 3072959"/>
                <a:gd name="connsiteY125" fmla="*/ 79931 h 298790"/>
                <a:gd name="connsiteX126" fmla="*/ 1874800 w 3072959"/>
                <a:gd name="connsiteY126" fmla="*/ 298791 h 298790"/>
                <a:gd name="connsiteX127" fmla="*/ 2029923 w 3072959"/>
                <a:gd name="connsiteY127" fmla="*/ 298791 h 298790"/>
                <a:gd name="connsiteX128" fmla="*/ 2029923 w 3072959"/>
                <a:gd name="connsiteY128" fmla="*/ 297839 h 298790"/>
                <a:gd name="connsiteX129" fmla="*/ 2362058 w 3072959"/>
                <a:gd name="connsiteY129" fmla="*/ 297839 h 298790"/>
                <a:gd name="connsiteX130" fmla="*/ 2362058 w 3072959"/>
                <a:gd name="connsiteY130" fmla="*/ 78980 h 298790"/>
                <a:gd name="connsiteX131" fmla="*/ 2290683 w 3072959"/>
                <a:gd name="connsiteY131" fmla="*/ 78980 h 298790"/>
                <a:gd name="connsiteX132" fmla="*/ 2234534 w 3072959"/>
                <a:gd name="connsiteY132" fmla="*/ 220763 h 298790"/>
                <a:gd name="connsiteX133" fmla="*/ 2227872 w 3072959"/>
                <a:gd name="connsiteY133" fmla="*/ 246455 h 298790"/>
                <a:gd name="connsiteX134" fmla="*/ 2220259 w 3072959"/>
                <a:gd name="connsiteY134" fmla="*/ 220763 h 298790"/>
                <a:gd name="connsiteX135" fmla="*/ 2165061 w 3072959"/>
                <a:gd name="connsiteY135" fmla="*/ 78980 h 298790"/>
                <a:gd name="connsiteX136" fmla="*/ 2093686 w 3072959"/>
                <a:gd name="connsiteY136" fmla="*/ 78980 h 298790"/>
                <a:gd name="connsiteX137" fmla="*/ 2093686 w 3072959"/>
                <a:gd name="connsiteY137" fmla="*/ 297839 h 298790"/>
                <a:gd name="connsiteX138" fmla="*/ 2142222 w 3072959"/>
                <a:gd name="connsiteY138" fmla="*/ 297839 h 298790"/>
                <a:gd name="connsiteX139" fmla="*/ 2142222 w 3072959"/>
                <a:gd name="connsiteY139" fmla="*/ 137025 h 298790"/>
                <a:gd name="connsiteX140" fmla="*/ 2204081 w 3072959"/>
                <a:gd name="connsiteY140" fmla="*/ 297839 h 298790"/>
                <a:gd name="connsiteX141" fmla="*/ 2252616 w 3072959"/>
                <a:gd name="connsiteY141" fmla="*/ 297839 h 298790"/>
                <a:gd name="connsiteX142" fmla="*/ 2314475 w 3072959"/>
                <a:gd name="connsiteY142" fmla="*/ 137025 h 298790"/>
                <a:gd name="connsiteX143" fmla="*/ 2314475 w 3072959"/>
                <a:gd name="connsiteY143" fmla="*/ 297839 h 298790"/>
                <a:gd name="connsiteX144" fmla="*/ 2362058 w 3072959"/>
                <a:gd name="connsiteY144" fmla="*/ 297839 h 298790"/>
                <a:gd name="connsiteX145" fmla="*/ 2362058 w 3072959"/>
                <a:gd name="connsiteY145" fmla="*/ 297839 h 298790"/>
                <a:gd name="connsiteX146" fmla="*/ 2590460 w 3072959"/>
                <a:gd name="connsiteY146" fmla="*/ 297839 h 298790"/>
                <a:gd name="connsiteX147" fmla="*/ 2590460 w 3072959"/>
                <a:gd name="connsiteY147" fmla="*/ 257874 h 298790"/>
                <a:gd name="connsiteX148" fmla="*/ 2483873 w 3072959"/>
                <a:gd name="connsiteY148" fmla="*/ 257874 h 298790"/>
                <a:gd name="connsiteX149" fmla="*/ 2483873 w 3072959"/>
                <a:gd name="connsiteY149" fmla="*/ 206489 h 298790"/>
                <a:gd name="connsiteX150" fmla="*/ 2579992 w 3072959"/>
                <a:gd name="connsiteY150" fmla="*/ 206489 h 298790"/>
                <a:gd name="connsiteX151" fmla="*/ 2579992 w 3072959"/>
                <a:gd name="connsiteY151" fmla="*/ 167475 h 298790"/>
                <a:gd name="connsiteX152" fmla="*/ 2483873 w 3072959"/>
                <a:gd name="connsiteY152" fmla="*/ 167475 h 298790"/>
                <a:gd name="connsiteX153" fmla="*/ 2483873 w 3072959"/>
                <a:gd name="connsiteY153" fmla="*/ 119897 h 298790"/>
                <a:gd name="connsiteX154" fmla="*/ 2590460 w 3072959"/>
                <a:gd name="connsiteY154" fmla="*/ 119897 h 298790"/>
                <a:gd name="connsiteX155" fmla="*/ 2590460 w 3072959"/>
                <a:gd name="connsiteY155" fmla="*/ 79931 h 298790"/>
                <a:gd name="connsiteX156" fmla="*/ 2435338 w 3072959"/>
                <a:gd name="connsiteY156" fmla="*/ 79931 h 298790"/>
                <a:gd name="connsiteX157" fmla="*/ 2435338 w 3072959"/>
                <a:gd name="connsiteY157" fmla="*/ 298791 h 298790"/>
                <a:gd name="connsiteX158" fmla="*/ 2590460 w 3072959"/>
                <a:gd name="connsiteY158" fmla="*/ 298791 h 298790"/>
                <a:gd name="connsiteX159" fmla="*/ 2590460 w 3072959"/>
                <a:gd name="connsiteY159" fmla="*/ 297839 h 298790"/>
                <a:gd name="connsiteX160" fmla="*/ 2856930 w 3072959"/>
                <a:gd name="connsiteY160" fmla="*/ 297839 h 298790"/>
                <a:gd name="connsiteX161" fmla="*/ 2856930 w 3072959"/>
                <a:gd name="connsiteY161" fmla="*/ 78980 h 298790"/>
                <a:gd name="connsiteX162" fmla="*/ 2808394 w 3072959"/>
                <a:gd name="connsiteY162" fmla="*/ 78980 h 298790"/>
                <a:gd name="connsiteX163" fmla="*/ 2808394 w 3072959"/>
                <a:gd name="connsiteY163" fmla="*/ 230278 h 298790"/>
                <a:gd name="connsiteX164" fmla="*/ 2717985 w 3072959"/>
                <a:gd name="connsiteY164" fmla="*/ 78980 h 298790"/>
                <a:gd name="connsiteX165" fmla="*/ 2655174 w 3072959"/>
                <a:gd name="connsiteY165" fmla="*/ 78980 h 298790"/>
                <a:gd name="connsiteX166" fmla="*/ 2655174 w 3072959"/>
                <a:gd name="connsiteY166" fmla="*/ 297839 h 298790"/>
                <a:gd name="connsiteX167" fmla="*/ 2704662 w 3072959"/>
                <a:gd name="connsiteY167" fmla="*/ 297839 h 298790"/>
                <a:gd name="connsiteX168" fmla="*/ 2704662 w 3072959"/>
                <a:gd name="connsiteY168" fmla="*/ 145589 h 298790"/>
                <a:gd name="connsiteX169" fmla="*/ 2796974 w 3072959"/>
                <a:gd name="connsiteY169" fmla="*/ 297839 h 298790"/>
                <a:gd name="connsiteX170" fmla="*/ 2856930 w 3072959"/>
                <a:gd name="connsiteY170" fmla="*/ 297839 h 298790"/>
                <a:gd name="connsiteX171" fmla="*/ 2856930 w 3072959"/>
                <a:gd name="connsiteY171" fmla="*/ 297839 h 298790"/>
                <a:gd name="connsiteX172" fmla="*/ 3072960 w 3072959"/>
                <a:gd name="connsiteY172" fmla="*/ 118945 h 298790"/>
                <a:gd name="connsiteX173" fmla="*/ 3072960 w 3072959"/>
                <a:gd name="connsiteY173" fmla="*/ 78980 h 298790"/>
                <a:gd name="connsiteX174" fmla="*/ 2911175 w 3072959"/>
                <a:gd name="connsiteY174" fmla="*/ 78980 h 298790"/>
                <a:gd name="connsiteX175" fmla="*/ 2911175 w 3072959"/>
                <a:gd name="connsiteY175" fmla="*/ 118945 h 298790"/>
                <a:gd name="connsiteX176" fmla="*/ 2968276 w 3072959"/>
                <a:gd name="connsiteY176" fmla="*/ 118945 h 298790"/>
                <a:gd name="connsiteX177" fmla="*/ 2968276 w 3072959"/>
                <a:gd name="connsiteY177" fmla="*/ 297839 h 298790"/>
                <a:gd name="connsiteX178" fmla="*/ 3015859 w 3072959"/>
                <a:gd name="connsiteY178" fmla="*/ 297839 h 298790"/>
                <a:gd name="connsiteX179" fmla="*/ 3015859 w 3072959"/>
                <a:gd name="connsiteY179" fmla="*/ 118945 h 298790"/>
                <a:gd name="connsiteX180" fmla="*/ 3072960 w 3072959"/>
                <a:gd name="connsiteY180" fmla="*/ 118945 h 298790"/>
                <a:gd name="connsiteX181" fmla="*/ 3072960 w 3072959"/>
                <a:gd name="connsiteY181" fmla="*/ 118945 h 29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3072959" h="298790">
                  <a:moveTo>
                    <a:pt x="123718" y="297839"/>
                  </a:moveTo>
                  <a:lnTo>
                    <a:pt x="123718" y="257874"/>
                  </a:lnTo>
                  <a:lnTo>
                    <a:pt x="49487" y="257874"/>
                  </a:lnTo>
                  <a:lnTo>
                    <a:pt x="49487" y="78980"/>
                  </a:lnTo>
                  <a:lnTo>
                    <a:pt x="0" y="78980"/>
                  </a:lnTo>
                  <a:lnTo>
                    <a:pt x="0" y="297839"/>
                  </a:lnTo>
                  <a:lnTo>
                    <a:pt x="123718" y="297839"/>
                  </a:lnTo>
                  <a:lnTo>
                    <a:pt x="123718" y="297839"/>
                  </a:lnTo>
                  <a:close/>
                  <a:moveTo>
                    <a:pt x="334038" y="297839"/>
                  </a:moveTo>
                  <a:lnTo>
                    <a:pt x="334038" y="257874"/>
                  </a:lnTo>
                  <a:lnTo>
                    <a:pt x="227451" y="257874"/>
                  </a:lnTo>
                  <a:lnTo>
                    <a:pt x="227451" y="206489"/>
                  </a:lnTo>
                  <a:lnTo>
                    <a:pt x="323570" y="206489"/>
                  </a:lnTo>
                  <a:lnTo>
                    <a:pt x="323570" y="167475"/>
                  </a:lnTo>
                  <a:lnTo>
                    <a:pt x="227451" y="167475"/>
                  </a:lnTo>
                  <a:lnTo>
                    <a:pt x="227451" y="119897"/>
                  </a:lnTo>
                  <a:lnTo>
                    <a:pt x="334038" y="119897"/>
                  </a:lnTo>
                  <a:lnTo>
                    <a:pt x="334038" y="79931"/>
                  </a:lnTo>
                  <a:lnTo>
                    <a:pt x="178915" y="79931"/>
                  </a:lnTo>
                  <a:lnTo>
                    <a:pt x="178915" y="298791"/>
                  </a:lnTo>
                  <a:lnTo>
                    <a:pt x="334038" y="298791"/>
                  </a:lnTo>
                  <a:lnTo>
                    <a:pt x="334038" y="297839"/>
                  </a:lnTo>
                  <a:close/>
                  <a:moveTo>
                    <a:pt x="687110" y="187458"/>
                  </a:moveTo>
                  <a:cubicBezTo>
                    <a:pt x="687110" y="117042"/>
                    <a:pt x="651898" y="78980"/>
                    <a:pt x="585280" y="78980"/>
                  </a:cubicBezTo>
                  <a:lnTo>
                    <a:pt x="500581" y="78980"/>
                  </a:lnTo>
                  <a:lnTo>
                    <a:pt x="500581" y="297839"/>
                  </a:lnTo>
                  <a:lnTo>
                    <a:pt x="581474" y="297839"/>
                  </a:lnTo>
                  <a:cubicBezTo>
                    <a:pt x="649994" y="297839"/>
                    <a:pt x="687110" y="256922"/>
                    <a:pt x="687110" y="187458"/>
                  </a:cubicBezTo>
                  <a:lnTo>
                    <a:pt x="687110" y="187458"/>
                  </a:lnTo>
                  <a:close/>
                  <a:moveTo>
                    <a:pt x="640478" y="186506"/>
                  </a:moveTo>
                  <a:cubicBezTo>
                    <a:pt x="640478" y="242649"/>
                    <a:pt x="617638" y="256922"/>
                    <a:pt x="572909" y="256922"/>
                  </a:cubicBezTo>
                  <a:lnTo>
                    <a:pt x="549117" y="256922"/>
                  </a:lnTo>
                  <a:lnTo>
                    <a:pt x="549117" y="118945"/>
                  </a:lnTo>
                  <a:lnTo>
                    <a:pt x="574812" y="118945"/>
                  </a:lnTo>
                  <a:cubicBezTo>
                    <a:pt x="618589" y="118945"/>
                    <a:pt x="639526" y="130364"/>
                    <a:pt x="640478" y="186506"/>
                  </a:cubicBezTo>
                  <a:lnTo>
                    <a:pt x="640478" y="186506"/>
                  </a:lnTo>
                  <a:close/>
                  <a:moveTo>
                    <a:pt x="907899" y="297839"/>
                  </a:moveTo>
                  <a:lnTo>
                    <a:pt x="907899" y="257874"/>
                  </a:lnTo>
                  <a:lnTo>
                    <a:pt x="801311" y="257874"/>
                  </a:lnTo>
                  <a:lnTo>
                    <a:pt x="801311" y="206489"/>
                  </a:lnTo>
                  <a:lnTo>
                    <a:pt x="897430" y="206489"/>
                  </a:lnTo>
                  <a:lnTo>
                    <a:pt x="897430" y="167475"/>
                  </a:lnTo>
                  <a:lnTo>
                    <a:pt x="801311" y="167475"/>
                  </a:lnTo>
                  <a:lnTo>
                    <a:pt x="801311" y="119897"/>
                  </a:lnTo>
                  <a:lnTo>
                    <a:pt x="907899" y="119897"/>
                  </a:lnTo>
                  <a:lnTo>
                    <a:pt x="907899" y="79931"/>
                  </a:lnTo>
                  <a:lnTo>
                    <a:pt x="752775" y="79931"/>
                  </a:lnTo>
                  <a:lnTo>
                    <a:pt x="752775" y="298791"/>
                  </a:lnTo>
                  <a:lnTo>
                    <a:pt x="907899" y="298791"/>
                  </a:lnTo>
                  <a:lnTo>
                    <a:pt x="907899" y="297839"/>
                  </a:lnTo>
                  <a:close/>
                  <a:moveTo>
                    <a:pt x="907899" y="39014"/>
                  </a:moveTo>
                  <a:lnTo>
                    <a:pt x="907899" y="0"/>
                  </a:lnTo>
                  <a:lnTo>
                    <a:pt x="748017" y="27595"/>
                  </a:lnTo>
                  <a:lnTo>
                    <a:pt x="748017" y="66609"/>
                  </a:lnTo>
                  <a:lnTo>
                    <a:pt x="907899" y="39014"/>
                  </a:lnTo>
                  <a:lnTo>
                    <a:pt x="907899" y="39014"/>
                  </a:lnTo>
                  <a:close/>
                  <a:moveTo>
                    <a:pt x="1143914" y="154153"/>
                  </a:moveTo>
                  <a:cubicBezTo>
                    <a:pt x="1143914" y="123703"/>
                    <a:pt x="1136301" y="78980"/>
                    <a:pt x="1051601" y="78980"/>
                  </a:cubicBezTo>
                  <a:lnTo>
                    <a:pt x="971661" y="78980"/>
                  </a:lnTo>
                  <a:lnTo>
                    <a:pt x="971661" y="297839"/>
                  </a:lnTo>
                  <a:lnTo>
                    <a:pt x="1020196" y="297839"/>
                  </a:lnTo>
                  <a:lnTo>
                    <a:pt x="1020196" y="227424"/>
                  </a:lnTo>
                  <a:lnTo>
                    <a:pt x="1054456" y="227424"/>
                  </a:lnTo>
                  <a:cubicBezTo>
                    <a:pt x="1140107" y="227424"/>
                    <a:pt x="1143914" y="183652"/>
                    <a:pt x="1143914" y="154153"/>
                  </a:cubicBezTo>
                  <a:lnTo>
                    <a:pt x="1143914" y="154153"/>
                  </a:lnTo>
                  <a:close/>
                  <a:moveTo>
                    <a:pt x="1094427" y="155105"/>
                  </a:moveTo>
                  <a:cubicBezTo>
                    <a:pt x="1094427" y="170330"/>
                    <a:pt x="1089668" y="189361"/>
                    <a:pt x="1053505" y="189361"/>
                  </a:cubicBezTo>
                  <a:lnTo>
                    <a:pt x="1019244" y="189361"/>
                  </a:lnTo>
                  <a:lnTo>
                    <a:pt x="1019244" y="119897"/>
                  </a:lnTo>
                  <a:lnTo>
                    <a:pt x="1053505" y="119897"/>
                  </a:lnTo>
                  <a:cubicBezTo>
                    <a:pt x="1089668" y="118945"/>
                    <a:pt x="1094427" y="139880"/>
                    <a:pt x="1094427" y="155105"/>
                  </a:cubicBezTo>
                  <a:lnTo>
                    <a:pt x="1094427" y="155105"/>
                  </a:lnTo>
                  <a:close/>
                  <a:moveTo>
                    <a:pt x="1395156" y="297839"/>
                  </a:moveTo>
                  <a:lnTo>
                    <a:pt x="1318070" y="78980"/>
                  </a:lnTo>
                  <a:lnTo>
                    <a:pt x="1252405" y="78980"/>
                  </a:lnTo>
                  <a:lnTo>
                    <a:pt x="1174368" y="297839"/>
                  </a:lnTo>
                  <a:lnTo>
                    <a:pt x="1225758" y="297839"/>
                  </a:lnTo>
                  <a:lnTo>
                    <a:pt x="1238130" y="258825"/>
                  </a:lnTo>
                  <a:lnTo>
                    <a:pt x="1332346" y="258825"/>
                  </a:lnTo>
                  <a:lnTo>
                    <a:pt x="1344717" y="297839"/>
                  </a:lnTo>
                  <a:lnTo>
                    <a:pt x="1395156" y="297839"/>
                  </a:lnTo>
                  <a:lnTo>
                    <a:pt x="1395156" y="297839"/>
                  </a:lnTo>
                  <a:close/>
                  <a:moveTo>
                    <a:pt x="1319974" y="223617"/>
                  </a:moveTo>
                  <a:lnTo>
                    <a:pt x="1249550" y="223617"/>
                  </a:lnTo>
                  <a:lnTo>
                    <a:pt x="1284762" y="116091"/>
                  </a:lnTo>
                  <a:lnTo>
                    <a:pt x="1319974" y="223617"/>
                  </a:lnTo>
                  <a:lnTo>
                    <a:pt x="1319974" y="223617"/>
                  </a:lnTo>
                  <a:close/>
                  <a:moveTo>
                    <a:pt x="1629268" y="297839"/>
                  </a:moveTo>
                  <a:lnTo>
                    <a:pt x="1553134" y="216956"/>
                  </a:lnTo>
                  <a:cubicBezTo>
                    <a:pt x="1609283" y="213150"/>
                    <a:pt x="1617848" y="176039"/>
                    <a:pt x="1617848" y="150347"/>
                  </a:cubicBezTo>
                  <a:cubicBezTo>
                    <a:pt x="1617848" y="121800"/>
                    <a:pt x="1608331" y="78980"/>
                    <a:pt x="1525535" y="78980"/>
                  </a:cubicBezTo>
                  <a:lnTo>
                    <a:pt x="1445595" y="78980"/>
                  </a:lnTo>
                  <a:lnTo>
                    <a:pt x="1445595" y="297839"/>
                  </a:lnTo>
                  <a:lnTo>
                    <a:pt x="1494130" y="297839"/>
                  </a:lnTo>
                  <a:lnTo>
                    <a:pt x="1494130" y="210296"/>
                  </a:lnTo>
                  <a:lnTo>
                    <a:pt x="1565506" y="297839"/>
                  </a:lnTo>
                  <a:lnTo>
                    <a:pt x="1629268" y="297839"/>
                  </a:lnTo>
                  <a:lnTo>
                    <a:pt x="1629268" y="297839"/>
                  </a:lnTo>
                  <a:close/>
                  <a:moveTo>
                    <a:pt x="1568361" y="151299"/>
                  </a:moveTo>
                  <a:cubicBezTo>
                    <a:pt x="1568361" y="165572"/>
                    <a:pt x="1561700" y="181749"/>
                    <a:pt x="1527439" y="181749"/>
                  </a:cubicBezTo>
                  <a:lnTo>
                    <a:pt x="1493179" y="181749"/>
                  </a:lnTo>
                  <a:lnTo>
                    <a:pt x="1493179" y="119897"/>
                  </a:lnTo>
                  <a:lnTo>
                    <a:pt x="1527439" y="119897"/>
                  </a:lnTo>
                  <a:cubicBezTo>
                    <a:pt x="1561700" y="118945"/>
                    <a:pt x="1568361" y="136073"/>
                    <a:pt x="1568361" y="151299"/>
                  </a:cubicBezTo>
                  <a:lnTo>
                    <a:pt x="1568361" y="151299"/>
                  </a:lnTo>
                  <a:close/>
                  <a:moveTo>
                    <a:pt x="1821507" y="118945"/>
                  </a:moveTo>
                  <a:lnTo>
                    <a:pt x="1821507" y="78980"/>
                  </a:lnTo>
                  <a:lnTo>
                    <a:pt x="1659722" y="78980"/>
                  </a:lnTo>
                  <a:lnTo>
                    <a:pt x="1659722" y="118945"/>
                  </a:lnTo>
                  <a:lnTo>
                    <a:pt x="1716823" y="118945"/>
                  </a:lnTo>
                  <a:lnTo>
                    <a:pt x="1716823" y="297839"/>
                  </a:lnTo>
                  <a:lnTo>
                    <a:pt x="1764406" y="297839"/>
                  </a:lnTo>
                  <a:lnTo>
                    <a:pt x="1764406" y="118945"/>
                  </a:lnTo>
                  <a:lnTo>
                    <a:pt x="1821507" y="118945"/>
                  </a:lnTo>
                  <a:lnTo>
                    <a:pt x="1821507" y="118945"/>
                  </a:lnTo>
                  <a:close/>
                  <a:moveTo>
                    <a:pt x="2029923" y="297839"/>
                  </a:moveTo>
                  <a:lnTo>
                    <a:pt x="2029923" y="257874"/>
                  </a:lnTo>
                  <a:lnTo>
                    <a:pt x="1923336" y="257874"/>
                  </a:lnTo>
                  <a:lnTo>
                    <a:pt x="1923336" y="206489"/>
                  </a:lnTo>
                  <a:lnTo>
                    <a:pt x="2019455" y="206489"/>
                  </a:lnTo>
                  <a:lnTo>
                    <a:pt x="2019455" y="167475"/>
                  </a:lnTo>
                  <a:lnTo>
                    <a:pt x="1923336" y="167475"/>
                  </a:lnTo>
                  <a:lnTo>
                    <a:pt x="1923336" y="119897"/>
                  </a:lnTo>
                  <a:lnTo>
                    <a:pt x="2029923" y="119897"/>
                  </a:lnTo>
                  <a:lnTo>
                    <a:pt x="2029923" y="79931"/>
                  </a:lnTo>
                  <a:lnTo>
                    <a:pt x="1874800" y="79931"/>
                  </a:lnTo>
                  <a:lnTo>
                    <a:pt x="1874800" y="298791"/>
                  </a:lnTo>
                  <a:lnTo>
                    <a:pt x="2029923" y="298791"/>
                  </a:lnTo>
                  <a:lnTo>
                    <a:pt x="2029923" y="297839"/>
                  </a:lnTo>
                  <a:close/>
                  <a:moveTo>
                    <a:pt x="2362058" y="297839"/>
                  </a:moveTo>
                  <a:lnTo>
                    <a:pt x="2362058" y="78980"/>
                  </a:lnTo>
                  <a:lnTo>
                    <a:pt x="2290683" y="78980"/>
                  </a:lnTo>
                  <a:lnTo>
                    <a:pt x="2234534" y="220763"/>
                  </a:lnTo>
                  <a:cubicBezTo>
                    <a:pt x="2229775" y="233133"/>
                    <a:pt x="2227872" y="246455"/>
                    <a:pt x="2227872" y="246455"/>
                  </a:cubicBezTo>
                  <a:cubicBezTo>
                    <a:pt x="2227872" y="246455"/>
                    <a:pt x="2225017" y="234085"/>
                    <a:pt x="2220259" y="220763"/>
                  </a:cubicBezTo>
                  <a:lnTo>
                    <a:pt x="2165061" y="78980"/>
                  </a:lnTo>
                  <a:lnTo>
                    <a:pt x="2093686" y="78980"/>
                  </a:lnTo>
                  <a:lnTo>
                    <a:pt x="2093686" y="297839"/>
                  </a:lnTo>
                  <a:lnTo>
                    <a:pt x="2142222" y="297839"/>
                  </a:lnTo>
                  <a:lnTo>
                    <a:pt x="2142222" y="137025"/>
                  </a:lnTo>
                  <a:lnTo>
                    <a:pt x="2204081" y="297839"/>
                  </a:lnTo>
                  <a:lnTo>
                    <a:pt x="2252616" y="297839"/>
                  </a:lnTo>
                  <a:lnTo>
                    <a:pt x="2314475" y="137025"/>
                  </a:lnTo>
                  <a:lnTo>
                    <a:pt x="2314475" y="297839"/>
                  </a:lnTo>
                  <a:lnTo>
                    <a:pt x="2362058" y="297839"/>
                  </a:lnTo>
                  <a:lnTo>
                    <a:pt x="2362058" y="297839"/>
                  </a:lnTo>
                  <a:close/>
                  <a:moveTo>
                    <a:pt x="2590460" y="297839"/>
                  </a:moveTo>
                  <a:lnTo>
                    <a:pt x="2590460" y="257874"/>
                  </a:lnTo>
                  <a:lnTo>
                    <a:pt x="2483873" y="257874"/>
                  </a:lnTo>
                  <a:lnTo>
                    <a:pt x="2483873" y="206489"/>
                  </a:lnTo>
                  <a:lnTo>
                    <a:pt x="2579992" y="206489"/>
                  </a:lnTo>
                  <a:lnTo>
                    <a:pt x="2579992" y="167475"/>
                  </a:lnTo>
                  <a:lnTo>
                    <a:pt x="2483873" y="167475"/>
                  </a:lnTo>
                  <a:lnTo>
                    <a:pt x="2483873" y="119897"/>
                  </a:lnTo>
                  <a:lnTo>
                    <a:pt x="2590460" y="119897"/>
                  </a:lnTo>
                  <a:lnTo>
                    <a:pt x="2590460" y="79931"/>
                  </a:lnTo>
                  <a:lnTo>
                    <a:pt x="2435338" y="79931"/>
                  </a:lnTo>
                  <a:lnTo>
                    <a:pt x="2435338" y="298791"/>
                  </a:lnTo>
                  <a:lnTo>
                    <a:pt x="2590460" y="298791"/>
                  </a:lnTo>
                  <a:lnTo>
                    <a:pt x="2590460" y="297839"/>
                  </a:lnTo>
                  <a:close/>
                  <a:moveTo>
                    <a:pt x="2856930" y="297839"/>
                  </a:moveTo>
                  <a:lnTo>
                    <a:pt x="2856930" y="78980"/>
                  </a:lnTo>
                  <a:lnTo>
                    <a:pt x="2808394" y="78980"/>
                  </a:lnTo>
                  <a:lnTo>
                    <a:pt x="2808394" y="230278"/>
                  </a:lnTo>
                  <a:lnTo>
                    <a:pt x="2717985" y="78980"/>
                  </a:lnTo>
                  <a:lnTo>
                    <a:pt x="2655174" y="78980"/>
                  </a:lnTo>
                  <a:lnTo>
                    <a:pt x="2655174" y="297839"/>
                  </a:lnTo>
                  <a:lnTo>
                    <a:pt x="2704662" y="297839"/>
                  </a:lnTo>
                  <a:lnTo>
                    <a:pt x="2704662" y="145589"/>
                  </a:lnTo>
                  <a:lnTo>
                    <a:pt x="2796974" y="297839"/>
                  </a:lnTo>
                  <a:lnTo>
                    <a:pt x="2856930" y="297839"/>
                  </a:lnTo>
                  <a:lnTo>
                    <a:pt x="2856930" y="297839"/>
                  </a:lnTo>
                  <a:close/>
                  <a:moveTo>
                    <a:pt x="3072960" y="118945"/>
                  </a:moveTo>
                  <a:lnTo>
                    <a:pt x="3072960" y="78980"/>
                  </a:lnTo>
                  <a:lnTo>
                    <a:pt x="2911175" y="78980"/>
                  </a:lnTo>
                  <a:lnTo>
                    <a:pt x="2911175" y="118945"/>
                  </a:lnTo>
                  <a:lnTo>
                    <a:pt x="2968276" y="118945"/>
                  </a:lnTo>
                  <a:lnTo>
                    <a:pt x="2968276" y="297839"/>
                  </a:lnTo>
                  <a:lnTo>
                    <a:pt x="3015859" y="297839"/>
                  </a:lnTo>
                  <a:lnTo>
                    <a:pt x="3015859" y="118945"/>
                  </a:lnTo>
                  <a:lnTo>
                    <a:pt x="3072960" y="118945"/>
                  </a:lnTo>
                  <a:lnTo>
                    <a:pt x="3072960" y="118945"/>
                  </a:lnTo>
                  <a:close/>
                </a:path>
              </a:pathLst>
            </a:custGeom>
            <a:solidFill>
              <a:srgbClr val="000000"/>
            </a:solidFill>
            <a:ln w="9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EC0BA0C8-36CE-4147-CCC5-437862F6FE97}"/>
                </a:ext>
              </a:extLst>
            </p:cNvPr>
            <p:cNvSpPr/>
            <p:nvPr/>
          </p:nvSpPr>
          <p:spPr>
            <a:xfrm>
              <a:off x="10756865" y="852310"/>
              <a:ext cx="337844" cy="139879"/>
            </a:xfrm>
            <a:custGeom>
              <a:avLst/>
              <a:gdLst>
                <a:gd name="connsiteX0" fmla="*/ 23792 w 337844"/>
                <a:gd name="connsiteY0" fmla="*/ 0 h 139879"/>
                <a:gd name="connsiteX1" fmla="*/ 0 w 337844"/>
                <a:gd name="connsiteY1" fmla="*/ 139880 h 139879"/>
                <a:gd name="connsiteX2" fmla="*/ 313101 w 337844"/>
                <a:gd name="connsiteY2" fmla="*/ 139880 h 139879"/>
                <a:gd name="connsiteX3" fmla="*/ 337845 w 337844"/>
                <a:gd name="connsiteY3" fmla="*/ 0 h 139879"/>
                <a:gd name="connsiteX4" fmla="*/ 23792 w 337844"/>
                <a:gd name="connsiteY4" fmla="*/ 0 h 13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844" h="139879">
                  <a:moveTo>
                    <a:pt x="23792" y="0"/>
                  </a:moveTo>
                  <a:lnTo>
                    <a:pt x="0" y="139880"/>
                  </a:lnTo>
                  <a:lnTo>
                    <a:pt x="313101" y="139880"/>
                  </a:lnTo>
                  <a:lnTo>
                    <a:pt x="337845" y="0"/>
                  </a:lnTo>
                  <a:lnTo>
                    <a:pt x="23792" y="0"/>
                  </a:lnTo>
                  <a:close/>
                </a:path>
              </a:pathLst>
            </a:custGeom>
            <a:solidFill>
              <a:srgbClr val="000000"/>
            </a:solidFill>
            <a:ln w="9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12430C4D-2EE8-B229-BFAD-8BF14D99A211}"/>
                </a:ext>
              </a:extLst>
            </p:cNvPr>
            <p:cNvSpPr/>
            <p:nvPr/>
          </p:nvSpPr>
          <p:spPr>
            <a:xfrm>
              <a:off x="9608193" y="1689686"/>
              <a:ext cx="338796" cy="139879"/>
            </a:xfrm>
            <a:custGeom>
              <a:avLst/>
              <a:gdLst>
                <a:gd name="connsiteX0" fmla="*/ 24744 w 338796"/>
                <a:gd name="connsiteY0" fmla="*/ 0 h 139879"/>
                <a:gd name="connsiteX1" fmla="*/ 0 w 338796"/>
                <a:gd name="connsiteY1" fmla="*/ 139880 h 139879"/>
                <a:gd name="connsiteX2" fmla="*/ 314053 w 338796"/>
                <a:gd name="connsiteY2" fmla="*/ 139880 h 139879"/>
                <a:gd name="connsiteX3" fmla="*/ 338796 w 338796"/>
                <a:gd name="connsiteY3" fmla="*/ 0 h 139879"/>
                <a:gd name="connsiteX4" fmla="*/ 24744 w 338796"/>
                <a:gd name="connsiteY4" fmla="*/ 0 h 13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796" h="139879">
                  <a:moveTo>
                    <a:pt x="24744" y="0"/>
                  </a:moveTo>
                  <a:lnTo>
                    <a:pt x="0" y="139880"/>
                  </a:lnTo>
                  <a:lnTo>
                    <a:pt x="314053" y="139880"/>
                  </a:lnTo>
                  <a:lnTo>
                    <a:pt x="338796" y="0"/>
                  </a:lnTo>
                  <a:lnTo>
                    <a:pt x="24744" y="0"/>
                  </a:lnTo>
                  <a:close/>
                </a:path>
              </a:pathLst>
            </a:custGeom>
            <a:solidFill>
              <a:srgbClr val="000000"/>
            </a:solidFill>
            <a:ln w="9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6E6625C4-BBD0-5508-511B-2E141217787A}"/>
                </a:ext>
              </a:extLst>
            </p:cNvPr>
            <p:cNvSpPr/>
            <p:nvPr/>
          </p:nvSpPr>
          <p:spPr>
            <a:xfrm>
              <a:off x="8541365" y="1266240"/>
              <a:ext cx="3126253" cy="790758"/>
            </a:xfrm>
            <a:custGeom>
              <a:avLst/>
              <a:gdLst>
                <a:gd name="connsiteX0" fmla="*/ 545310 w 3126253"/>
                <a:gd name="connsiteY0" fmla="*/ 616613 h 790758"/>
                <a:gd name="connsiteX1" fmla="*/ 370202 w 3126253"/>
                <a:gd name="connsiteY1" fmla="*/ 616613 h 790758"/>
                <a:gd name="connsiteX2" fmla="*/ 276937 w 3126253"/>
                <a:gd name="connsiteY2" fmla="*/ 673707 h 790758"/>
                <a:gd name="connsiteX3" fmla="*/ 168446 w 3126253"/>
                <a:gd name="connsiteY3" fmla="*/ 562374 h 790758"/>
                <a:gd name="connsiteX4" fmla="*/ 541503 w 3126253"/>
                <a:gd name="connsiteY4" fmla="*/ 562374 h 790758"/>
                <a:gd name="connsiteX5" fmla="*/ 543406 w 3126253"/>
                <a:gd name="connsiteY5" fmla="*/ 513844 h 790758"/>
                <a:gd name="connsiteX6" fmla="*/ 280744 w 3126253"/>
                <a:gd name="connsiteY6" fmla="*/ 225521 h 790758"/>
                <a:gd name="connsiteX7" fmla="*/ 0 w 3126253"/>
                <a:gd name="connsiteY7" fmla="*/ 508135 h 790758"/>
                <a:gd name="connsiteX8" fmla="*/ 283599 w 3126253"/>
                <a:gd name="connsiteY8" fmla="*/ 790749 h 790758"/>
                <a:gd name="connsiteX9" fmla="*/ 545310 w 3126253"/>
                <a:gd name="connsiteY9" fmla="*/ 616613 h 790758"/>
                <a:gd name="connsiteX10" fmla="*/ 545310 w 3126253"/>
                <a:gd name="connsiteY10" fmla="*/ 616613 h 790758"/>
                <a:gd name="connsiteX11" fmla="*/ 370202 w 3126253"/>
                <a:gd name="connsiteY11" fmla="*/ 449138 h 790758"/>
                <a:gd name="connsiteX12" fmla="*/ 169398 w 3126253"/>
                <a:gd name="connsiteY12" fmla="*/ 449138 h 790758"/>
                <a:gd name="connsiteX13" fmla="*/ 272179 w 3126253"/>
                <a:gd name="connsiteY13" fmla="*/ 348272 h 790758"/>
                <a:gd name="connsiteX14" fmla="*/ 370202 w 3126253"/>
                <a:gd name="connsiteY14" fmla="*/ 449138 h 790758"/>
                <a:gd name="connsiteX15" fmla="*/ 370202 w 3126253"/>
                <a:gd name="connsiteY15" fmla="*/ 449138 h 790758"/>
                <a:gd name="connsiteX16" fmla="*/ 960240 w 3126253"/>
                <a:gd name="connsiteY16" fmla="*/ 786943 h 790758"/>
                <a:gd name="connsiteX17" fmla="*/ 981177 w 3126253"/>
                <a:gd name="connsiteY17" fmla="*/ 651821 h 790758"/>
                <a:gd name="connsiteX18" fmla="*/ 846039 w 3126253"/>
                <a:gd name="connsiteY18" fmla="*/ 589018 h 790758"/>
                <a:gd name="connsiteX19" fmla="*/ 846039 w 3126253"/>
                <a:gd name="connsiteY19" fmla="*/ 370158 h 790758"/>
                <a:gd name="connsiteX20" fmla="*/ 960240 w 3126253"/>
                <a:gd name="connsiteY20" fmla="*/ 370158 h 790758"/>
                <a:gd name="connsiteX21" fmla="*/ 981177 w 3126253"/>
                <a:gd name="connsiteY21" fmla="*/ 235988 h 790758"/>
                <a:gd name="connsiteX22" fmla="*/ 842233 w 3126253"/>
                <a:gd name="connsiteY22" fmla="*/ 235988 h 790758"/>
                <a:gd name="connsiteX23" fmla="*/ 842233 w 3126253"/>
                <a:gd name="connsiteY23" fmla="*/ 97059 h 790758"/>
                <a:gd name="connsiteX24" fmla="*/ 675690 w 3126253"/>
                <a:gd name="connsiteY24" fmla="*/ 97059 h 790758"/>
                <a:gd name="connsiteX25" fmla="*/ 675690 w 3126253"/>
                <a:gd name="connsiteY25" fmla="*/ 235988 h 790758"/>
                <a:gd name="connsiteX26" fmla="*/ 590039 w 3126253"/>
                <a:gd name="connsiteY26" fmla="*/ 278808 h 790758"/>
                <a:gd name="connsiteX27" fmla="*/ 590039 w 3126253"/>
                <a:gd name="connsiteY27" fmla="*/ 370158 h 790758"/>
                <a:gd name="connsiteX28" fmla="*/ 675690 w 3126253"/>
                <a:gd name="connsiteY28" fmla="*/ 370158 h 790758"/>
                <a:gd name="connsiteX29" fmla="*/ 675690 w 3126253"/>
                <a:gd name="connsiteY29" fmla="*/ 606146 h 790758"/>
                <a:gd name="connsiteX30" fmla="*/ 960240 w 3126253"/>
                <a:gd name="connsiteY30" fmla="*/ 786943 h 790758"/>
                <a:gd name="connsiteX31" fmla="*/ 960240 w 3126253"/>
                <a:gd name="connsiteY31" fmla="*/ 786943 h 790758"/>
                <a:gd name="connsiteX32" fmla="*/ 1861477 w 3126253"/>
                <a:gd name="connsiteY32" fmla="*/ 781234 h 790758"/>
                <a:gd name="connsiteX33" fmla="*/ 1883365 w 3126253"/>
                <a:gd name="connsiteY33" fmla="*/ 640402 h 790758"/>
                <a:gd name="connsiteX34" fmla="*/ 1654963 w 3126253"/>
                <a:gd name="connsiteY34" fmla="*/ 640402 h 790758"/>
                <a:gd name="connsiteX35" fmla="*/ 1656867 w 3126253"/>
                <a:gd name="connsiteY35" fmla="*/ 96108 h 790758"/>
                <a:gd name="connsiteX36" fmla="*/ 1481758 w 3126253"/>
                <a:gd name="connsiteY36" fmla="*/ 96108 h 790758"/>
                <a:gd name="connsiteX37" fmla="*/ 1481758 w 3126253"/>
                <a:gd name="connsiteY37" fmla="*/ 782185 h 790758"/>
                <a:gd name="connsiteX38" fmla="*/ 1861477 w 3126253"/>
                <a:gd name="connsiteY38" fmla="*/ 781234 h 790758"/>
                <a:gd name="connsiteX39" fmla="*/ 1861477 w 3126253"/>
                <a:gd name="connsiteY39" fmla="*/ 781234 h 790758"/>
                <a:gd name="connsiteX40" fmla="*/ 2461032 w 3126253"/>
                <a:gd name="connsiteY40" fmla="*/ 507183 h 790758"/>
                <a:gd name="connsiteX41" fmla="*/ 2186950 w 3126253"/>
                <a:gd name="connsiteY41" fmla="*/ 225521 h 790758"/>
                <a:gd name="connsiteX42" fmla="*/ 1912867 w 3126253"/>
                <a:gd name="connsiteY42" fmla="*/ 507183 h 790758"/>
                <a:gd name="connsiteX43" fmla="*/ 2185998 w 3126253"/>
                <a:gd name="connsiteY43" fmla="*/ 790749 h 790758"/>
                <a:gd name="connsiteX44" fmla="*/ 2461032 w 3126253"/>
                <a:gd name="connsiteY44" fmla="*/ 507183 h 790758"/>
                <a:gd name="connsiteX45" fmla="*/ 2461032 w 3126253"/>
                <a:gd name="connsiteY45" fmla="*/ 507183 h 790758"/>
                <a:gd name="connsiteX46" fmla="*/ 2300200 w 3126253"/>
                <a:gd name="connsiteY46" fmla="*/ 507183 h 790758"/>
                <a:gd name="connsiteX47" fmla="*/ 2185998 w 3126253"/>
                <a:gd name="connsiteY47" fmla="*/ 650869 h 790758"/>
                <a:gd name="connsiteX48" fmla="*/ 2074652 w 3126253"/>
                <a:gd name="connsiteY48" fmla="*/ 507183 h 790758"/>
                <a:gd name="connsiteX49" fmla="*/ 2186950 w 3126253"/>
                <a:gd name="connsiteY49" fmla="*/ 364449 h 790758"/>
                <a:gd name="connsiteX50" fmla="*/ 2300200 w 3126253"/>
                <a:gd name="connsiteY50" fmla="*/ 507183 h 790758"/>
                <a:gd name="connsiteX51" fmla="*/ 2300200 w 3126253"/>
                <a:gd name="connsiteY51" fmla="*/ 507183 h 790758"/>
                <a:gd name="connsiteX52" fmla="*/ 2711323 w 3126253"/>
                <a:gd name="connsiteY52" fmla="*/ 782185 h 790758"/>
                <a:gd name="connsiteX53" fmla="*/ 2711323 w 3126253"/>
                <a:gd name="connsiteY53" fmla="*/ 235988 h 790758"/>
                <a:gd name="connsiteX54" fmla="*/ 2543828 w 3126253"/>
                <a:gd name="connsiteY54" fmla="*/ 235988 h 790758"/>
                <a:gd name="connsiteX55" fmla="*/ 2543828 w 3126253"/>
                <a:gd name="connsiteY55" fmla="*/ 782185 h 790758"/>
                <a:gd name="connsiteX56" fmla="*/ 2711323 w 3126253"/>
                <a:gd name="connsiteY56" fmla="*/ 782185 h 790758"/>
                <a:gd name="connsiteX57" fmla="*/ 2711323 w 3126253"/>
                <a:gd name="connsiteY57" fmla="*/ 782185 h 790758"/>
                <a:gd name="connsiteX58" fmla="*/ 2736067 w 3126253"/>
                <a:gd name="connsiteY58" fmla="*/ 90399 h 790758"/>
                <a:gd name="connsiteX59" fmla="*/ 2627575 w 3126253"/>
                <a:gd name="connsiteY59" fmla="*/ 0 h 790758"/>
                <a:gd name="connsiteX60" fmla="*/ 2516229 w 3126253"/>
                <a:gd name="connsiteY60" fmla="*/ 90399 h 790758"/>
                <a:gd name="connsiteX61" fmla="*/ 2627575 w 3126253"/>
                <a:gd name="connsiteY61" fmla="*/ 180797 h 790758"/>
                <a:gd name="connsiteX62" fmla="*/ 2736067 w 3126253"/>
                <a:gd name="connsiteY62" fmla="*/ 90399 h 790758"/>
                <a:gd name="connsiteX63" fmla="*/ 2736067 w 3126253"/>
                <a:gd name="connsiteY63" fmla="*/ 90399 h 790758"/>
                <a:gd name="connsiteX64" fmla="*/ 3104365 w 3126253"/>
                <a:gd name="connsiteY64" fmla="*/ 367303 h 790758"/>
                <a:gd name="connsiteX65" fmla="*/ 3126254 w 3126253"/>
                <a:gd name="connsiteY65" fmla="*/ 226472 h 790758"/>
                <a:gd name="connsiteX66" fmla="*/ 2928305 w 3126253"/>
                <a:gd name="connsiteY66" fmla="*/ 320677 h 790758"/>
                <a:gd name="connsiteX67" fmla="*/ 2891190 w 3126253"/>
                <a:gd name="connsiteY67" fmla="*/ 235036 h 790758"/>
                <a:gd name="connsiteX68" fmla="*/ 2815056 w 3126253"/>
                <a:gd name="connsiteY68" fmla="*/ 235036 h 790758"/>
                <a:gd name="connsiteX69" fmla="*/ 2815056 w 3126253"/>
                <a:gd name="connsiteY69" fmla="*/ 781234 h 790758"/>
                <a:gd name="connsiteX70" fmla="*/ 2981599 w 3126253"/>
                <a:gd name="connsiteY70" fmla="*/ 781234 h 790758"/>
                <a:gd name="connsiteX71" fmla="*/ 2981599 w 3126253"/>
                <a:gd name="connsiteY71" fmla="*/ 501474 h 790758"/>
                <a:gd name="connsiteX72" fmla="*/ 3104365 w 3126253"/>
                <a:gd name="connsiteY72" fmla="*/ 367303 h 790758"/>
                <a:gd name="connsiteX73" fmla="*/ 3104365 w 3126253"/>
                <a:gd name="connsiteY73" fmla="*/ 367303 h 79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126253" h="790758">
                  <a:moveTo>
                    <a:pt x="545310" y="616613"/>
                  </a:moveTo>
                  <a:lnTo>
                    <a:pt x="370202" y="616613"/>
                  </a:lnTo>
                  <a:cubicBezTo>
                    <a:pt x="363540" y="648015"/>
                    <a:pt x="337845" y="673707"/>
                    <a:pt x="276937" y="673707"/>
                  </a:cubicBezTo>
                  <a:cubicBezTo>
                    <a:pt x="203658" y="673707"/>
                    <a:pt x="169398" y="634693"/>
                    <a:pt x="168446" y="562374"/>
                  </a:cubicBezTo>
                  <a:lnTo>
                    <a:pt x="541503" y="562374"/>
                  </a:lnTo>
                  <a:cubicBezTo>
                    <a:pt x="543406" y="546197"/>
                    <a:pt x="543406" y="530021"/>
                    <a:pt x="543406" y="513844"/>
                  </a:cubicBezTo>
                  <a:cubicBezTo>
                    <a:pt x="543406" y="370158"/>
                    <a:pt x="491064" y="225521"/>
                    <a:pt x="280744" y="225521"/>
                  </a:cubicBezTo>
                  <a:cubicBezTo>
                    <a:pt x="56149" y="225521"/>
                    <a:pt x="0" y="367303"/>
                    <a:pt x="0" y="508135"/>
                  </a:cubicBezTo>
                  <a:cubicBezTo>
                    <a:pt x="0" y="651821"/>
                    <a:pt x="54245" y="790749"/>
                    <a:pt x="283599" y="790749"/>
                  </a:cubicBezTo>
                  <a:cubicBezTo>
                    <a:pt x="451094" y="791701"/>
                    <a:pt x="535793" y="717479"/>
                    <a:pt x="545310" y="616613"/>
                  </a:cubicBezTo>
                  <a:lnTo>
                    <a:pt x="545310" y="616613"/>
                  </a:lnTo>
                  <a:close/>
                  <a:moveTo>
                    <a:pt x="370202" y="449138"/>
                  </a:moveTo>
                  <a:lnTo>
                    <a:pt x="169398" y="449138"/>
                  </a:lnTo>
                  <a:cubicBezTo>
                    <a:pt x="175108" y="391092"/>
                    <a:pt x="205562" y="348272"/>
                    <a:pt x="272179" y="348272"/>
                  </a:cubicBezTo>
                  <a:cubicBezTo>
                    <a:pt x="343555" y="348272"/>
                    <a:pt x="370202" y="392044"/>
                    <a:pt x="370202" y="449138"/>
                  </a:cubicBezTo>
                  <a:lnTo>
                    <a:pt x="370202" y="449138"/>
                  </a:lnTo>
                  <a:close/>
                  <a:moveTo>
                    <a:pt x="960240" y="786943"/>
                  </a:moveTo>
                  <a:lnTo>
                    <a:pt x="981177" y="651821"/>
                  </a:lnTo>
                  <a:cubicBezTo>
                    <a:pt x="855556" y="665143"/>
                    <a:pt x="846039" y="629935"/>
                    <a:pt x="846039" y="589018"/>
                  </a:cubicBezTo>
                  <a:lnTo>
                    <a:pt x="846039" y="370158"/>
                  </a:lnTo>
                  <a:lnTo>
                    <a:pt x="960240" y="370158"/>
                  </a:lnTo>
                  <a:lnTo>
                    <a:pt x="981177" y="235988"/>
                  </a:lnTo>
                  <a:lnTo>
                    <a:pt x="842233" y="235988"/>
                  </a:lnTo>
                  <a:lnTo>
                    <a:pt x="842233" y="97059"/>
                  </a:lnTo>
                  <a:lnTo>
                    <a:pt x="675690" y="97059"/>
                  </a:lnTo>
                  <a:lnTo>
                    <a:pt x="675690" y="235988"/>
                  </a:lnTo>
                  <a:lnTo>
                    <a:pt x="590039" y="278808"/>
                  </a:lnTo>
                  <a:lnTo>
                    <a:pt x="590039" y="370158"/>
                  </a:lnTo>
                  <a:lnTo>
                    <a:pt x="675690" y="370158"/>
                  </a:lnTo>
                  <a:lnTo>
                    <a:pt x="675690" y="606146"/>
                  </a:lnTo>
                  <a:cubicBezTo>
                    <a:pt x="675690" y="753638"/>
                    <a:pt x="713757" y="803120"/>
                    <a:pt x="960240" y="786943"/>
                  </a:cubicBezTo>
                  <a:lnTo>
                    <a:pt x="960240" y="786943"/>
                  </a:lnTo>
                  <a:close/>
                  <a:moveTo>
                    <a:pt x="1861477" y="781234"/>
                  </a:moveTo>
                  <a:lnTo>
                    <a:pt x="1883365" y="640402"/>
                  </a:lnTo>
                  <a:lnTo>
                    <a:pt x="1654963" y="640402"/>
                  </a:lnTo>
                  <a:lnTo>
                    <a:pt x="1656867" y="96108"/>
                  </a:lnTo>
                  <a:lnTo>
                    <a:pt x="1481758" y="96108"/>
                  </a:lnTo>
                  <a:lnTo>
                    <a:pt x="1481758" y="782185"/>
                  </a:lnTo>
                  <a:lnTo>
                    <a:pt x="1861477" y="781234"/>
                  </a:lnTo>
                  <a:lnTo>
                    <a:pt x="1861477" y="781234"/>
                  </a:lnTo>
                  <a:close/>
                  <a:moveTo>
                    <a:pt x="2461032" y="507183"/>
                  </a:moveTo>
                  <a:cubicBezTo>
                    <a:pt x="2461032" y="364449"/>
                    <a:pt x="2402028" y="225521"/>
                    <a:pt x="2186950" y="225521"/>
                  </a:cubicBezTo>
                  <a:cubicBezTo>
                    <a:pt x="1970919" y="225521"/>
                    <a:pt x="1912867" y="364449"/>
                    <a:pt x="1912867" y="507183"/>
                  </a:cubicBezTo>
                  <a:cubicBezTo>
                    <a:pt x="1912867" y="648966"/>
                    <a:pt x="1969016" y="790749"/>
                    <a:pt x="2185998" y="790749"/>
                  </a:cubicBezTo>
                  <a:cubicBezTo>
                    <a:pt x="2402028" y="791701"/>
                    <a:pt x="2461032" y="651821"/>
                    <a:pt x="2461032" y="507183"/>
                  </a:cubicBezTo>
                  <a:lnTo>
                    <a:pt x="2461032" y="507183"/>
                  </a:lnTo>
                  <a:close/>
                  <a:moveTo>
                    <a:pt x="2300200" y="507183"/>
                  </a:moveTo>
                  <a:cubicBezTo>
                    <a:pt x="2300200" y="594727"/>
                    <a:pt x="2272601" y="650869"/>
                    <a:pt x="2185998" y="650869"/>
                  </a:cubicBezTo>
                  <a:cubicBezTo>
                    <a:pt x="2102251" y="650869"/>
                    <a:pt x="2074652" y="594727"/>
                    <a:pt x="2074652" y="507183"/>
                  </a:cubicBezTo>
                  <a:cubicBezTo>
                    <a:pt x="2074652" y="420591"/>
                    <a:pt x="2101299" y="364449"/>
                    <a:pt x="2186950" y="364449"/>
                  </a:cubicBezTo>
                  <a:cubicBezTo>
                    <a:pt x="2275456" y="365400"/>
                    <a:pt x="2300200" y="421542"/>
                    <a:pt x="2300200" y="507183"/>
                  </a:cubicBezTo>
                  <a:lnTo>
                    <a:pt x="2300200" y="507183"/>
                  </a:lnTo>
                  <a:close/>
                  <a:moveTo>
                    <a:pt x="2711323" y="782185"/>
                  </a:moveTo>
                  <a:lnTo>
                    <a:pt x="2711323" y="235988"/>
                  </a:lnTo>
                  <a:lnTo>
                    <a:pt x="2543828" y="235988"/>
                  </a:lnTo>
                  <a:lnTo>
                    <a:pt x="2543828" y="782185"/>
                  </a:lnTo>
                  <a:lnTo>
                    <a:pt x="2711323" y="782185"/>
                  </a:lnTo>
                  <a:lnTo>
                    <a:pt x="2711323" y="782185"/>
                  </a:lnTo>
                  <a:close/>
                  <a:moveTo>
                    <a:pt x="2736067" y="90399"/>
                  </a:moveTo>
                  <a:cubicBezTo>
                    <a:pt x="2736067" y="14273"/>
                    <a:pt x="2691338" y="0"/>
                    <a:pt x="2627575" y="0"/>
                  </a:cubicBezTo>
                  <a:cubicBezTo>
                    <a:pt x="2562862" y="0"/>
                    <a:pt x="2516229" y="14273"/>
                    <a:pt x="2516229" y="90399"/>
                  </a:cubicBezTo>
                  <a:cubicBezTo>
                    <a:pt x="2516229" y="165572"/>
                    <a:pt x="2563813" y="180797"/>
                    <a:pt x="2627575" y="180797"/>
                  </a:cubicBezTo>
                  <a:cubicBezTo>
                    <a:pt x="2691338" y="180797"/>
                    <a:pt x="2736067" y="164620"/>
                    <a:pt x="2736067" y="90399"/>
                  </a:cubicBezTo>
                  <a:lnTo>
                    <a:pt x="2736067" y="90399"/>
                  </a:lnTo>
                  <a:close/>
                  <a:moveTo>
                    <a:pt x="3104365" y="367303"/>
                  </a:moveTo>
                  <a:lnTo>
                    <a:pt x="3126254" y="226472"/>
                  </a:lnTo>
                  <a:cubicBezTo>
                    <a:pt x="3012053" y="213150"/>
                    <a:pt x="2954000" y="283566"/>
                    <a:pt x="2928305" y="320677"/>
                  </a:cubicBezTo>
                  <a:lnTo>
                    <a:pt x="2891190" y="235036"/>
                  </a:lnTo>
                  <a:lnTo>
                    <a:pt x="2815056" y="235036"/>
                  </a:lnTo>
                  <a:lnTo>
                    <a:pt x="2815056" y="781234"/>
                  </a:lnTo>
                  <a:lnTo>
                    <a:pt x="2981599" y="781234"/>
                  </a:lnTo>
                  <a:lnTo>
                    <a:pt x="2981599" y="501474"/>
                  </a:lnTo>
                  <a:cubicBezTo>
                    <a:pt x="2981599" y="429155"/>
                    <a:pt x="2978744" y="354933"/>
                    <a:pt x="3104365" y="367303"/>
                  </a:cubicBezTo>
                  <a:lnTo>
                    <a:pt x="3104365" y="367303"/>
                  </a:lnTo>
                  <a:close/>
                </a:path>
              </a:pathLst>
            </a:custGeom>
            <a:solidFill>
              <a:srgbClr val="000000"/>
            </a:solidFill>
            <a:ln w="9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6BCF9909-0BC6-FA49-8E87-D908319435A5}"/>
                </a:ext>
              </a:extLst>
            </p:cNvPr>
            <p:cNvSpPr/>
            <p:nvPr/>
          </p:nvSpPr>
          <p:spPr>
            <a:xfrm>
              <a:off x="8558495" y="511650"/>
              <a:ext cx="2093685" cy="695592"/>
            </a:xfrm>
            <a:custGeom>
              <a:avLst/>
              <a:gdLst>
                <a:gd name="connsiteX0" fmla="*/ 494871 w 2093685"/>
                <a:gd name="connsiteY0" fmla="*/ 686077 h 695592"/>
                <a:gd name="connsiteX1" fmla="*/ 494871 w 2093685"/>
                <a:gd name="connsiteY1" fmla="*/ 544294 h 695592"/>
                <a:gd name="connsiteX2" fmla="*/ 171302 w 2093685"/>
                <a:gd name="connsiteY2" fmla="*/ 544294 h 695592"/>
                <a:gd name="connsiteX3" fmla="*/ 171302 w 2093685"/>
                <a:gd name="connsiteY3" fmla="*/ 402511 h 695592"/>
                <a:gd name="connsiteX4" fmla="*/ 462514 w 2093685"/>
                <a:gd name="connsiteY4" fmla="*/ 402511 h 695592"/>
                <a:gd name="connsiteX5" fmla="*/ 462514 w 2093685"/>
                <a:gd name="connsiteY5" fmla="*/ 269292 h 695592"/>
                <a:gd name="connsiteX6" fmla="*/ 171302 w 2093685"/>
                <a:gd name="connsiteY6" fmla="*/ 269292 h 695592"/>
                <a:gd name="connsiteX7" fmla="*/ 171302 w 2093685"/>
                <a:gd name="connsiteY7" fmla="*/ 141783 h 695592"/>
                <a:gd name="connsiteX8" fmla="*/ 473934 w 2093685"/>
                <a:gd name="connsiteY8" fmla="*/ 141783 h 695592"/>
                <a:gd name="connsiteX9" fmla="*/ 495823 w 2093685"/>
                <a:gd name="connsiteY9" fmla="*/ 0 h 695592"/>
                <a:gd name="connsiteX10" fmla="*/ 0 w 2093685"/>
                <a:gd name="connsiteY10" fmla="*/ 0 h 695592"/>
                <a:gd name="connsiteX11" fmla="*/ 0 w 2093685"/>
                <a:gd name="connsiteY11" fmla="*/ 686077 h 695592"/>
                <a:gd name="connsiteX12" fmla="*/ 494871 w 2093685"/>
                <a:gd name="connsiteY12" fmla="*/ 686077 h 695592"/>
                <a:gd name="connsiteX13" fmla="*/ 494871 w 2093685"/>
                <a:gd name="connsiteY13" fmla="*/ 686077 h 695592"/>
                <a:gd name="connsiteX14" fmla="*/ 1104895 w 2093685"/>
                <a:gd name="connsiteY14" fmla="*/ 686077 h 695592"/>
                <a:gd name="connsiteX15" fmla="*/ 1104895 w 2093685"/>
                <a:gd name="connsiteY15" fmla="*/ 139880 h 695592"/>
                <a:gd name="connsiteX16" fmla="*/ 936448 w 2093685"/>
                <a:gd name="connsiteY16" fmla="*/ 139880 h 695592"/>
                <a:gd name="connsiteX17" fmla="*/ 936448 w 2093685"/>
                <a:gd name="connsiteY17" fmla="*/ 449138 h 695592"/>
                <a:gd name="connsiteX18" fmla="*/ 841281 w 2093685"/>
                <a:gd name="connsiteY18" fmla="*/ 558568 h 695592"/>
                <a:gd name="connsiteX19" fmla="*/ 749920 w 2093685"/>
                <a:gd name="connsiteY19" fmla="*/ 453896 h 695592"/>
                <a:gd name="connsiteX20" fmla="*/ 749920 w 2093685"/>
                <a:gd name="connsiteY20" fmla="*/ 139880 h 695592"/>
                <a:gd name="connsiteX21" fmla="*/ 582425 w 2093685"/>
                <a:gd name="connsiteY21" fmla="*/ 139880 h 695592"/>
                <a:gd name="connsiteX22" fmla="*/ 582425 w 2093685"/>
                <a:gd name="connsiteY22" fmla="*/ 448186 h 695592"/>
                <a:gd name="connsiteX23" fmla="*/ 796552 w 2093685"/>
                <a:gd name="connsiteY23" fmla="*/ 695593 h 695592"/>
                <a:gd name="connsiteX24" fmla="*/ 989742 w 2093685"/>
                <a:gd name="connsiteY24" fmla="*/ 613758 h 695592"/>
                <a:gd name="connsiteX25" fmla="*/ 1028761 w 2093685"/>
                <a:gd name="connsiteY25" fmla="*/ 685126 h 695592"/>
                <a:gd name="connsiteX26" fmla="*/ 1104895 w 2093685"/>
                <a:gd name="connsiteY26" fmla="*/ 685126 h 695592"/>
                <a:gd name="connsiteX27" fmla="*/ 1104895 w 2093685"/>
                <a:gd name="connsiteY27" fmla="*/ 686077 h 695592"/>
                <a:gd name="connsiteX28" fmla="*/ 1501744 w 2093685"/>
                <a:gd name="connsiteY28" fmla="*/ 270244 h 695592"/>
                <a:gd name="connsiteX29" fmla="*/ 1526488 w 2093685"/>
                <a:gd name="connsiteY29" fmla="*/ 131316 h 695592"/>
                <a:gd name="connsiteX30" fmla="*/ 1328539 w 2093685"/>
                <a:gd name="connsiteY30" fmla="*/ 225521 h 695592"/>
                <a:gd name="connsiteX31" fmla="*/ 1291424 w 2093685"/>
                <a:gd name="connsiteY31" fmla="*/ 139880 h 695592"/>
                <a:gd name="connsiteX32" fmla="*/ 1215290 w 2093685"/>
                <a:gd name="connsiteY32" fmla="*/ 139880 h 695592"/>
                <a:gd name="connsiteX33" fmla="*/ 1215290 w 2093685"/>
                <a:gd name="connsiteY33" fmla="*/ 686077 h 695592"/>
                <a:gd name="connsiteX34" fmla="*/ 1382784 w 2093685"/>
                <a:gd name="connsiteY34" fmla="*/ 686077 h 695592"/>
                <a:gd name="connsiteX35" fmla="*/ 1382784 w 2093685"/>
                <a:gd name="connsiteY35" fmla="*/ 406318 h 695592"/>
                <a:gd name="connsiteX36" fmla="*/ 1501744 w 2093685"/>
                <a:gd name="connsiteY36" fmla="*/ 270244 h 695592"/>
                <a:gd name="connsiteX37" fmla="*/ 1501744 w 2093685"/>
                <a:gd name="connsiteY37" fmla="*/ 270244 h 695592"/>
                <a:gd name="connsiteX38" fmla="*/ 2093686 w 2093685"/>
                <a:gd name="connsiteY38" fmla="*/ 521457 h 695592"/>
                <a:gd name="connsiteX39" fmla="*/ 1918577 w 2093685"/>
                <a:gd name="connsiteY39" fmla="*/ 521457 h 695592"/>
                <a:gd name="connsiteX40" fmla="*/ 1825313 w 2093685"/>
                <a:gd name="connsiteY40" fmla="*/ 578551 h 695592"/>
                <a:gd name="connsiteX41" fmla="*/ 1716823 w 2093685"/>
                <a:gd name="connsiteY41" fmla="*/ 467218 h 695592"/>
                <a:gd name="connsiteX42" fmla="*/ 2089879 w 2093685"/>
                <a:gd name="connsiteY42" fmla="*/ 467218 h 695592"/>
                <a:gd name="connsiteX43" fmla="*/ 2091782 w 2093685"/>
                <a:gd name="connsiteY43" fmla="*/ 418688 h 695592"/>
                <a:gd name="connsiteX44" fmla="*/ 1829120 w 2093685"/>
                <a:gd name="connsiteY44" fmla="*/ 130364 h 695592"/>
                <a:gd name="connsiteX45" fmla="*/ 1548376 w 2093685"/>
                <a:gd name="connsiteY45" fmla="*/ 412979 h 695592"/>
                <a:gd name="connsiteX46" fmla="*/ 1831975 w 2093685"/>
                <a:gd name="connsiteY46" fmla="*/ 695593 h 695592"/>
                <a:gd name="connsiteX47" fmla="*/ 2093686 w 2093685"/>
                <a:gd name="connsiteY47" fmla="*/ 521457 h 695592"/>
                <a:gd name="connsiteX48" fmla="*/ 2093686 w 2093685"/>
                <a:gd name="connsiteY48" fmla="*/ 521457 h 695592"/>
                <a:gd name="connsiteX49" fmla="*/ 1919529 w 2093685"/>
                <a:gd name="connsiteY49" fmla="*/ 353030 h 695592"/>
                <a:gd name="connsiteX50" fmla="*/ 1718725 w 2093685"/>
                <a:gd name="connsiteY50" fmla="*/ 353030 h 695592"/>
                <a:gd name="connsiteX51" fmla="*/ 1821507 w 2093685"/>
                <a:gd name="connsiteY51" fmla="*/ 252164 h 695592"/>
                <a:gd name="connsiteX52" fmla="*/ 1919529 w 2093685"/>
                <a:gd name="connsiteY52" fmla="*/ 353030 h 695592"/>
                <a:gd name="connsiteX53" fmla="*/ 1919529 w 2093685"/>
                <a:gd name="connsiteY53" fmla="*/ 353030 h 69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093685" h="695592">
                  <a:moveTo>
                    <a:pt x="494871" y="686077"/>
                  </a:moveTo>
                  <a:lnTo>
                    <a:pt x="494871" y="544294"/>
                  </a:lnTo>
                  <a:lnTo>
                    <a:pt x="171302" y="544294"/>
                  </a:lnTo>
                  <a:lnTo>
                    <a:pt x="171302" y="402511"/>
                  </a:lnTo>
                  <a:lnTo>
                    <a:pt x="462514" y="402511"/>
                  </a:lnTo>
                  <a:lnTo>
                    <a:pt x="462514" y="269292"/>
                  </a:lnTo>
                  <a:lnTo>
                    <a:pt x="171302" y="269292"/>
                  </a:lnTo>
                  <a:lnTo>
                    <a:pt x="171302" y="141783"/>
                  </a:lnTo>
                  <a:lnTo>
                    <a:pt x="473934" y="141783"/>
                  </a:lnTo>
                  <a:lnTo>
                    <a:pt x="495823" y="0"/>
                  </a:lnTo>
                  <a:lnTo>
                    <a:pt x="0" y="0"/>
                  </a:lnTo>
                  <a:lnTo>
                    <a:pt x="0" y="686077"/>
                  </a:lnTo>
                  <a:lnTo>
                    <a:pt x="494871" y="686077"/>
                  </a:lnTo>
                  <a:lnTo>
                    <a:pt x="494871" y="686077"/>
                  </a:lnTo>
                  <a:close/>
                  <a:moveTo>
                    <a:pt x="1104895" y="686077"/>
                  </a:moveTo>
                  <a:lnTo>
                    <a:pt x="1104895" y="139880"/>
                  </a:lnTo>
                  <a:lnTo>
                    <a:pt x="936448" y="139880"/>
                  </a:lnTo>
                  <a:lnTo>
                    <a:pt x="936448" y="449138"/>
                  </a:lnTo>
                  <a:cubicBezTo>
                    <a:pt x="936448" y="524311"/>
                    <a:pt x="917415" y="558568"/>
                    <a:pt x="841281" y="558568"/>
                  </a:cubicBezTo>
                  <a:cubicBezTo>
                    <a:pt x="765147" y="558568"/>
                    <a:pt x="749920" y="527166"/>
                    <a:pt x="749920" y="453896"/>
                  </a:cubicBezTo>
                  <a:lnTo>
                    <a:pt x="749920" y="139880"/>
                  </a:lnTo>
                  <a:lnTo>
                    <a:pt x="582425" y="139880"/>
                  </a:lnTo>
                  <a:lnTo>
                    <a:pt x="582425" y="448186"/>
                  </a:lnTo>
                  <a:cubicBezTo>
                    <a:pt x="582425" y="593776"/>
                    <a:pt x="615734" y="695593"/>
                    <a:pt x="796552" y="695593"/>
                  </a:cubicBezTo>
                  <a:cubicBezTo>
                    <a:pt x="904092" y="695593"/>
                    <a:pt x="959289" y="656579"/>
                    <a:pt x="989742" y="613758"/>
                  </a:cubicBezTo>
                  <a:lnTo>
                    <a:pt x="1028761" y="685126"/>
                  </a:lnTo>
                  <a:lnTo>
                    <a:pt x="1104895" y="685126"/>
                  </a:lnTo>
                  <a:lnTo>
                    <a:pt x="1104895" y="686077"/>
                  </a:lnTo>
                  <a:close/>
                  <a:moveTo>
                    <a:pt x="1501744" y="270244"/>
                  </a:moveTo>
                  <a:lnTo>
                    <a:pt x="1526488" y="131316"/>
                  </a:lnTo>
                  <a:cubicBezTo>
                    <a:pt x="1412286" y="117994"/>
                    <a:pt x="1354234" y="188410"/>
                    <a:pt x="1328539" y="225521"/>
                  </a:cubicBezTo>
                  <a:lnTo>
                    <a:pt x="1291424" y="139880"/>
                  </a:lnTo>
                  <a:lnTo>
                    <a:pt x="1215290" y="139880"/>
                  </a:lnTo>
                  <a:lnTo>
                    <a:pt x="1215290" y="686077"/>
                  </a:lnTo>
                  <a:lnTo>
                    <a:pt x="1382784" y="686077"/>
                  </a:lnTo>
                  <a:lnTo>
                    <a:pt x="1382784" y="406318"/>
                  </a:lnTo>
                  <a:cubicBezTo>
                    <a:pt x="1381833" y="333999"/>
                    <a:pt x="1376123" y="256922"/>
                    <a:pt x="1501744" y="270244"/>
                  </a:cubicBezTo>
                  <a:lnTo>
                    <a:pt x="1501744" y="270244"/>
                  </a:lnTo>
                  <a:close/>
                  <a:moveTo>
                    <a:pt x="2093686" y="521457"/>
                  </a:moveTo>
                  <a:lnTo>
                    <a:pt x="1918577" y="521457"/>
                  </a:lnTo>
                  <a:cubicBezTo>
                    <a:pt x="1911916" y="552858"/>
                    <a:pt x="1886221" y="578551"/>
                    <a:pt x="1825313" y="578551"/>
                  </a:cubicBezTo>
                  <a:cubicBezTo>
                    <a:pt x="1752034" y="578551"/>
                    <a:pt x="1717774" y="539536"/>
                    <a:pt x="1716823" y="467218"/>
                  </a:cubicBezTo>
                  <a:lnTo>
                    <a:pt x="2089879" y="467218"/>
                  </a:lnTo>
                  <a:cubicBezTo>
                    <a:pt x="2091782" y="451041"/>
                    <a:pt x="2091782" y="434865"/>
                    <a:pt x="2091782" y="418688"/>
                  </a:cubicBezTo>
                  <a:cubicBezTo>
                    <a:pt x="2091782" y="275002"/>
                    <a:pt x="2039440" y="130364"/>
                    <a:pt x="1829120" y="130364"/>
                  </a:cubicBezTo>
                  <a:cubicBezTo>
                    <a:pt x="1604524" y="130364"/>
                    <a:pt x="1548376" y="272147"/>
                    <a:pt x="1548376" y="412979"/>
                  </a:cubicBezTo>
                  <a:cubicBezTo>
                    <a:pt x="1548376" y="556665"/>
                    <a:pt x="1602622" y="695593"/>
                    <a:pt x="1831975" y="695593"/>
                  </a:cubicBezTo>
                  <a:cubicBezTo>
                    <a:pt x="1999470" y="695593"/>
                    <a:pt x="2084169" y="621371"/>
                    <a:pt x="2093686" y="521457"/>
                  </a:cubicBezTo>
                  <a:lnTo>
                    <a:pt x="2093686" y="521457"/>
                  </a:lnTo>
                  <a:close/>
                  <a:moveTo>
                    <a:pt x="1919529" y="353030"/>
                  </a:moveTo>
                  <a:lnTo>
                    <a:pt x="1718725" y="353030"/>
                  </a:lnTo>
                  <a:cubicBezTo>
                    <a:pt x="1724436" y="294985"/>
                    <a:pt x="1754890" y="252164"/>
                    <a:pt x="1821507" y="252164"/>
                  </a:cubicBezTo>
                  <a:cubicBezTo>
                    <a:pt x="1892883" y="252164"/>
                    <a:pt x="1919529" y="295936"/>
                    <a:pt x="1919529" y="353030"/>
                  </a:cubicBezTo>
                  <a:lnTo>
                    <a:pt x="1919529" y="353030"/>
                  </a:lnTo>
                  <a:close/>
                </a:path>
              </a:pathLst>
            </a:custGeom>
            <a:solidFill>
              <a:srgbClr val="000000"/>
            </a:solidFill>
            <a:ln w="9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0201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9258A9-A9AA-2E1F-C2C0-BE272DA7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2EEAEC-EDD1-B840-9227-D77C3C8D3067}" type="datetimeFigureOut">
              <a:rPr lang="fr-FR" smtClean="0"/>
              <a:t>26/05/2026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442B12-71C2-CC26-9690-D9C0A044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1A1F11-BD5C-DE4D-2434-6C50D833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A55E7-2E5D-C141-9883-DEEE1DF9B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56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ED7016-4FEF-9BD4-9279-ACA8959B5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20EB64-A171-0950-8F42-F871F4ADD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437650-A1A9-17ED-7184-76E0687DB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B249D7-6057-5929-B674-877D68DF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2EEAEC-EDD1-B840-9227-D77C3C8D3067}" type="datetimeFigureOut">
              <a:rPr lang="fr-FR" smtClean="0"/>
              <a:t>26/05/2026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C9CA47-3A36-2DA1-A321-A3AF6A6EE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50FA7D-7515-E0AA-C72F-6C75C7BE5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A55E7-2E5D-C141-9883-DEEE1DF9B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54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81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20E1282-63C1-F174-FF82-1619D7884B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58" t="27876" r="1561" b="24896"/>
          <a:stretch>
            <a:fillRect/>
          </a:stretch>
        </p:blipFill>
        <p:spPr>
          <a:xfrm>
            <a:off x="0" y="2806655"/>
            <a:ext cx="12192000" cy="4051345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28664EAB-1798-1ADC-0E4C-5E562007C4FF}"/>
              </a:ext>
            </a:extLst>
          </p:cNvPr>
          <p:cNvSpPr/>
          <p:nvPr/>
        </p:nvSpPr>
        <p:spPr>
          <a:xfrm>
            <a:off x="866986" y="4356978"/>
            <a:ext cx="1602658" cy="1570379"/>
          </a:xfrm>
          <a:prstGeom prst="ellipse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1EC043-27C6-5245-D012-B62140C99A1C}"/>
              </a:ext>
            </a:extLst>
          </p:cNvPr>
          <p:cNvSpPr/>
          <p:nvPr/>
        </p:nvSpPr>
        <p:spPr>
          <a:xfrm>
            <a:off x="3819832" y="4030157"/>
            <a:ext cx="4552335" cy="418067"/>
          </a:xfrm>
          <a:custGeom>
            <a:avLst/>
            <a:gdLst>
              <a:gd name="csX0" fmla="*/ 0 w 4552335"/>
              <a:gd name="csY0" fmla="*/ 0 h 418067"/>
              <a:gd name="csX1" fmla="*/ 695857 w 4552335"/>
              <a:gd name="csY1" fmla="*/ 0 h 418067"/>
              <a:gd name="csX2" fmla="*/ 1209620 w 4552335"/>
              <a:gd name="csY2" fmla="*/ 0 h 418067"/>
              <a:gd name="csX3" fmla="*/ 1905477 w 4552335"/>
              <a:gd name="csY3" fmla="*/ 0 h 418067"/>
              <a:gd name="csX4" fmla="*/ 2646858 w 4552335"/>
              <a:gd name="csY4" fmla="*/ 0 h 418067"/>
              <a:gd name="csX5" fmla="*/ 3206145 w 4552335"/>
              <a:gd name="csY5" fmla="*/ 0 h 418067"/>
              <a:gd name="csX6" fmla="*/ 3810955 w 4552335"/>
              <a:gd name="csY6" fmla="*/ 0 h 418067"/>
              <a:gd name="csX7" fmla="*/ 4552335 w 4552335"/>
              <a:gd name="csY7" fmla="*/ 0 h 418067"/>
              <a:gd name="csX8" fmla="*/ 4552335 w 4552335"/>
              <a:gd name="csY8" fmla="*/ 418067 h 418067"/>
              <a:gd name="csX9" fmla="*/ 3947525 w 4552335"/>
              <a:gd name="csY9" fmla="*/ 418067 h 418067"/>
              <a:gd name="csX10" fmla="*/ 3251668 w 4552335"/>
              <a:gd name="csY10" fmla="*/ 418067 h 418067"/>
              <a:gd name="csX11" fmla="*/ 2510288 w 4552335"/>
              <a:gd name="csY11" fmla="*/ 418067 h 418067"/>
              <a:gd name="csX12" fmla="*/ 1996524 w 4552335"/>
              <a:gd name="csY12" fmla="*/ 418067 h 418067"/>
              <a:gd name="csX13" fmla="*/ 1482761 w 4552335"/>
              <a:gd name="csY13" fmla="*/ 418067 h 418067"/>
              <a:gd name="csX14" fmla="*/ 923474 w 4552335"/>
              <a:gd name="csY14" fmla="*/ 418067 h 418067"/>
              <a:gd name="csX15" fmla="*/ 0 w 4552335"/>
              <a:gd name="csY15" fmla="*/ 418067 h 418067"/>
              <a:gd name="csX16" fmla="*/ 0 w 4552335"/>
              <a:gd name="csY16" fmla="*/ 0 h 4180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52335" h="418067" fill="none" extrusionOk="0">
                <a:moveTo>
                  <a:pt x="0" y="0"/>
                </a:moveTo>
                <a:cubicBezTo>
                  <a:pt x="221944" y="25090"/>
                  <a:pt x="501194" y="6037"/>
                  <a:pt x="695857" y="0"/>
                </a:cubicBezTo>
                <a:cubicBezTo>
                  <a:pt x="890520" y="-6037"/>
                  <a:pt x="961400" y="-143"/>
                  <a:pt x="1209620" y="0"/>
                </a:cubicBezTo>
                <a:cubicBezTo>
                  <a:pt x="1457840" y="143"/>
                  <a:pt x="1691621" y="-23765"/>
                  <a:pt x="1905477" y="0"/>
                </a:cubicBezTo>
                <a:cubicBezTo>
                  <a:pt x="2119333" y="23765"/>
                  <a:pt x="2473390" y="6260"/>
                  <a:pt x="2646858" y="0"/>
                </a:cubicBezTo>
                <a:cubicBezTo>
                  <a:pt x="2820326" y="-6260"/>
                  <a:pt x="3052094" y="26521"/>
                  <a:pt x="3206145" y="0"/>
                </a:cubicBezTo>
                <a:cubicBezTo>
                  <a:pt x="3360196" y="-26521"/>
                  <a:pt x="3663054" y="12679"/>
                  <a:pt x="3810955" y="0"/>
                </a:cubicBezTo>
                <a:cubicBezTo>
                  <a:pt x="3958856" y="-12679"/>
                  <a:pt x="4220580" y="23410"/>
                  <a:pt x="4552335" y="0"/>
                </a:cubicBezTo>
                <a:cubicBezTo>
                  <a:pt x="4555964" y="153776"/>
                  <a:pt x="4569992" y="325343"/>
                  <a:pt x="4552335" y="418067"/>
                </a:cubicBezTo>
                <a:cubicBezTo>
                  <a:pt x="4425224" y="394125"/>
                  <a:pt x="4170608" y="397479"/>
                  <a:pt x="3947525" y="418067"/>
                </a:cubicBezTo>
                <a:cubicBezTo>
                  <a:pt x="3724442" y="438656"/>
                  <a:pt x="3500328" y="396182"/>
                  <a:pt x="3251668" y="418067"/>
                </a:cubicBezTo>
                <a:cubicBezTo>
                  <a:pt x="3003008" y="439952"/>
                  <a:pt x="2853476" y="403388"/>
                  <a:pt x="2510288" y="418067"/>
                </a:cubicBezTo>
                <a:cubicBezTo>
                  <a:pt x="2167100" y="432746"/>
                  <a:pt x="2115897" y="432909"/>
                  <a:pt x="1996524" y="418067"/>
                </a:cubicBezTo>
                <a:cubicBezTo>
                  <a:pt x="1877151" y="403225"/>
                  <a:pt x="1720947" y="440556"/>
                  <a:pt x="1482761" y="418067"/>
                </a:cubicBezTo>
                <a:cubicBezTo>
                  <a:pt x="1244575" y="395578"/>
                  <a:pt x="1139780" y="407496"/>
                  <a:pt x="923474" y="418067"/>
                </a:cubicBezTo>
                <a:cubicBezTo>
                  <a:pt x="707168" y="428638"/>
                  <a:pt x="401107" y="395056"/>
                  <a:pt x="0" y="418067"/>
                </a:cubicBezTo>
                <a:cubicBezTo>
                  <a:pt x="9535" y="212004"/>
                  <a:pt x="-7426" y="178680"/>
                  <a:pt x="0" y="0"/>
                </a:cubicBezTo>
                <a:close/>
              </a:path>
              <a:path w="4552335" h="418067" stroke="0" extrusionOk="0">
                <a:moveTo>
                  <a:pt x="0" y="0"/>
                </a:moveTo>
                <a:cubicBezTo>
                  <a:pt x="231898" y="-23265"/>
                  <a:pt x="389343" y="-4211"/>
                  <a:pt x="513764" y="0"/>
                </a:cubicBezTo>
                <a:cubicBezTo>
                  <a:pt x="638185" y="4211"/>
                  <a:pt x="995698" y="-25262"/>
                  <a:pt x="1164097" y="0"/>
                </a:cubicBezTo>
                <a:cubicBezTo>
                  <a:pt x="1332496" y="25262"/>
                  <a:pt x="1629168" y="10403"/>
                  <a:pt x="1905477" y="0"/>
                </a:cubicBezTo>
                <a:cubicBezTo>
                  <a:pt x="2181786" y="-10403"/>
                  <a:pt x="2330014" y="-20524"/>
                  <a:pt x="2510288" y="0"/>
                </a:cubicBezTo>
                <a:cubicBezTo>
                  <a:pt x="2690562" y="20524"/>
                  <a:pt x="2912883" y="3176"/>
                  <a:pt x="3024051" y="0"/>
                </a:cubicBezTo>
                <a:cubicBezTo>
                  <a:pt x="3135219" y="-3176"/>
                  <a:pt x="3343605" y="-13193"/>
                  <a:pt x="3628861" y="0"/>
                </a:cubicBezTo>
                <a:cubicBezTo>
                  <a:pt x="3914117" y="13193"/>
                  <a:pt x="4254829" y="15429"/>
                  <a:pt x="4552335" y="0"/>
                </a:cubicBezTo>
                <a:cubicBezTo>
                  <a:pt x="4566774" y="141609"/>
                  <a:pt x="4533720" y="259346"/>
                  <a:pt x="4552335" y="418067"/>
                </a:cubicBezTo>
                <a:cubicBezTo>
                  <a:pt x="4246278" y="448556"/>
                  <a:pt x="4003221" y="418458"/>
                  <a:pt x="3856478" y="418067"/>
                </a:cubicBezTo>
                <a:cubicBezTo>
                  <a:pt x="3709735" y="417676"/>
                  <a:pt x="3457400" y="445605"/>
                  <a:pt x="3115098" y="418067"/>
                </a:cubicBezTo>
                <a:cubicBezTo>
                  <a:pt x="2772796" y="390529"/>
                  <a:pt x="2779042" y="438160"/>
                  <a:pt x="2555811" y="418067"/>
                </a:cubicBezTo>
                <a:cubicBezTo>
                  <a:pt x="2332580" y="397974"/>
                  <a:pt x="2180415" y="412281"/>
                  <a:pt x="1859954" y="418067"/>
                </a:cubicBezTo>
                <a:cubicBezTo>
                  <a:pt x="1539493" y="423853"/>
                  <a:pt x="1286767" y="404660"/>
                  <a:pt x="1118574" y="418067"/>
                </a:cubicBezTo>
                <a:cubicBezTo>
                  <a:pt x="950381" y="431474"/>
                  <a:pt x="253942" y="431663"/>
                  <a:pt x="0" y="418067"/>
                </a:cubicBezTo>
                <a:cubicBezTo>
                  <a:pt x="-4922" y="247823"/>
                  <a:pt x="-13166" y="121688"/>
                  <a:pt x="0" y="0"/>
                </a:cubicBezTo>
                <a:close/>
              </a:path>
            </a:pathLst>
          </a:custGeom>
          <a:solidFill>
            <a:srgbClr val="FC9CB1"/>
          </a:solidFill>
          <a:ln>
            <a:solidFill>
              <a:srgbClr val="FC9CB1"/>
            </a:solidFill>
            <a:extLst>
              <a:ext uri="{C807C97D-BFC1-408E-A445-0C87EB9F89A2}">
                <ask:lineSketchStyleProps xmlns:ask="http://schemas.microsoft.com/office/drawing/2018/sketchyshapes" sd="2617081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BE15CE8-08C6-481E-A516-9429D0A20B98}"/>
              </a:ext>
            </a:extLst>
          </p:cNvPr>
          <p:cNvSpPr txBox="1"/>
          <p:nvPr/>
        </p:nvSpPr>
        <p:spPr>
          <a:xfrm>
            <a:off x="0" y="4543015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chemeClr val="bg1"/>
                </a:solidFill>
                <a:latin typeface="Congenial SemiBold" panose="020F0502020204030204" pitchFamily="2" charset="0"/>
              </a:rPr>
              <a:t>LA plateforme santé du Département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250DB6D-A818-6788-A3F9-910988C9CD53}"/>
              </a:ext>
            </a:extLst>
          </p:cNvPr>
          <p:cNvSpPr txBox="1"/>
          <p:nvPr/>
        </p:nvSpPr>
        <p:spPr>
          <a:xfrm>
            <a:off x="122830" y="2508513"/>
            <a:ext cx="2227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ongenial SemiBold" panose="02000503040000020004" pitchFamily="2" charset="0"/>
              </a:rPr>
              <a:t>Mai 2026</a:t>
            </a:r>
          </a:p>
          <a:p>
            <a:endParaRPr lang="fr-FR" dirty="0">
              <a:latin typeface="Congenial SemiBold" panose="02000503040000020004" pitchFamily="2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57B4DFE-6F5D-83D5-FA8C-BB85C2CBE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5" b="93926" l="9877" r="89918">
                        <a14:foregroundMark x1="27984" y1="28850" x2="25309" y2="57050"/>
                        <a14:foregroundMark x1="25309" y1="57050" x2="47325" y2="69848"/>
                        <a14:foregroundMark x1="47325" y1="69848" x2="82922" y2="59219"/>
                        <a14:foregroundMark x1="82922" y1="59219" x2="72016" y2="27115"/>
                        <a14:foregroundMark x1="43210" y1="91540" x2="55556" y2="91540"/>
                        <a14:foregroundMark x1="24691" y1="33406" x2="25514" y2="56399"/>
                        <a14:foregroundMark x1="25514" y1="56399" x2="39712" y2="74837"/>
                        <a14:foregroundMark x1="39712" y1="74837" x2="63169" y2="72668"/>
                        <a14:foregroundMark x1="63169" y1="72668" x2="71193" y2="45770"/>
                        <a14:foregroundMark x1="67695" y1="37310" x2="77366" y2="78742"/>
                        <a14:foregroundMark x1="67284" y1="21692" x2="87611" y2="76715"/>
                        <a14:foregroundMark x1="33128" y1="22560" x2="22016" y2="45770"/>
                        <a14:foregroundMark x1="22016" y1="45770" x2="31276" y2="85466"/>
                        <a14:foregroundMark x1="31276" y1="85466" x2="88889" y2="72451"/>
                        <a14:foregroundMark x1="88889" y1="72451" x2="62140" y2="29718"/>
                        <a14:foregroundMark x1="62140" y1="29718" x2="17749" y2="35932"/>
                        <a14:foregroundMark x1="16031" y1="41432" x2="29630" y2="60087"/>
                        <a14:foregroundMark x1="29630" y1="60087" x2="68519" y2="37744"/>
                        <a14:foregroundMark x1="68519" y1="37744" x2="23663" y2="61822"/>
                        <a14:foregroundMark x1="23663" y1="61822" x2="49794" y2="62256"/>
                        <a14:foregroundMark x1="49794" y1="62256" x2="29630" y2="42299"/>
                        <a14:foregroundMark x1="29630" y1="42299" x2="48560" y2="73536"/>
                        <a14:foregroundMark x1="48560" y1="73536" x2="42798" y2="50976"/>
                        <a14:foregroundMark x1="42798" y1="50976" x2="61317" y2="63341"/>
                        <a14:foregroundMark x1="61317" y1="63341" x2="37449" y2="45770"/>
                        <a14:foregroundMark x1="37449" y1="45770" x2="37654" y2="88503"/>
                        <a14:foregroundMark x1="37654" y1="88503" x2="52881" y2="85033"/>
                        <a14:foregroundMark x1="17901" y1="56833" x2="26337" y2="81779"/>
                        <a14:foregroundMark x1="24280" y1="58134" x2="17490" y2="76573"/>
                        <a14:foregroundMark x1="16667" y1="53362" x2="15226" y2="80911"/>
                        <a14:foregroundMark x1="15226" y1="80911" x2="32716" y2="82213"/>
                        <a14:foregroundMark x1="78601" y1="55531" x2="49177" y2="62473"/>
                        <a14:foregroundMark x1="49177" y1="62473" x2="57613" y2="62690"/>
                        <a14:foregroundMark x1="68519" y1="37744" x2="53498" y2="67896"/>
                        <a14:foregroundMark x1="53498" y1="67896" x2="44856" y2="67028"/>
                        <a14:foregroundMark x1="26337" y1="22126" x2="26337" y2="39046"/>
                        <a14:foregroundMark x1="67284" y1="27549" x2="75720" y2="43167"/>
                        <a14:foregroundMark x1="68107" y1="21258" x2="80864" y2="39046"/>
                        <a14:foregroundMark x1="80453" y1="22126" x2="76132" y2="45336"/>
                        <a14:foregroundMark x1="23045" y1="25813" x2="25103" y2="49892"/>
                        <a14:foregroundMark x1="43210" y1="77874" x2="53704" y2="77007"/>
                        <a14:foregroundMark x1="39095" y1="64859" x2="47531" y2="71584"/>
                        <a14:foregroundMark x1="56790" y1="59219" x2="62140" y2="66594"/>
                        <a14:foregroundMark x1="27984" y1="9328" x2="33128" y2="13232"/>
                        <a14:foregroundMark x1="35597" y1="5640" x2="38272" y2="12798"/>
                        <a14:foregroundMark x1="42798" y1="4772" x2="41975" y2="10629"/>
                        <a14:foregroundMark x1="42387" y1="92842" x2="55144" y2="93926"/>
                        <a14:backgroundMark x1="94239" y1="77874" x2="71605" y2="91540"/>
                        <a14:backgroundMark x1="71605" y1="91540" x2="71193" y2="91974"/>
                        <a14:backgroundMark x1="9053" y1="25813" x2="9877" y2="44469"/>
                        <a14:backgroundMark x1="13374" y1="35575" x2="13374" y2="4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17644">
            <a:off x="5172730" y="1563193"/>
            <a:ext cx="2233268" cy="2118387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65FEE1D-DDA8-E713-EAB7-9A8849632915}"/>
              </a:ext>
            </a:extLst>
          </p:cNvPr>
          <p:cNvSpPr txBox="1"/>
          <p:nvPr/>
        </p:nvSpPr>
        <p:spPr>
          <a:xfrm>
            <a:off x="3994324" y="4078892"/>
            <a:ext cx="6916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ongenial SemiBold" panose="020F0502020204030204" pitchFamily="2" charset="0"/>
              </a:rPr>
              <a:t>ADOPTONS LA ZEN ATTITUDE EN 2026</a:t>
            </a:r>
          </a:p>
        </p:txBody>
      </p:sp>
      <p:pic>
        <p:nvPicPr>
          <p:cNvPr id="6" name="Image 5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5D67E5F0-6452-F847-6B7D-2FE9F4D8F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949" y="445023"/>
            <a:ext cx="4025583" cy="17312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3F4EDB5-672D-9E3D-C054-54F379D956E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4420"/>
          <a:stretch>
            <a:fillRect/>
          </a:stretch>
        </p:blipFill>
        <p:spPr>
          <a:xfrm>
            <a:off x="9535889" y="394490"/>
            <a:ext cx="2176346" cy="18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9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11C1DA8-CCEB-B51B-444E-3A8C68967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8" r="12836"/>
          <a:stretch>
            <a:fillRect/>
          </a:stretch>
        </p:blipFill>
        <p:spPr bwMode="auto">
          <a:xfrm>
            <a:off x="6766222" y="0"/>
            <a:ext cx="54257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7EABEDF-52FB-6EDE-4A6B-1AE9B94D8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6569" y1="67671" x2="29435" y2="47390"/>
                        <a14:foregroundMark x1="29435" y1="47390" x2="43470" y2="36345"/>
                        <a14:foregroundMark x1="43470" y1="36345" x2="39961" y2="58434"/>
                        <a14:foregroundMark x1="39961" y1="58434" x2="62768" y2="42369"/>
                        <a14:foregroundMark x1="62768" y1="42369" x2="65107" y2="67068"/>
                        <a14:foregroundMark x1="65107" y1="67068" x2="60429" y2="76908"/>
                        <a14:foregroundMark x1="74269" y1="24096" x2="70370" y2="65261"/>
                        <a14:foregroundMark x1="70370" y1="65261" x2="56530" y2="80924"/>
                        <a14:foregroundMark x1="84795" y1="50000" x2="73489" y2="66867"/>
                        <a14:foregroundMark x1="73489" y1="66867" x2="56335" y2="75301"/>
                        <a14:foregroundMark x1="56335" y1="75301" x2="48928" y2="63253"/>
                        <a14:foregroundMark x1="48928" y1="63253" x2="60819" y2="53012"/>
                        <a14:foregroundMark x1="60819" y1="53012" x2="28655" y2="69880"/>
                        <a14:foregroundMark x1="28655" y1="69880" x2="13840" y2="65863"/>
                        <a14:foregroundMark x1="13840" y1="65863" x2="24172" y2="54016"/>
                        <a14:foregroundMark x1="24172" y1="54016" x2="48148" y2="45181"/>
                        <a14:foregroundMark x1="48148" y1="45181" x2="60234" y2="54618"/>
                        <a14:foregroundMark x1="60234" y1="54618" x2="47758" y2="66064"/>
                        <a14:foregroundMark x1="47758" y1="66064" x2="44639" y2="65060"/>
                        <a14:foregroundMark x1="47953" y1="40763" x2="31579" y2="72691"/>
                        <a14:foregroundMark x1="34503" y1="38554" x2="49123" y2="88956"/>
                        <a14:foregroundMark x1="64327" y1="39357" x2="57895" y2="81526"/>
                        <a14:foregroundMark x1="81092" y1="47992" x2="56920" y2="78514"/>
                        <a14:foregroundMark x1="64912" y1="45582" x2="62768" y2="79920"/>
                        <a14:foregroundMark x1="62768" y1="79920" x2="66472" y2="78514"/>
                        <a14:foregroundMark x1="45614" y1="39759" x2="69786" y2="48594"/>
                        <a14:foregroundMark x1="23197" y1="65863" x2="35478" y2="50602"/>
                        <a14:foregroundMark x1="35478" y1="50602" x2="56725" y2="39157"/>
                        <a14:foregroundMark x1="56725" y1="39157" x2="59259" y2="39157"/>
                        <a14:foregroundMark x1="76608" y1="27510" x2="75828" y2="37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3181" y="1498289"/>
            <a:ext cx="3557521" cy="345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8ED812-73D7-BBCD-85B0-429A5AC7612E}"/>
              </a:ext>
            </a:extLst>
          </p:cNvPr>
          <p:cNvSpPr/>
          <p:nvPr/>
        </p:nvSpPr>
        <p:spPr>
          <a:xfrm>
            <a:off x="4874573" y="4807571"/>
            <a:ext cx="3057832" cy="418067"/>
          </a:xfrm>
          <a:custGeom>
            <a:avLst/>
            <a:gdLst>
              <a:gd name="csX0" fmla="*/ 0 w 3057832"/>
              <a:gd name="csY0" fmla="*/ 0 h 418067"/>
              <a:gd name="csX1" fmla="*/ 672723 w 3057832"/>
              <a:gd name="csY1" fmla="*/ 0 h 418067"/>
              <a:gd name="csX2" fmla="*/ 1345446 w 3057832"/>
              <a:gd name="csY2" fmla="*/ 0 h 418067"/>
              <a:gd name="csX3" fmla="*/ 1987591 w 3057832"/>
              <a:gd name="csY3" fmla="*/ 0 h 418067"/>
              <a:gd name="csX4" fmla="*/ 3057832 w 3057832"/>
              <a:gd name="csY4" fmla="*/ 0 h 418067"/>
              <a:gd name="csX5" fmla="*/ 3057832 w 3057832"/>
              <a:gd name="csY5" fmla="*/ 418067 h 418067"/>
              <a:gd name="csX6" fmla="*/ 2385109 w 3057832"/>
              <a:gd name="csY6" fmla="*/ 418067 h 418067"/>
              <a:gd name="csX7" fmla="*/ 1773543 w 3057832"/>
              <a:gd name="csY7" fmla="*/ 418067 h 418067"/>
              <a:gd name="csX8" fmla="*/ 1253711 w 3057832"/>
              <a:gd name="csY8" fmla="*/ 418067 h 418067"/>
              <a:gd name="csX9" fmla="*/ 611566 w 3057832"/>
              <a:gd name="csY9" fmla="*/ 418067 h 418067"/>
              <a:gd name="csX10" fmla="*/ 0 w 3057832"/>
              <a:gd name="csY10" fmla="*/ 418067 h 418067"/>
              <a:gd name="csX11" fmla="*/ 0 w 3057832"/>
              <a:gd name="csY11" fmla="*/ 0 h 4180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057832" h="418067" fill="none" extrusionOk="0">
                <a:moveTo>
                  <a:pt x="0" y="0"/>
                </a:moveTo>
                <a:cubicBezTo>
                  <a:pt x="235567" y="-11898"/>
                  <a:pt x="476231" y="32157"/>
                  <a:pt x="672723" y="0"/>
                </a:cubicBezTo>
                <a:cubicBezTo>
                  <a:pt x="869215" y="-32157"/>
                  <a:pt x="1046286" y="16592"/>
                  <a:pt x="1345446" y="0"/>
                </a:cubicBezTo>
                <a:cubicBezTo>
                  <a:pt x="1644606" y="-16592"/>
                  <a:pt x="1772132" y="1705"/>
                  <a:pt x="1987591" y="0"/>
                </a:cubicBezTo>
                <a:cubicBezTo>
                  <a:pt x="2203050" y="-1705"/>
                  <a:pt x="2829105" y="-12742"/>
                  <a:pt x="3057832" y="0"/>
                </a:cubicBezTo>
                <a:cubicBezTo>
                  <a:pt x="3049956" y="134047"/>
                  <a:pt x="3048115" y="288459"/>
                  <a:pt x="3057832" y="418067"/>
                </a:cubicBezTo>
                <a:cubicBezTo>
                  <a:pt x="2859444" y="411794"/>
                  <a:pt x="2602249" y="439896"/>
                  <a:pt x="2385109" y="418067"/>
                </a:cubicBezTo>
                <a:cubicBezTo>
                  <a:pt x="2167969" y="396238"/>
                  <a:pt x="2077748" y="411570"/>
                  <a:pt x="1773543" y="418067"/>
                </a:cubicBezTo>
                <a:cubicBezTo>
                  <a:pt x="1469338" y="424564"/>
                  <a:pt x="1473171" y="440993"/>
                  <a:pt x="1253711" y="418067"/>
                </a:cubicBezTo>
                <a:cubicBezTo>
                  <a:pt x="1034251" y="395141"/>
                  <a:pt x="893766" y="409794"/>
                  <a:pt x="611566" y="418067"/>
                </a:cubicBezTo>
                <a:cubicBezTo>
                  <a:pt x="329367" y="426340"/>
                  <a:pt x="184836" y="392071"/>
                  <a:pt x="0" y="418067"/>
                </a:cubicBezTo>
                <a:cubicBezTo>
                  <a:pt x="3325" y="210800"/>
                  <a:pt x="-12585" y="137700"/>
                  <a:pt x="0" y="0"/>
                </a:cubicBezTo>
                <a:close/>
              </a:path>
              <a:path w="3057832" h="418067" stroke="0" extrusionOk="0">
                <a:moveTo>
                  <a:pt x="0" y="0"/>
                </a:moveTo>
                <a:cubicBezTo>
                  <a:pt x="152521" y="2445"/>
                  <a:pt x="301364" y="-19487"/>
                  <a:pt x="519831" y="0"/>
                </a:cubicBezTo>
                <a:cubicBezTo>
                  <a:pt x="738298" y="19487"/>
                  <a:pt x="866439" y="29968"/>
                  <a:pt x="1131398" y="0"/>
                </a:cubicBezTo>
                <a:cubicBezTo>
                  <a:pt x="1396357" y="-29968"/>
                  <a:pt x="1499175" y="30505"/>
                  <a:pt x="1804121" y="0"/>
                </a:cubicBezTo>
                <a:cubicBezTo>
                  <a:pt x="2109067" y="-30505"/>
                  <a:pt x="2213214" y="-25820"/>
                  <a:pt x="2385109" y="0"/>
                </a:cubicBezTo>
                <a:cubicBezTo>
                  <a:pt x="2557004" y="25820"/>
                  <a:pt x="2726438" y="32324"/>
                  <a:pt x="3057832" y="0"/>
                </a:cubicBezTo>
                <a:cubicBezTo>
                  <a:pt x="3046670" y="199223"/>
                  <a:pt x="3062231" y="212012"/>
                  <a:pt x="3057832" y="418067"/>
                </a:cubicBezTo>
                <a:cubicBezTo>
                  <a:pt x="2871743" y="439818"/>
                  <a:pt x="2564738" y="392776"/>
                  <a:pt x="2385109" y="418067"/>
                </a:cubicBezTo>
                <a:cubicBezTo>
                  <a:pt x="2205480" y="443358"/>
                  <a:pt x="1953666" y="432445"/>
                  <a:pt x="1712386" y="418067"/>
                </a:cubicBezTo>
                <a:cubicBezTo>
                  <a:pt x="1471106" y="403689"/>
                  <a:pt x="1253886" y="414175"/>
                  <a:pt x="1131398" y="418067"/>
                </a:cubicBezTo>
                <a:cubicBezTo>
                  <a:pt x="1008910" y="421959"/>
                  <a:pt x="516575" y="396181"/>
                  <a:pt x="0" y="418067"/>
                </a:cubicBezTo>
                <a:cubicBezTo>
                  <a:pt x="20251" y="263479"/>
                  <a:pt x="-9798" y="205766"/>
                  <a:pt x="0" y="0"/>
                </a:cubicBezTo>
                <a:close/>
              </a:path>
            </a:pathLst>
          </a:custGeom>
          <a:solidFill>
            <a:srgbClr val="FC9CB1"/>
          </a:solidFill>
          <a:ln>
            <a:solidFill>
              <a:srgbClr val="FC9CB1"/>
            </a:solidFill>
            <a:extLst>
              <a:ext uri="{C807C97D-BFC1-408E-A445-0C87EB9F89A2}">
                <ask:lineSketchStyleProps xmlns:ask="http://schemas.microsoft.com/office/drawing/2018/sketchyshapes" sd="2617081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7D19D0-23B0-D67F-722C-F20EA0279480}"/>
              </a:ext>
            </a:extLst>
          </p:cNvPr>
          <p:cNvSpPr txBox="1"/>
          <p:nvPr/>
        </p:nvSpPr>
        <p:spPr>
          <a:xfrm>
            <a:off x="4101972" y="4859815"/>
            <a:ext cx="4377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Congenial SemiBold" panose="020F0502020204030204" pitchFamily="2" charset="0"/>
              </a:rPr>
              <a:t>Au début c’était quoi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140730-BC34-27DE-0F6B-0ED127A49F4C}"/>
              </a:ext>
            </a:extLst>
          </p:cNvPr>
          <p:cNvSpPr txBox="1"/>
          <p:nvPr/>
        </p:nvSpPr>
        <p:spPr>
          <a:xfrm>
            <a:off x="121994" y="171015"/>
            <a:ext cx="4469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Des référencements dispersés des opportunités </a:t>
            </a:r>
            <a:r>
              <a:rPr lang="fr-FR" dirty="0"/>
              <a:t>d’installations et de remplacement en Eure-et-Loir.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1F2ABF-3FE9-B360-8A83-A02157C47AB3}"/>
              </a:ext>
            </a:extLst>
          </p:cNvPr>
          <p:cNvSpPr txBox="1"/>
          <p:nvPr/>
        </p:nvSpPr>
        <p:spPr>
          <a:xfrm>
            <a:off x="111463" y="4590214"/>
            <a:ext cx="4296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De nombreux acteurs en recherche de coordination.</a:t>
            </a:r>
          </a:p>
          <a:p>
            <a:r>
              <a:rPr lang="fr-FR" dirty="0"/>
              <a:t>Accès difficile à l’information pour les pros de santé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784554B-16EA-A3AD-C428-1562B7E1ECB9}"/>
              </a:ext>
            </a:extLst>
          </p:cNvPr>
          <p:cNvSpPr txBox="1"/>
          <p:nvPr/>
        </p:nvSpPr>
        <p:spPr>
          <a:xfrm>
            <a:off x="111463" y="6068250"/>
            <a:ext cx="6564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Manque de lisibilité des aides financières </a:t>
            </a:r>
            <a:r>
              <a:rPr lang="fr-FR" dirty="0"/>
              <a:t>et des dispositifs incitatifs à l’installation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95C6FE-8383-2ED3-4E42-44A00B86F3DE}"/>
              </a:ext>
            </a:extLst>
          </p:cNvPr>
          <p:cNvSpPr txBox="1"/>
          <p:nvPr/>
        </p:nvSpPr>
        <p:spPr>
          <a:xfrm>
            <a:off x="130693" y="3659849"/>
            <a:ext cx="4010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Peu d’intégration </a:t>
            </a:r>
            <a:r>
              <a:rPr lang="fr-FR" dirty="0"/>
              <a:t>des pros de santé/étudiants dans le maillage local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BE9E856-B5EF-FB84-E4A4-D404F05234CE}"/>
              </a:ext>
            </a:extLst>
          </p:cNvPr>
          <p:cNvSpPr txBox="1"/>
          <p:nvPr/>
        </p:nvSpPr>
        <p:spPr>
          <a:xfrm>
            <a:off x="9440194" y="5883584"/>
            <a:ext cx="2625213" cy="830997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>
                <a:solidFill>
                  <a:schemeClr val="bg1"/>
                </a:solidFill>
              </a:rPr>
              <a:t>C’était comme chercher une aiguille dans une botte de foin….</a:t>
            </a:r>
            <a:endParaRPr lang="fr-FR" sz="1600" i="1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FF0C0E5-0527-0E12-8C04-CCD01C51A2D9}"/>
              </a:ext>
            </a:extLst>
          </p:cNvPr>
          <p:cNvSpPr txBox="1"/>
          <p:nvPr/>
        </p:nvSpPr>
        <p:spPr>
          <a:xfrm>
            <a:off x="131530" y="1376226"/>
            <a:ext cx="3870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Peu de visibilité sur les opportunités d’installations </a:t>
            </a:r>
          </a:p>
          <a:p>
            <a:r>
              <a:rPr lang="fr-FR" dirty="0"/>
              <a:t>(les locaux, les cabinets vacants, les départs à la retraite…)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CE8EC8A-FFBD-B947-982C-5A75BB29BA2A}"/>
              </a:ext>
            </a:extLst>
          </p:cNvPr>
          <p:cNvSpPr txBox="1"/>
          <p:nvPr/>
        </p:nvSpPr>
        <p:spPr>
          <a:xfrm>
            <a:off x="130693" y="2855707"/>
            <a:ext cx="373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Absence</a:t>
            </a:r>
            <a:r>
              <a:rPr lang="fr-FR" b="1" dirty="0"/>
              <a:t> </a:t>
            </a:r>
            <a:r>
              <a:rPr lang="fr-FR" dirty="0"/>
              <a:t>d’</a:t>
            </a:r>
            <a:r>
              <a:rPr lang="fr-FR" b="1" dirty="0"/>
              <a:t>indicateurs de résultat</a:t>
            </a:r>
          </a:p>
        </p:txBody>
      </p:sp>
    </p:spTree>
    <p:extLst>
      <p:ext uri="{BB962C8B-B14F-4D97-AF65-F5344CB8AC3E}">
        <p14:creationId xmlns:p14="http://schemas.microsoft.com/office/powerpoint/2010/main" val="277817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 descr="Équipe d’aviron sur une rivière ensoleillée">
            <a:extLst>
              <a:ext uri="{FF2B5EF4-FFF2-40B4-BE49-F238E27FC236}">
                <a16:creationId xmlns:a16="http://schemas.microsoft.com/office/drawing/2014/main" id="{B2BDF317-94A8-6309-E83D-04EEEA2B0E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475"/>
          <a:stretch>
            <a:fillRect/>
          </a:stretch>
        </p:blipFill>
        <p:spPr>
          <a:xfrm>
            <a:off x="6272980" y="0"/>
            <a:ext cx="5919019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5F2E536-B4C4-08D4-2D7D-0A7F6B635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828" y1="25610" x2="50958" y2="72358"/>
                        <a14:foregroundMark x1="50958" y1="72358" x2="51341" y2="73171"/>
                        <a14:foregroundMark x1="55747" y1="26829" x2="42912" y2="34146"/>
                        <a14:foregroundMark x1="42912" y1="34146" x2="41379" y2="62805"/>
                        <a14:foregroundMark x1="41379" y1="62805" x2="59387" y2="39228"/>
                        <a14:foregroundMark x1="59387" y1="39228" x2="45977" y2="34553"/>
                        <a14:foregroundMark x1="45977" y1="34553" x2="60345" y2="43089"/>
                        <a14:foregroundMark x1="60345" y1="43089" x2="45977" y2="39431"/>
                        <a14:foregroundMark x1="61303" y1="28252" x2="56897" y2="68699"/>
                        <a14:foregroundMark x1="56897" y1="68699" x2="56897" y2="68699"/>
                        <a14:foregroundMark x1="46552" y1="24187" x2="66284" y2="40041"/>
                        <a14:foregroundMark x1="66284" y1="40041" x2="67050" y2="63821"/>
                        <a14:foregroundMark x1="67050" y1="63821" x2="55364" y2="57927"/>
                        <a14:foregroundMark x1="63793" y1="23577" x2="59770" y2="68496"/>
                        <a14:foregroundMark x1="50000" y1="26829" x2="40805" y2="51423"/>
                        <a14:foregroundMark x1="40805" y1="51423" x2="50383" y2="66870"/>
                        <a14:foregroundMark x1="50383" y1="66870" x2="50383" y2="66870"/>
                        <a14:foregroundMark x1="45785" y1="21138" x2="39080" y2="47967"/>
                        <a14:foregroundMark x1="39080" y1="47967" x2="41571" y2="54675"/>
                        <a14:foregroundMark x1="47318" y1="17886" x2="69349" y2="39024"/>
                        <a14:foregroundMark x1="68966" y1="28252" x2="50958" y2="61585"/>
                        <a14:foregroundMark x1="31418" y1="29472" x2="59962" y2="56911"/>
                        <a14:foregroundMark x1="38506" y1="36992" x2="38506" y2="605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9616" y="1273324"/>
            <a:ext cx="3414670" cy="3218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831B946-54DC-5D6B-BA94-B37EDB6BCC6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8768" t="79878" r="11947"/>
          <a:stretch>
            <a:fillRect/>
          </a:stretch>
        </p:blipFill>
        <p:spPr>
          <a:xfrm>
            <a:off x="244549" y="4662745"/>
            <a:ext cx="948813" cy="106112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0FC71CC-DBE5-1AAC-6CC7-96E59D399E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8768" t="17978" r="11527" b="59136"/>
          <a:stretch>
            <a:fillRect/>
          </a:stretch>
        </p:blipFill>
        <p:spPr>
          <a:xfrm>
            <a:off x="266489" y="646397"/>
            <a:ext cx="991708" cy="12068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39FDAC-6E6A-1ED8-243F-4C2081D125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8768" t="39091" r="11035" b="38970"/>
          <a:stretch>
            <a:fillRect/>
          </a:stretch>
        </p:blipFill>
        <p:spPr>
          <a:xfrm>
            <a:off x="265832" y="2040485"/>
            <a:ext cx="1042050" cy="11569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2BA5AA5-138C-372A-1D02-4C875BD25D1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8768" t="60569" r="11549" b="18656"/>
          <a:stretch>
            <a:fillRect/>
          </a:stretch>
        </p:blipFill>
        <p:spPr>
          <a:xfrm>
            <a:off x="265832" y="3482056"/>
            <a:ext cx="989512" cy="109559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07215E4-6A17-0F7A-80BD-ACA32B233216}"/>
              </a:ext>
            </a:extLst>
          </p:cNvPr>
          <p:cNvSpPr txBox="1"/>
          <p:nvPr/>
        </p:nvSpPr>
        <p:spPr>
          <a:xfrm>
            <a:off x="1204684" y="816235"/>
            <a:ext cx="3760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Nous avons coconstruit un pacte : pour fédérer les partenaires et travailler ensemble.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4F2D2C-7B2D-15A3-D72D-039D216CCC4C}"/>
              </a:ext>
            </a:extLst>
          </p:cNvPr>
          <p:cNvSpPr txBox="1"/>
          <p:nvPr/>
        </p:nvSpPr>
        <p:spPr>
          <a:xfrm>
            <a:off x="1204684" y="2201578"/>
            <a:ext cx="3623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Nous faisons du lien avec les partenaires, les territoires, les acteurs de la santé.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7CE519E-2C8A-CEDA-CB4F-0DC13772BAD8}"/>
              </a:ext>
            </a:extLst>
          </p:cNvPr>
          <p:cNvSpPr txBox="1"/>
          <p:nvPr/>
        </p:nvSpPr>
        <p:spPr>
          <a:xfrm>
            <a:off x="1118231" y="3482056"/>
            <a:ext cx="332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Nous avons professionnalisé le process d’accompagnement des professionnels de santé.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A0CFC55-4D49-BBAB-C246-B90D38ECE45D}"/>
              </a:ext>
            </a:extLst>
          </p:cNvPr>
          <p:cNvSpPr txBox="1"/>
          <p:nvPr/>
        </p:nvSpPr>
        <p:spPr>
          <a:xfrm>
            <a:off x="1118231" y="4810755"/>
            <a:ext cx="3325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Nous répertorions les besoins des territoires et les locaux disponibles.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2848C8-6247-21EB-9AEC-D99AEB48770A}"/>
              </a:ext>
            </a:extLst>
          </p:cNvPr>
          <p:cNvSpPr/>
          <p:nvPr/>
        </p:nvSpPr>
        <p:spPr>
          <a:xfrm>
            <a:off x="4570028" y="4405386"/>
            <a:ext cx="3057832" cy="418067"/>
          </a:xfrm>
          <a:custGeom>
            <a:avLst/>
            <a:gdLst>
              <a:gd name="csX0" fmla="*/ 0 w 3057832"/>
              <a:gd name="csY0" fmla="*/ 0 h 418067"/>
              <a:gd name="csX1" fmla="*/ 672723 w 3057832"/>
              <a:gd name="csY1" fmla="*/ 0 h 418067"/>
              <a:gd name="csX2" fmla="*/ 1345446 w 3057832"/>
              <a:gd name="csY2" fmla="*/ 0 h 418067"/>
              <a:gd name="csX3" fmla="*/ 1987591 w 3057832"/>
              <a:gd name="csY3" fmla="*/ 0 h 418067"/>
              <a:gd name="csX4" fmla="*/ 3057832 w 3057832"/>
              <a:gd name="csY4" fmla="*/ 0 h 418067"/>
              <a:gd name="csX5" fmla="*/ 3057832 w 3057832"/>
              <a:gd name="csY5" fmla="*/ 418067 h 418067"/>
              <a:gd name="csX6" fmla="*/ 2385109 w 3057832"/>
              <a:gd name="csY6" fmla="*/ 418067 h 418067"/>
              <a:gd name="csX7" fmla="*/ 1773543 w 3057832"/>
              <a:gd name="csY7" fmla="*/ 418067 h 418067"/>
              <a:gd name="csX8" fmla="*/ 1253711 w 3057832"/>
              <a:gd name="csY8" fmla="*/ 418067 h 418067"/>
              <a:gd name="csX9" fmla="*/ 611566 w 3057832"/>
              <a:gd name="csY9" fmla="*/ 418067 h 418067"/>
              <a:gd name="csX10" fmla="*/ 0 w 3057832"/>
              <a:gd name="csY10" fmla="*/ 418067 h 418067"/>
              <a:gd name="csX11" fmla="*/ 0 w 3057832"/>
              <a:gd name="csY11" fmla="*/ 0 h 4180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057832" h="418067" fill="none" extrusionOk="0">
                <a:moveTo>
                  <a:pt x="0" y="0"/>
                </a:moveTo>
                <a:cubicBezTo>
                  <a:pt x="235567" y="-11898"/>
                  <a:pt x="476231" y="32157"/>
                  <a:pt x="672723" y="0"/>
                </a:cubicBezTo>
                <a:cubicBezTo>
                  <a:pt x="869215" y="-32157"/>
                  <a:pt x="1046286" y="16592"/>
                  <a:pt x="1345446" y="0"/>
                </a:cubicBezTo>
                <a:cubicBezTo>
                  <a:pt x="1644606" y="-16592"/>
                  <a:pt x="1772132" y="1705"/>
                  <a:pt x="1987591" y="0"/>
                </a:cubicBezTo>
                <a:cubicBezTo>
                  <a:pt x="2203050" y="-1705"/>
                  <a:pt x="2829105" y="-12742"/>
                  <a:pt x="3057832" y="0"/>
                </a:cubicBezTo>
                <a:cubicBezTo>
                  <a:pt x="3049956" y="134047"/>
                  <a:pt x="3048115" y="288459"/>
                  <a:pt x="3057832" y="418067"/>
                </a:cubicBezTo>
                <a:cubicBezTo>
                  <a:pt x="2859444" y="411794"/>
                  <a:pt x="2602249" y="439896"/>
                  <a:pt x="2385109" y="418067"/>
                </a:cubicBezTo>
                <a:cubicBezTo>
                  <a:pt x="2167969" y="396238"/>
                  <a:pt x="2077748" y="411570"/>
                  <a:pt x="1773543" y="418067"/>
                </a:cubicBezTo>
                <a:cubicBezTo>
                  <a:pt x="1469338" y="424564"/>
                  <a:pt x="1473171" y="440993"/>
                  <a:pt x="1253711" y="418067"/>
                </a:cubicBezTo>
                <a:cubicBezTo>
                  <a:pt x="1034251" y="395141"/>
                  <a:pt x="893766" y="409794"/>
                  <a:pt x="611566" y="418067"/>
                </a:cubicBezTo>
                <a:cubicBezTo>
                  <a:pt x="329367" y="426340"/>
                  <a:pt x="184836" y="392071"/>
                  <a:pt x="0" y="418067"/>
                </a:cubicBezTo>
                <a:cubicBezTo>
                  <a:pt x="3325" y="210800"/>
                  <a:pt x="-12585" y="137700"/>
                  <a:pt x="0" y="0"/>
                </a:cubicBezTo>
                <a:close/>
              </a:path>
              <a:path w="3057832" h="418067" stroke="0" extrusionOk="0">
                <a:moveTo>
                  <a:pt x="0" y="0"/>
                </a:moveTo>
                <a:cubicBezTo>
                  <a:pt x="152521" y="2445"/>
                  <a:pt x="301364" y="-19487"/>
                  <a:pt x="519831" y="0"/>
                </a:cubicBezTo>
                <a:cubicBezTo>
                  <a:pt x="738298" y="19487"/>
                  <a:pt x="866439" y="29968"/>
                  <a:pt x="1131398" y="0"/>
                </a:cubicBezTo>
                <a:cubicBezTo>
                  <a:pt x="1396357" y="-29968"/>
                  <a:pt x="1499175" y="30505"/>
                  <a:pt x="1804121" y="0"/>
                </a:cubicBezTo>
                <a:cubicBezTo>
                  <a:pt x="2109067" y="-30505"/>
                  <a:pt x="2213214" y="-25820"/>
                  <a:pt x="2385109" y="0"/>
                </a:cubicBezTo>
                <a:cubicBezTo>
                  <a:pt x="2557004" y="25820"/>
                  <a:pt x="2726438" y="32324"/>
                  <a:pt x="3057832" y="0"/>
                </a:cubicBezTo>
                <a:cubicBezTo>
                  <a:pt x="3046670" y="199223"/>
                  <a:pt x="3062231" y="212012"/>
                  <a:pt x="3057832" y="418067"/>
                </a:cubicBezTo>
                <a:cubicBezTo>
                  <a:pt x="2871743" y="439818"/>
                  <a:pt x="2564738" y="392776"/>
                  <a:pt x="2385109" y="418067"/>
                </a:cubicBezTo>
                <a:cubicBezTo>
                  <a:pt x="2205480" y="443358"/>
                  <a:pt x="1953666" y="432445"/>
                  <a:pt x="1712386" y="418067"/>
                </a:cubicBezTo>
                <a:cubicBezTo>
                  <a:pt x="1471106" y="403689"/>
                  <a:pt x="1253886" y="414175"/>
                  <a:pt x="1131398" y="418067"/>
                </a:cubicBezTo>
                <a:cubicBezTo>
                  <a:pt x="1008910" y="421959"/>
                  <a:pt x="516575" y="396181"/>
                  <a:pt x="0" y="418067"/>
                </a:cubicBezTo>
                <a:cubicBezTo>
                  <a:pt x="20251" y="263479"/>
                  <a:pt x="-9798" y="205766"/>
                  <a:pt x="0" y="0"/>
                </a:cubicBezTo>
                <a:close/>
              </a:path>
            </a:pathLst>
          </a:custGeom>
          <a:solidFill>
            <a:srgbClr val="FC9CB1"/>
          </a:solidFill>
          <a:ln>
            <a:solidFill>
              <a:srgbClr val="FC9CB1"/>
            </a:solidFill>
            <a:extLst>
              <a:ext uri="{C807C97D-BFC1-408E-A445-0C87EB9F89A2}">
                <ask:lineSketchStyleProps xmlns:ask="http://schemas.microsoft.com/office/drawing/2018/sketchyshapes" sd="2617081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C742975-A922-1718-598C-4237805D3314}"/>
              </a:ext>
            </a:extLst>
          </p:cNvPr>
          <p:cNvSpPr txBox="1"/>
          <p:nvPr/>
        </p:nvSpPr>
        <p:spPr>
          <a:xfrm>
            <a:off x="4570028" y="4457630"/>
            <a:ext cx="3051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Congenial SemiBold" panose="020F0502020204030204" pitchFamily="2" charset="0"/>
              </a:rPr>
              <a:t>On a fait quoi ?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4B27D04-9890-C077-FBD0-F9628F8EBCFD}"/>
              </a:ext>
            </a:extLst>
          </p:cNvPr>
          <p:cNvSpPr txBox="1"/>
          <p:nvPr/>
        </p:nvSpPr>
        <p:spPr>
          <a:xfrm>
            <a:off x="9440194" y="5883584"/>
            <a:ext cx="2625213" cy="830997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>
                <a:solidFill>
                  <a:schemeClr val="bg1"/>
                </a:solidFill>
              </a:rPr>
              <a:t>La meilleure façon de prédire l’avenir c’est de le créer</a:t>
            </a:r>
            <a:endParaRPr lang="fr-FR" sz="1600" i="1" dirty="0">
              <a:solidFill>
                <a:schemeClr val="bg1"/>
              </a:solidFill>
            </a:endParaRPr>
          </a:p>
        </p:txBody>
      </p:sp>
      <p:sp>
        <p:nvSpPr>
          <p:cNvPr id="35" name="ZoneTexte 7">
            <a:extLst>
              <a:ext uri="{FF2B5EF4-FFF2-40B4-BE49-F238E27FC236}">
                <a16:creationId xmlns:a16="http://schemas.microsoft.com/office/drawing/2014/main" id="{C16F40D8-0629-C146-C351-001D21127794}"/>
              </a:ext>
            </a:extLst>
          </p:cNvPr>
          <p:cNvSpPr txBox="1"/>
          <p:nvPr/>
        </p:nvSpPr>
        <p:spPr>
          <a:xfrm>
            <a:off x="8412868" y="380888"/>
            <a:ext cx="663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Et ça a donné quoi ? 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014132B1-0CCB-C968-0BF8-CDA3CD668D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55" b="94545" l="9483" r="96552">
                        <a14:foregroundMark x1="36207" y1="19091" x2="37069" y2="56364"/>
                        <a14:foregroundMark x1="37069" y1="56364" x2="60345" y2="65455"/>
                        <a14:foregroundMark x1="60345" y1="65455" x2="68966" y2="32727"/>
                        <a14:foregroundMark x1="68966" y1="32727" x2="34483" y2="26364"/>
                        <a14:foregroundMark x1="34483" y1="26364" x2="23276" y2="39091"/>
                        <a14:foregroundMark x1="18103" y1="62727" x2="43966" y2="88182"/>
                        <a14:foregroundMark x1="43966" y1="88182" x2="67241" y2="89091"/>
                        <a14:foregroundMark x1="67241" y1="89091" x2="90517" y2="64545"/>
                        <a14:foregroundMark x1="90517" y1="64545" x2="86207" y2="33636"/>
                        <a14:foregroundMark x1="86207" y1="33636" x2="62069" y2="13636"/>
                        <a14:foregroundMark x1="62069" y1="13636" x2="36207" y2="19091"/>
                        <a14:foregroundMark x1="36207" y1="19091" x2="18966" y2="43636"/>
                        <a14:foregroundMark x1="18966" y1="43636" x2="18966" y2="60909"/>
                        <a14:foregroundMark x1="38793" y1="11818" x2="62069" y2="9091"/>
                        <a14:foregroundMark x1="62069" y1="9091" x2="86207" y2="30000"/>
                        <a14:foregroundMark x1="86207" y1="30000" x2="91379" y2="55455"/>
                        <a14:foregroundMark x1="39655" y1="7273" x2="63793" y2="5455"/>
                        <a14:foregroundMark x1="63793" y1="5455" x2="81034" y2="22727"/>
                        <a14:foregroundMark x1="81034" y1="22727" x2="96552" y2="51818"/>
                        <a14:foregroundMark x1="42241" y1="5455" x2="61207" y2="5455"/>
                        <a14:foregroundMark x1="45690" y1="94545" x2="62931" y2="92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45852" y="244405"/>
            <a:ext cx="819555" cy="7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3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AF4C6F1F-024C-99B6-F507-B811C4A8A204}"/>
              </a:ext>
            </a:extLst>
          </p:cNvPr>
          <p:cNvSpPr/>
          <p:nvPr/>
        </p:nvSpPr>
        <p:spPr>
          <a:xfrm>
            <a:off x="3532593" y="858531"/>
            <a:ext cx="5518080" cy="50782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42FEBA0C-FF73-ABBE-5045-ED750CD93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633" y="2328925"/>
            <a:ext cx="3213100" cy="13818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44F0782-DBEF-6616-6E7A-4E49A5E440FB}"/>
              </a:ext>
            </a:extLst>
          </p:cNvPr>
          <p:cNvSpPr/>
          <p:nvPr/>
        </p:nvSpPr>
        <p:spPr>
          <a:xfrm>
            <a:off x="4877901" y="3831655"/>
            <a:ext cx="3057832" cy="418067"/>
          </a:xfrm>
          <a:custGeom>
            <a:avLst/>
            <a:gdLst>
              <a:gd name="csX0" fmla="*/ 0 w 3057832"/>
              <a:gd name="csY0" fmla="*/ 0 h 418067"/>
              <a:gd name="csX1" fmla="*/ 672723 w 3057832"/>
              <a:gd name="csY1" fmla="*/ 0 h 418067"/>
              <a:gd name="csX2" fmla="*/ 1345446 w 3057832"/>
              <a:gd name="csY2" fmla="*/ 0 h 418067"/>
              <a:gd name="csX3" fmla="*/ 1987591 w 3057832"/>
              <a:gd name="csY3" fmla="*/ 0 h 418067"/>
              <a:gd name="csX4" fmla="*/ 3057832 w 3057832"/>
              <a:gd name="csY4" fmla="*/ 0 h 418067"/>
              <a:gd name="csX5" fmla="*/ 3057832 w 3057832"/>
              <a:gd name="csY5" fmla="*/ 418067 h 418067"/>
              <a:gd name="csX6" fmla="*/ 2385109 w 3057832"/>
              <a:gd name="csY6" fmla="*/ 418067 h 418067"/>
              <a:gd name="csX7" fmla="*/ 1773543 w 3057832"/>
              <a:gd name="csY7" fmla="*/ 418067 h 418067"/>
              <a:gd name="csX8" fmla="*/ 1253711 w 3057832"/>
              <a:gd name="csY8" fmla="*/ 418067 h 418067"/>
              <a:gd name="csX9" fmla="*/ 611566 w 3057832"/>
              <a:gd name="csY9" fmla="*/ 418067 h 418067"/>
              <a:gd name="csX10" fmla="*/ 0 w 3057832"/>
              <a:gd name="csY10" fmla="*/ 418067 h 418067"/>
              <a:gd name="csX11" fmla="*/ 0 w 3057832"/>
              <a:gd name="csY11" fmla="*/ 0 h 4180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057832" h="418067" fill="none" extrusionOk="0">
                <a:moveTo>
                  <a:pt x="0" y="0"/>
                </a:moveTo>
                <a:cubicBezTo>
                  <a:pt x="235567" y="-11898"/>
                  <a:pt x="476231" y="32157"/>
                  <a:pt x="672723" y="0"/>
                </a:cubicBezTo>
                <a:cubicBezTo>
                  <a:pt x="869215" y="-32157"/>
                  <a:pt x="1046286" y="16592"/>
                  <a:pt x="1345446" y="0"/>
                </a:cubicBezTo>
                <a:cubicBezTo>
                  <a:pt x="1644606" y="-16592"/>
                  <a:pt x="1772132" y="1705"/>
                  <a:pt x="1987591" y="0"/>
                </a:cubicBezTo>
                <a:cubicBezTo>
                  <a:pt x="2203050" y="-1705"/>
                  <a:pt x="2829105" y="-12742"/>
                  <a:pt x="3057832" y="0"/>
                </a:cubicBezTo>
                <a:cubicBezTo>
                  <a:pt x="3049956" y="134047"/>
                  <a:pt x="3048115" y="288459"/>
                  <a:pt x="3057832" y="418067"/>
                </a:cubicBezTo>
                <a:cubicBezTo>
                  <a:pt x="2859444" y="411794"/>
                  <a:pt x="2602249" y="439896"/>
                  <a:pt x="2385109" y="418067"/>
                </a:cubicBezTo>
                <a:cubicBezTo>
                  <a:pt x="2167969" y="396238"/>
                  <a:pt x="2077748" y="411570"/>
                  <a:pt x="1773543" y="418067"/>
                </a:cubicBezTo>
                <a:cubicBezTo>
                  <a:pt x="1469338" y="424564"/>
                  <a:pt x="1473171" y="440993"/>
                  <a:pt x="1253711" y="418067"/>
                </a:cubicBezTo>
                <a:cubicBezTo>
                  <a:pt x="1034251" y="395141"/>
                  <a:pt x="893766" y="409794"/>
                  <a:pt x="611566" y="418067"/>
                </a:cubicBezTo>
                <a:cubicBezTo>
                  <a:pt x="329367" y="426340"/>
                  <a:pt x="184836" y="392071"/>
                  <a:pt x="0" y="418067"/>
                </a:cubicBezTo>
                <a:cubicBezTo>
                  <a:pt x="3325" y="210800"/>
                  <a:pt x="-12585" y="137700"/>
                  <a:pt x="0" y="0"/>
                </a:cubicBezTo>
                <a:close/>
              </a:path>
              <a:path w="3057832" h="418067" stroke="0" extrusionOk="0">
                <a:moveTo>
                  <a:pt x="0" y="0"/>
                </a:moveTo>
                <a:cubicBezTo>
                  <a:pt x="152521" y="2445"/>
                  <a:pt x="301364" y="-19487"/>
                  <a:pt x="519831" y="0"/>
                </a:cubicBezTo>
                <a:cubicBezTo>
                  <a:pt x="738298" y="19487"/>
                  <a:pt x="866439" y="29968"/>
                  <a:pt x="1131398" y="0"/>
                </a:cubicBezTo>
                <a:cubicBezTo>
                  <a:pt x="1396357" y="-29968"/>
                  <a:pt x="1499175" y="30505"/>
                  <a:pt x="1804121" y="0"/>
                </a:cubicBezTo>
                <a:cubicBezTo>
                  <a:pt x="2109067" y="-30505"/>
                  <a:pt x="2213214" y="-25820"/>
                  <a:pt x="2385109" y="0"/>
                </a:cubicBezTo>
                <a:cubicBezTo>
                  <a:pt x="2557004" y="25820"/>
                  <a:pt x="2726438" y="32324"/>
                  <a:pt x="3057832" y="0"/>
                </a:cubicBezTo>
                <a:cubicBezTo>
                  <a:pt x="3046670" y="199223"/>
                  <a:pt x="3062231" y="212012"/>
                  <a:pt x="3057832" y="418067"/>
                </a:cubicBezTo>
                <a:cubicBezTo>
                  <a:pt x="2871743" y="439818"/>
                  <a:pt x="2564738" y="392776"/>
                  <a:pt x="2385109" y="418067"/>
                </a:cubicBezTo>
                <a:cubicBezTo>
                  <a:pt x="2205480" y="443358"/>
                  <a:pt x="1953666" y="432445"/>
                  <a:pt x="1712386" y="418067"/>
                </a:cubicBezTo>
                <a:cubicBezTo>
                  <a:pt x="1471106" y="403689"/>
                  <a:pt x="1253886" y="414175"/>
                  <a:pt x="1131398" y="418067"/>
                </a:cubicBezTo>
                <a:cubicBezTo>
                  <a:pt x="1008910" y="421959"/>
                  <a:pt x="516575" y="396181"/>
                  <a:pt x="0" y="418067"/>
                </a:cubicBezTo>
                <a:cubicBezTo>
                  <a:pt x="20251" y="263479"/>
                  <a:pt x="-9798" y="205766"/>
                  <a:pt x="0" y="0"/>
                </a:cubicBezTo>
                <a:close/>
              </a:path>
            </a:pathLst>
          </a:custGeom>
          <a:solidFill>
            <a:srgbClr val="FC9CB1"/>
          </a:solidFill>
          <a:ln>
            <a:solidFill>
              <a:srgbClr val="FC9CB1"/>
            </a:solidFill>
            <a:extLst>
              <a:ext uri="{C807C97D-BFC1-408E-A445-0C87EB9F89A2}">
                <ask:lineSketchStyleProps xmlns:ask="http://schemas.microsoft.com/office/drawing/2018/sketchyshapes" sd="2617081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A3A1D61-0EE9-668B-8D1B-4B95B628EDB0}"/>
              </a:ext>
            </a:extLst>
          </p:cNvPr>
          <p:cNvSpPr txBox="1"/>
          <p:nvPr/>
        </p:nvSpPr>
        <p:spPr>
          <a:xfrm>
            <a:off x="4877901" y="3883899"/>
            <a:ext cx="3051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Congenial SemiBold" panose="020F0502020204030204" pitchFamily="2" charset="0"/>
              </a:rPr>
              <a:t>Notre écosystème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DC9741-1C80-F07C-6807-306E1DFB8367}"/>
              </a:ext>
            </a:extLst>
          </p:cNvPr>
          <p:cNvSpPr txBox="1"/>
          <p:nvPr/>
        </p:nvSpPr>
        <p:spPr>
          <a:xfrm>
            <a:off x="5415149" y="4357203"/>
            <a:ext cx="18766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genial SemiBold" panose="020F0502020204030204" pitchFamily="2" charset="0"/>
                <a:ea typeface="+mn-ea"/>
                <a:cs typeface="+mn-cs"/>
              </a:rPr>
              <a:t>Notre écosystème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EED7D31-736D-8965-47AA-D2354766B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273" y="4155279"/>
            <a:ext cx="1556207" cy="178151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2FADDEC-5C47-A067-7FFA-8CD38C2FE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0586" y="910060"/>
            <a:ext cx="1607948" cy="161303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EA6A46B-0730-E957-9F42-3B049E6DD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915" y="558812"/>
            <a:ext cx="1695767" cy="1711764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BE2A727D-7BF3-A9EB-A2E8-0F735087DE4E}"/>
              </a:ext>
            </a:extLst>
          </p:cNvPr>
          <p:cNvSpPr txBox="1"/>
          <p:nvPr/>
        </p:nvSpPr>
        <p:spPr>
          <a:xfrm>
            <a:off x="867806" y="1134408"/>
            <a:ext cx="20697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 ordres professionnels et pro</a:t>
            </a:r>
            <a:r>
              <a:rPr lang="fr-FR" b="1" dirty="0" err="1">
                <a:solidFill>
                  <a:prstClr val="black"/>
                </a:solidFill>
                <a:latin typeface="Aptos" panose="02110004020202020204"/>
              </a:rPr>
              <a:t>fessionnels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 santé 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BDA323A6-FDEE-B4F0-4690-95295AD823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5571" y="1038583"/>
            <a:ext cx="1309844" cy="1391980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2A26D076-9F57-528A-E946-3946E94F6ECE}"/>
              </a:ext>
            </a:extLst>
          </p:cNvPr>
          <p:cNvSpPr txBox="1"/>
          <p:nvPr/>
        </p:nvSpPr>
        <p:spPr>
          <a:xfrm>
            <a:off x="9175354" y="1347246"/>
            <a:ext cx="19194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 étudiants et les écoles en santé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87DB4A8-714D-1F40-D076-B9BEE71ACE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55" b="93926" l="9877" r="89918">
                        <a14:foregroundMark x1="27984" y1="28850" x2="25309" y2="57050"/>
                        <a14:foregroundMark x1="25309" y1="57050" x2="47325" y2="69848"/>
                        <a14:foregroundMark x1="47325" y1="69848" x2="82922" y2="59219"/>
                        <a14:foregroundMark x1="82922" y1="59219" x2="72016" y2="27115"/>
                        <a14:foregroundMark x1="43210" y1="91540" x2="55556" y2="91540"/>
                        <a14:foregroundMark x1="24691" y1="33406" x2="25514" y2="56399"/>
                        <a14:foregroundMark x1="25514" y1="56399" x2="39712" y2="74837"/>
                        <a14:foregroundMark x1="39712" y1="74837" x2="63169" y2="72668"/>
                        <a14:foregroundMark x1="63169" y1="72668" x2="71193" y2="45770"/>
                        <a14:foregroundMark x1="67695" y1="37310" x2="77366" y2="78742"/>
                        <a14:foregroundMark x1="67284" y1="21692" x2="87611" y2="76715"/>
                        <a14:foregroundMark x1="33128" y1="22560" x2="22016" y2="45770"/>
                        <a14:foregroundMark x1="22016" y1="45770" x2="31276" y2="85466"/>
                        <a14:foregroundMark x1="31276" y1="85466" x2="88889" y2="72451"/>
                        <a14:foregroundMark x1="88889" y1="72451" x2="62140" y2="29718"/>
                        <a14:foregroundMark x1="62140" y1="29718" x2="17749" y2="35932"/>
                        <a14:foregroundMark x1="16031" y1="41432" x2="29630" y2="60087"/>
                        <a14:foregroundMark x1="29630" y1="60087" x2="68519" y2="37744"/>
                        <a14:foregroundMark x1="68519" y1="37744" x2="23663" y2="61822"/>
                        <a14:foregroundMark x1="23663" y1="61822" x2="49794" y2="62256"/>
                        <a14:foregroundMark x1="49794" y1="62256" x2="29630" y2="42299"/>
                        <a14:foregroundMark x1="29630" y1="42299" x2="48560" y2="73536"/>
                        <a14:foregroundMark x1="48560" y1="73536" x2="42798" y2="50976"/>
                        <a14:foregroundMark x1="42798" y1="50976" x2="61317" y2="63341"/>
                        <a14:foregroundMark x1="61317" y1="63341" x2="37449" y2="45770"/>
                        <a14:foregroundMark x1="37449" y1="45770" x2="37654" y2="88503"/>
                        <a14:foregroundMark x1="37654" y1="88503" x2="52881" y2="85033"/>
                        <a14:foregroundMark x1="17901" y1="56833" x2="26337" y2="81779"/>
                        <a14:foregroundMark x1="24280" y1="58134" x2="17490" y2="76573"/>
                        <a14:foregroundMark x1="16667" y1="53362" x2="15226" y2="80911"/>
                        <a14:foregroundMark x1="15226" y1="80911" x2="32716" y2="82213"/>
                        <a14:foregroundMark x1="78601" y1="55531" x2="49177" y2="62473"/>
                        <a14:foregroundMark x1="49177" y1="62473" x2="57613" y2="62690"/>
                        <a14:foregroundMark x1="68519" y1="37744" x2="53498" y2="67896"/>
                        <a14:foregroundMark x1="53498" y1="67896" x2="44856" y2="67028"/>
                        <a14:foregroundMark x1="26337" y1="22126" x2="26337" y2="39046"/>
                        <a14:foregroundMark x1="67284" y1="27549" x2="75720" y2="43167"/>
                        <a14:foregroundMark x1="68107" y1="21258" x2="80864" y2="39046"/>
                        <a14:foregroundMark x1="80453" y1="22126" x2="76132" y2="45336"/>
                        <a14:foregroundMark x1="23045" y1="25813" x2="25103" y2="49892"/>
                        <a14:foregroundMark x1="43210" y1="77874" x2="53704" y2="77007"/>
                        <a14:foregroundMark x1="39095" y1="64859" x2="47531" y2="71584"/>
                        <a14:foregroundMark x1="56790" y1="59219" x2="62140" y2="66594"/>
                        <a14:foregroundMark x1="27984" y1="9328" x2="33128" y2="13232"/>
                        <a14:foregroundMark x1="35597" y1="5640" x2="38272" y2="12798"/>
                        <a14:foregroundMark x1="42798" y1="4772" x2="41975" y2="10629"/>
                        <a14:foregroundMark x1="42387" y1="92842" x2="55144" y2="93926"/>
                        <a14:backgroundMark x1="94239" y1="77874" x2="71605" y2="91540"/>
                        <a14:backgroundMark x1="71605" y1="91540" x2="71193" y2="91974"/>
                        <a14:backgroundMark x1="9053" y1="25813" x2="9877" y2="44469"/>
                        <a14:backgroundMark x1="13374" y1="35575" x2="13374" y2="4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3978" y="3802347"/>
            <a:ext cx="1556207" cy="14761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F533F5C-E50B-EBEB-B175-6DCDE56AC7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3394" y="4634202"/>
            <a:ext cx="1156148" cy="130259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96C976A-9E27-EFF5-546E-70967E799CAA}"/>
              </a:ext>
            </a:extLst>
          </p:cNvPr>
          <p:cNvSpPr txBox="1"/>
          <p:nvPr/>
        </p:nvSpPr>
        <p:spPr>
          <a:xfrm>
            <a:off x="8832354" y="5224203"/>
            <a:ext cx="1919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 partenaires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8B35512-3AF5-744F-7DC0-0E9FA1982FA3}"/>
              </a:ext>
            </a:extLst>
          </p:cNvPr>
          <p:cNvSpPr txBox="1"/>
          <p:nvPr/>
        </p:nvSpPr>
        <p:spPr>
          <a:xfrm>
            <a:off x="1652874" y="5046037"/>
            <a:ext cx="1919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 territoires</a:t>
            </a:r>
          </a:p>
        </p:txBody>
      </p:sp>
    </p:spTree>
    <p:extLst>
      <p:ext uri="{BB962C8B-B14F-4D97-AF65-F5344CB8AC3E}">
        <p14:creationId xmlns:p14="http://schemas.microsoft.com/office/powerpoint/2010/main" val="404008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4319EA9-AFC4-2654-CF06-4A4158D24786}"/>
              </a:ext>
            </a:extLst>
          </p:cNvPr>
          <p:cNvCxnSpPr/>
          <p:nvPr/>
        </p:nvCxnSpPr>
        <p:spPr>
          <a:xfrm>
            <a:off x="5975498" y="74428"/>
            <a:ext cx="0" cy="66134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age 37">
            <a:extLst>
              <a:ext uri="{FF2B5EF4-FFF2-40B4-BE49-F238E27FC236}">
                <a16:creationId xmlns:a16="http://schemas.microsoft.com/office/drawing/2014/main" id="{AEB56CAE-585A-4F64-741A-241776094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6934">
            <a:off x="4970461" y="476952"/>
            <a:ext cx="1826771" cy="25557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C5045A2-4072-518C-22AB-30375F4C2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781" y="376681"/>
            <a:ext cx="1009791" cy="101931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35025A5-F9B2-AC24-DFB0-59553608E2CF}"/>
              </a:ext>
            </a:extLst>
          </p:cNvPr>
          <p:cNvSpPr txBox="1"/>
          <p:nvPr/>
        </p:nvSpPr>
        <p:spPr>
          <a:xfrm>
            <a:off x="924971" y="1386571"/>
            <a:ext cx="38741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 ordres professionnels et pro de santé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C59C0F4-0E73-0613-F1A3-D9EB99541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240" y="353435"/>
            <a:ext cx="779983" cy="8288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66EBE19-7208-686B-5B51-A648AE6C3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9545" y="455083"/>
            <a:ext cx="882854" cy="8856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536347D-612C-ED99-EF72-3C6E05980086}"/>
              </a:ext>
            </a:extLst>
          </p:cNvPr>
          <p:cNvSpPr txBox="1"/>
          <p:nvPr/>
        </p:nvSpPr>
        <p:spPr>
          <a:xfrm>
            <a:off x="7440760" y="1412081"/>
            <a:ext cx="27004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 étudiants et les écoles en santé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430BBFA-1B99-496C-F869-40FF29ED3D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2309">
            <a:off x="5012750" y="3488431"/>
            <a:ext cx="1838633" cy="258356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F54D302-E3DB-8D29-13FE-61039C30AC4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" r="69655" b="61883"/>
          <a:stretch>
            <a:fillRect/>
          </a:stretch>
        </p:blipFill>
        <p:spPr>
          <a:xfrm>
            <a:off x="10141184" y="4121495"/>
            <a:ext cx="1663794" cy="144310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2187403-5E9C-D659-9F0B-807DA54372DF}"/>
              </a:ext>
            </a:extLst>
          </p:cNvPr>
          <p:cNvSpPr txBox="1"/>
          <p:nvPr/>
        </p:nvSpPr>
        <p:spPr>
          <a:xfrm>
            <a:off x="7133472" y="2232282"/>
            <a:ext cx="4909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220</a:t>
            </a:r>
            <a:r>
              <a:rPr lang="fr-FR" dirty="0"/>
              <a:t> bénéficiaires des allocations</a:t>
            </a:r>
          </a:p>
          <a:p>
            <a:r>
              <a:rPr lang="fr-FR" sz="2400" b="1" dirty="0"/>
              <a:t>120</a:t>
            </a:r>
            <a:r>
              <a:rPr lang="fr-FR" dirty="0"/>
              <a:t> demandes de logements / </a:t>
            </a:r>
            <a:r>
              <a:rPr lang="fr-FR" sz="2400" b="1" dirty="0"/>
              <a:t>85 </a:t>
            </a:r>
            <a:r>
              <a:rPr lang="fr-FR" dirty="0"/>
              <a:t>logés</a:t>
            </a:r>
          </a:p>
          <a:p>
            <a:r>
              <a:rPr lang="fr-FR" sz="2400" b="1" dirty="0"/>
              <a:t>5</a:t>
            </a:r>
            <a:r>
              <a:rPr lang="fr-FR" dirty="0"/>
              <a:t> boursiers identifiés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A0A3F7A-2B6B-6FCB-DC22-9BF652858FCC}"/>
              </a:ext>
            </a:extLst>
          </p:cNvPr>
          <p:cNvSpPr txBox="1"/>
          <p:nvPr/>
        </p:nvSpPr>
        <p:spPr>
          <a:xfrm>
            <a:off x="7151908" y="3652630"/>
            <a:ext cx="44380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6</a:t>
            </a:r>
            <a:r>
              <a:rPr lang="fr-FR" dirty="0"/>
              <a:t> interventions dans les écoles et fac</a:t>
            </a:r>
          </a:p>
          <a:p>
            <a:r>
              <a:rPr lang="fr-FR" b="1" dirty="0"/>
              <a:t>975 </a:t>
            </a:r>
            <a:r>
              <a:rPr lang="fr-FR" dirty="0"/>
              <a:t>étudiants rencontrés</a:t>
            </a:r>
          </a:p>
          <a:p>
            <a:r>
              <a:rPr lang="fr-FR" sz="1400" dirty="0"/>
              <a:t>400 kinés de différentes années</a:t>
            </a:r>
          </a:p>
          <a:p>
            <a:r>
              <a:rPr lang="fr-FR" sz="1400" dirty="0"/>
              <a:t>200 médecins de la fac d'Orléans</a:t>
            </a:r>
          </a:p>
          <a:p>
            <a:r>
              <a:rPr lang="fr-FR" sz="1400" dirty="0"/>
              <a:t>80 Sages femmes</a:t>
            </a:r>
          </a:p>
          <a:p>
            <a:r>
              <a:rPr lang="fr-FR" sz="1400" dirty="0"/>
              <a:t>35 dentistes</a:t>
            </a:r>
          </a:p>
          <a:p>
            <a:r>
              <a:rPr lang="fr-FR" sz="1400" dirty="0"/>
              <a:t>70 orthophonistes</a:t>
            </a:r>
          </a:p>
          <a:p>
            <a:endParaRPr lang="fr-FR" dirty="0"/>
          </a:p>
          <a:p>
            <a:r>
              <a:rPr lang="fr-FR" sz="2400" b="1" dirty="0"/>
              <a:t>4</a:t>
            </a:r>
            <a:r>
              <a:rPr lang="fr-FR" dirty="0"/>
              <a:t> interventions auprès des internes sur le territoire (accueil, et soirées)</a:t>
            </a:r>
          </a:p>
          <a:p>
            <a:r>
              <a:rPr lang="fr-FR" sz="2400" b="1" dirty="0"/>
              <a:t>4 </a:t>
            </a:r>
            <a:r>
              <a:rPr lang="fr-FR" dirty="0"/>
              <a:t>congres, salons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839A973-3A8E-923D-967D-7C6DB71D315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" r="69655" b="61883"/>
          <a:stretch>
            <a:fillRect/>
          </a:stretch>
        </p:blipFill>
        <p:spPr>
          <a:xfrm>
            <a:off x="3053648" y="3133640"/>
            <a:ext cx="1663794" cy="144310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4CFF63B-C282-2A73-20B2-2C8344DE15F3}"/>
              </a:ext>
            </a:extLst>
          </p:cNvPr>
          <p:cNvSpPr txBox="1"/>
          <p:nvPr/>
        </p:nvSpPr>
        <p:spPr>
          <a:xfrm>
            <a:off x="287786" y="2410698"/>
            <a:ext cx="4438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5</a:t>
            </a:r>
            <a:r>
              <a:rPr lang="fr-FR" dirty="0"/>
              <a:t> bénéficiaires du prêt santé Initiative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DBE6EB2-0C65-692B-9773-9331D0433AE9}"/>
              </a:ext>
            </a:extLst>
          </p:cNvPr>
          <p:cNvSpPr txBox="1"/>
          <p:nvPr/>
        </p:nvSpPr>
        <p:spPr>
          <a:xfrm>
            <a:off x="287785" y="2967335"/>
            <a:ext cx="4438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1 </a:t>
            </a:r>
            <a:r>
              <a:rPr lang="fr-FR" dirty="0"/>
              <a:t>aide à la rénovation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969366-4A25-A425-E049-35B968BE9B2F}"/>
              </a:ext>
            </a:extLst>
          </p:cNvPr>
          <p:cNvSpPr txBox="1"/>
          <p:nvPr/>
        </p:nvSpPr>
        <p:spPr>
          <a:xfrm>
            <a:off x="287785" y="3579474"/>
            <a:ext cx="443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aides à la modernisation</a:t>
            </a:r>
          </a:p>
        </p:txBody>
      </p:sp>
    </p:spTree>
    <p:extLst>
      <p:ext uri="{BB962C8B-B14F-4D97-AF65-F5344CB8AC3E}">
        <p14:creationId xmlns:p14="http://schemas.microsoft.com/office/powerpoint/2010/main" val="10319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ZoneTexte 69">
            <a:extLst>
              <a:ext uri="{FF2B5EF4-FFF2-40B4-BE49-F238E27FC236}">
                <a16:creationId xmlns:a16="http://schemas.microsoft.com/office/drawing/2014/main" id="{09AFAE60-9AE9-A3EA-4D02-F15B6AD4FF40}"/>
              </a:ext>
            </a:extLst>
          </p:cNvPr>
          <p:cNvSpPr txBox="1"/>
          <p:nvPr/>
        </p:nvSpPr>
        <p:spPr>
          <a:xfrm>
            <a:off x="530563" y="544064"/>
            <a:ext cx="365074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2025</a:t>
            </a:r>
          </a:p>
          <a:p>
            <a:r>
              <a:rPr lang="fr-FR" sz="2000" dirty="0"/>
              <a:t>5 médecins généralistes</a:t>
            </a:r>
          </a:p>
          <a:p>
            <a:r>
              <a:rPr lang="fr-FR" sz="2000" dirty="0"/>
              <a:t>6 dentistes </a:t>
            </a:r>
          </a:p>
          <a:p>
            <a:r>
              <a:rPr lang="fr-FR" sz="2000" dirty="0"/>
              <a:t>2 orthodontistes</a:t>
            </a:r>
          </a:p>
          <a:p>
            <a:r>
              <a:rPr lang="fr-FR" sz="2000" dirty="0"/>
              <a:t>4 kinésithérapeutes </a:t>
            </a:r>
          </a:p>
          <a:p>
            <a:r>
              <a:rPr lang="fr-FR" sz="2000" dirty="0"/>
              <a:t>1 dermatologue</a:t>
            </a:r>
          </a:p>
          <a:p>
            <a:r>
              <a:rPr lang="fr-FR" sz="2000" dirty="0"/>
              <a:t>1 infirmière</a:t>
            </a:r>
          </a:p>
          <a:p>
            <a:r>
              <a:rPr lang="fr-FR" sz="2000" dirty="0"/>
              <a:t>2 orthophonistes</a:t>
            </a:r>
          </a:p>
          <a:p>
            <a:r>
              <a:rPr lang="fr-FR" sz="2000" dirty="0"/>
              <a:t>1 psychomotricienne</a:t>
            </a:r>
          </a:p>
          <a:p>
            <a:r>
              <a:rPr lang="fr-FR" sz="2000" dirty="0"/>
              <a:t>1 sage femme</a:t>
            </a:r>
          </a:p>
          <a:p>
            <a:r>
              <a:rPr lang="fr-FR" sz="2000" i="1" dirty="0"/>
              <a:t>1 psychologue</a:t>
            </a:r>
          </a:p>
          <a:p>
            <a:endParaRPr lang="fr-FR" sz="2000" dirty="0"/>
          </a:p>
          <a:p>
            <a:r>
              <a:rPr lang="fr-FR" b="1" dirty="0"/>
              <a:t>A venir : </a:t>
            </a:r>
            <a:br>
              <a:rPr lang="fr-FR" sz="2000" dirty="0"/>
            </a:br>
            <a:r>
              <a:rPr lang="fr-FR" sz="2000" dirty="0"/>
              <a:t>3 dentistes</a:t>
            </a:r>
          </a:p>
          <a:p>
            <a:r>
              <a:rPr lang="fr-FR" sz="2000" dirty="0"/>
              <a:t>1 kinésithérapeute</a:t>
            </a:r>
          </a:p>
          <a:p>
            <a:endParaRPr lang="fr-FR" sz="2000" dirty="0"/>
          </a:p>
        </p:txBody>
      </p:sp>
      <p:pic>
        <p:nvPicPr>
          <p:cNvPr id="42" name="Image 41" descr="Enfant empilant des pierres sur une plage">
            <a:extLst>
              <a:ext uri="{FF2B5EF4-FFF2-40B4-BE49-F238E27FC236}">
                <a16:creationId xmlns:a16="http://schemas.microsoft.com/office/drawing/2014/main" id="{C04BEC55-4AB6-7AAD-E0C6-DF4EB5C1FE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47" r="42932"/>
          <a:stretch>
            <a:fillRect/>
          </a:stretch>
        </p:blipFill>
        <p:spPr>
          <a:xfrm>
            <a:off x="5997677" y="0"/>
            <a:ext cx="6194323" cy="6858000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FFDEC748-8F0C-4103-22E3-F1E2929C853A}"/>
              </a:ext>
            </a:extLst>
          </p:cNvPr>
          <p:cNvGrpSpPr/>
          <p:nvPr/>
        </p:nvGrpSpPr>
        <p:grpSpPr>
          <a:xfrm>
            <a:off x="3288960" y="-11149"/>
            <a:ext cx="6166572" cy="6689671"/>
            <a:chOff x="3422104" y="673428"/>
            <a:chExt cx="4864063" cy="5454021"/>
          </a:xfrm>
        </p:grpSpPr>
        <p:sp>
          <p:nvSpPr>
            <p:cNvPr id="11" name="Forme libre 2">
              <a:extLst>
                <a:ext uri="{FF2B5EF4-FFF2-40B4-BE49-F238E27FC236}">
                  <a16:creationId xmlns:a16="http://schemas.microsoft.com/office/drawing/2014/main" id="{D43DE2AB-60D0-CCF9-B79C-CF2E9B4C4CE4}"/>
                </a:ext>
              </a:extLst>
            </p:cNvPr>
            <p:cNvSpPr/>
            <p:nvPr/>
          </p:nvSpPr>
          <p:spPr>
            <a:xfrm>
              <a:off x="3422104" y="2750880"/>
              <a:ext cx="1655879" cy="1767256"/>
            </a:xfrm>
            <a:custGeom>
              <a:avLst/>
              <a:gdLst>
                <a:gd name="connsiteX0" fmla="*/ 1051490 w 1106680"/>
                <a:gd name="connsiteY0" fmla="*/ 811187 h 1181118"/>
                <a:gd name="connsiteX1" fmla="*/ 1053393 w 1106680"/>
                <a:gd name="connsiteY1" fmla="*/ 812138 h 1181118"/>
                <a:gd name="connsiteX2" fmla="*/ 1106681 w 1106680"/>
                <a:gd name="connsiteY2" fmla="*/ 742716 h 1181118"/>
                <a:gd name="connsiteX3" fmla="*/ 1097165 w 1106680"/>
                <a:gd name="connsiteY3" fmla="*/ 719893 h 1181118"/>
                <a:gd name="connsiteX4" fmla="*/ 937301 w 1106680"/>
                <a:gd name="connsiteY4" fmla="*/ 713236 h 1181118"/>
                <a:gd name="connsiteX5" fmla="*/ 890674 w 1106680"/>
                <a:gd name="connsiteY5" fmla="*/ 666638 h 1181118"/>
                <a:gd name="connsiteX6" fmla="*/ 850708 w 1106680"/>
                <a:gd name="connsiteY6" fmla="*/ 653324 h 1181118"/>
                <a:gd name="connsiteX7" fmla="*/ 857369 w 1106680"/>
                <a:gd name="connsiteY7" fmla="*/ 622892 h 1181118"/>
                <a:gd name="connsiteX8" fmla="*/ 903996 w 1106680"/>
                <a:gd name="connsiteY8" fmla="*/ 613383 h 1181118"/>
                <a:gd name="connsiteX9" fmla="*/ 903996 w 1106680"/>
                <a:gd name="connsiteY9" fmla="*/ 586755 h 1181118"/>
                <a:gd name="connsiteX10" fmla="*/ 860223 w 1106680"/>
                <a:gd name="connsiteY10" fmla="*/ 566785 h 1181118"/>
                <a:gd name="connsiteX11" fmla="*/ 860223 w 1106680"/>
                <a:gd name="connsiteY11" fmla="*/ 557275 h 1181118"/>
                <a:gd name="connsiteX12" fmla="*/ 844046 w 1106680"/>
                <a:gd name="connsiteY12" fmla="*/ 506873 h 1181118"/>
                <a:gd name="connsiteX13" fmla="*/ 857369 w 1106680"/>
                <a:gd name="connsiteY13" fmla="*/ 457422 h 1181118"/>
                <a:gd name="connsiteX14" fmla="*/ 824063 w 1106680"/>
                <a:gd name="connsiteY14" fmla="*/ 450765 h 1181118"/>
                <a:gd name="connsiteX15" fmla="*/ 807887 w 1106680"/>
                <a:gd name="connsiteY15" fmla="*/ 487853 h 1181118"/>
                <a:gd name="connsiteX16" fmla="*/ 777436 w 1106680"/>
                <a:gd name="connsiteY16" fmla="*/ 487853 h 1181118"/>
                <a:gd name="connsiteX17" fmla="*/ 814548 w 1106680"/>
                <a:gd name="connsiteY17" fmla="*/ 324285 h 1181118"/>
                <a:gd name="connsiteX18" fmla="*/ 857369 w 1106680"/>
                <a:gd name="connsiteY18" fmla="*/ 284343 h 1181118"/>
                <a:gd name="connsiteX19" fmla="*/ 810741 w 1106680"/>
                <a:gd name="connsiteY19" fmla="*/ 241549 h 1181118"/>
                <a:gd name="connsiteX20" fmla="*/ 826918 w 1106680"/>
                <a:gd name="connsiteY20" fmla="*/ 217775 h 1181118"/>
                <a:gd name="connsiteX21" fmla="*/ 877352 w 1106680"/>
                <a:gd name="connsiteY21" fmla="*/ 217775 h 1181118"/>
                <a:gd name="connsiteX22" fmla="*/ 880206 w 1106680"/>
                <a:gd name="connsiteY22" fmla="*/ 191147 h 1181118"/>
                <a:gd name="connsiteX23" fmla="*/ 817402 w 1106680"/>
                <a:gd name="connsiteY23" fmla="*/ 177833 h 1181118"/>
                <a:gd name="connsiteX24" fmla="*/ 786952 w 1106680"/>
                <a:gd name="connsiteY24" fmla="*/ 155010 h 1181118"/>
                <a:gd name="connsiteX25" fmla="*/ 673715 w 1106680"/>
                <a:gd name="connsiteY25" fmla="*/ 169275 h 1181118"/>
                <a:gd name="connsiteX26" fmla="*/ 657538 w 1106680"/>
                <a:gd name="connsiteY26" fmla="*/ 129333 h 1181118"/>
                <a:gd name="connsiteX27" fmla="*/ 640410 w 1106680"/>
                <a:gd name="connsiteY27" fmla="*/ 106510 h 1181118"/>
                <a:gd name="connsiteX28" fmla="*/ 603298 w 1106680"/>
                <a:gd name="connsiteY28" fmla="*/ 119824 h 1181118"/>
                <a:gd name="connsiteX29" fmla="*/ 527172 w 1106680"/>
                <a:gd name="connsiteY29" fmla="*/ 13314 h 1181118"/>
                <a:gd name="connsiteX30" fmla="*/ 473884 w 1106680"/>
                <a:gd name="connsiteY30" fmla="*/ 33284 h 1181118"/>
                <a:gd name="connsiteX31" fmla="*/ 447240 w 1106680"/>
                <a:gd name="connsiteY31" fmla="*/ 0 h 1181118"/>
                <a:gd name="connsiteX32" fmla="*/ 433918 w 1106680"/>
                <a:gd name="connsiteY32" fmla="*/ 10461 h 1181118"/>
                <a:gd name="connsiteX33" fmla="*/ 453901 w 1106680"/>
                <a:gd name="connsiteY33" fmla="*/ 50402 h 1181118"/>
                <a:gd name="connsiteX34" fmla="*/ 431063 w 1106680"/>
                <a:gd name="connsiteY34" fmla="*/ 100804 h 1181118"/>
                <a:gd name="connsiteX35" fmla="*/ 488158 w 1106680"/>
                <a:gd name="connsiteY35" fmla="*/ 123628 h 1181118"/>
                <a:gd name="connsiteX36" fmla="*/ 521463 w 1106680"/>
                <a:gd name="connsiteY36" fmla="*/ 150255 h 1181118"/>
                <a:gd name="connsiteX37" fmla="*/ 471029 w 1106680"/>
                <a:gd name="connsiteY37" fmla="*/ 226333 h 1181118"/>
                <a:gd name="connsiteX38" fmla="*/ 504334 w 1106680"/>
                <a:gd name="connsiteY38" fmla="*/ 259618 h 1181118"/>
                <a:gd name="connsiteX39" fmla="*/ 497673 w 1106680"/>
                <a:gd name="connsiteY39" fmla="*/ 299559 h 1181118"/>
                <a:gd name="connsiteX40" fmla="*/ 453901 w 1106680"/>
                <a:gd name="connsiteY40" fmla="*/ 315726 h 1181118"/>
                <a:gd name="connsiteX41" fmla="*/ 464368 w 1106680"/>
                <a:gd name="connsiteY41" fmla="*/ 395608 h 1181118"/>
                <a:gd name="connsiteX42" fmla="*/ 537640 w 1106680"/>
                <a:gd name="connsiteY42" fmla="*/ 448863 h 1181118"/>
                <a:gd name="connsiteX43" fmla="*/ 471029 w 1106680"/>
                <a:gd name="connsiteY43" fmla="*/ 539206 h 1181118"/>
                <a:gd name="connsiteX44" fmla="*/ 471029 w 1106680"/>
                <a:gd name="connsiteY44" fmla="*/ 605775 h 1181118"/>
                <a:gd name="connsiteX45" fmla="*/ 420596 w 1106680"/>
                <a:gd name="connsiteY45" fmla="*/ 659030 h 1181118"/>
                <a:gd name="connsiteX46" fmla="*/ 418693 w 1106680"/>
                <a:gd name="connsiteY46" fmla="*/ 658079 h 1181118"/>
                <a:gd name="connsiteX47" fmla="*/ 372066 w 1106680"/>
                <a:gd name="connsiteY47" fmla="*/ 704677 h 1181118"/>
                <a:gd name="connsiteX48" fmla="*/ 337809 w 1106680"/>
                <a:gd name="connsiteY48" fmla="*/ 704677 h 1181118"/>
                <a:gd name="connsiteX49" fmla="*/ 304504 w 1106680"/>
                <a:gd name="connsiteY49" fmla="*/ 757932 h 1181118"/>
                <a:gd name="connsiteX50" fmla="*/ 304504 w 1106680"/>
                <a:gd name="connsiteY50" fmla="*/ 758883 h 1181118"/>
                <a:gd name="connsiteX51" fmla="*/ 274053 w 1106680"/>
                <a:gd name="connsiteY51" fmla="*/ 749373 h 1181118"/>
                <a:gd name="connsiteX52" fmla="*/ 251216 w 1106680"/>
                <a:gd name="connsiteY52" fmla="*/ 779804 h 1181118"/>
                <a:gd name="connsiteX53" fmla="*/ 211250 w 1106680"/>
                <a:gd name="connsiteY53" fmla="*/ 773148 h 1181118"/>
                <a:gd name="connsiteX54" fmla="*/ 171283 w 1106680"/>
                <a:gd name="connsiteY54" fmla="*/ 806432 h 1181118"/>
                <a:gd name="connsiteX55" fmla="*/ 140833 w 1106680"/>
                <a:gd name="connsiteY55" fmla="*/ 783608 h 1181118"/>
                <a:gd name="connsiteX56" fmla="*/ 77078 w 1106680"/>
                <a:gd name="connsiteY56" fmla="*/ 803579 h 1181118"/>
                <a:gd name="connsiteX57" fmla="*/ 50433 w 1106680"/>
                <a:gd name="connsiteY57" fmla="*/ 819746 h 1181118"/>
                <a:gd name="connsiteX58" fmla="*/ 46627 w 1106680"/>
                <a:gd name="connsiteY58" fmla="*/ 833059 h 1181118"/>
                <a:gd name="connsiteX59" fmla="*/ 33305 w 1106680"/>
                <a:gd name="connsiteY59" fmla="*/ 849226 h 1181118"/>
                <a:gd name="connsiteX60" fmla="*/ 0 w 1106680"/>
                <a:gd name="connsiteY60" fmla="*/ 966196 h 1181118"/>
                <a:gd name="connsiteX61" fmla="*/ 22838 w 1106680"/>
                <a:gd name="connsiteY61" fmla="*/ 966196 h 1181118"/>
                <a:gd name="connsiteX62" fmla="*/ 29499 w 1106680"/>
                <a:gd name="connsiteY62" fmla="*/ 956687 h 1181118"/>
                <a:gd name="connsiteX63" fmla="*/ 102770 w 1106680"/>
                <a:gd name="connsiteY63" fmla="*/ 1006138 h 1181118"/>
                <a:gd name="connsiteX64" fmla="*/ 65659 w 1106680"/>
                <a:gd name="connsiteY64" fmla="*/ 1049883 h 1181118"/>
                <a:gd name="connsiteX65" fmla="*/ 69465 w 1106680"/>
                <a:gd name="connsiteY65" fmla="*/ 1100285 h 1181118"/>
                <a:gd name="connsiteX66" fmla="*/ 162719 w 1106680"/>
                <a:gd name="connsiteY66" fmla="*/ 1130716 h 1181118"/>
                <a:gd name="connsiteX67" fmla="*/ 165574 w 1106680"/>
                <a:gd name="connsiteY67" fmla="*/ 1146883 h 1181118"/>
                <a:gd name="connsiteX68" fmla="*/ 212201 w 1106680"/>
                <a:gd name="connsiteY68" fmla="*/ 1113599 h 1181118"/>
                <a:gd name="connsiteX69" fmla="*/ 292133 w 1106680"/>
                <a:gd name="connsiteY69" fmla="*/ 1124059 h 1181118"/>
                <a:gd name="connsiteX70" fmla="*/ 302601 w 1106680"/>
                <a:gd name="connsiteY70" fmla="*/ 1161148 h 1181118"/>
                <a:gd name="connsiteX71" fmla="*/ 358744 w 1106680"/>
                <a:gd name="connsiteY71" fmla="*/ 1181118 h 1181118"/>
                <a:gd name="connsiteX72" fmla="*/ 415838 w 1106680"/>
                <a:gd name="connsiteY72" fmla="*/ 1141177 h 1181118"/>
                <a:gd name="connsiteX73" fmla="*/ 425354 w 1106680"/>
                <a:gd name="connsiteY73" fmla="*/ 1107893 h 1181118"/>
                <a:gd name="connsiteX74" fmla="*/ 485303 w 1106680"/>
                <a:gd name="connsiteY74" fmla="*/ 1121207 h 1181118"/>
                <a:gd name="connsiteX75" fmla="*/ 591879 w 1106680"/>
                <a:gd name="connsiteY75" fmla="*/ 1101236 h 1181118"/>
                <a:gd name="connsiteX76" fmla="*/ 618523 w 1106680"/>
                <a:gd name="connsiteY76" fmla="*/ 1094579 h 1181118"/>
                <a:gd name="connsiteX77" fmla="*/ 619475 w 1106680"/>
                <a:gd name="connsiteY77" fmla="*/ 1093628 h 1181118"/>
                <a:gd name="connsiteX78" fmla="*/ 642313 w 1106680"/>
                <a:gd name="connsiteY78" fmla="*/ 1100285 h 1181118"/>
                <a:gd name="connsiteX79" fmla="*/ 742228 w 1106680"/>
                <a:gd name="connsiteY79" fmla="*/ 1080314 h 1181118"/>
                <a:gd name="connsiteX80" fmla="*/ 808838 w 1106680"/>
                <a:gd name="connsiteY80" fmla="*/ 1086971 h 1181118"/>
                <a:gd name="connsiteX81" fmla="*/ 805032 w 1106680"/>
                <a:gd name="connsiteY81" fmla="*/ 1040373 h 1181118"/>
                <a:gd name="connsiteX82" fmla="*/ 805032 w 1106680"/>
                <a:gd name="connsiteY82" fmla="*/ 1040373 h 1181118"/>
                <a:gd name="connsiteX83" fmla="*/ 814548 w 1106680"/>
                <a:gd name="connsiteY83" fmla="*/ 1017550 h 1181118"/>
                <a:gd name="connsiteX84" fmla="*/ 818354 w 1106680"/>
                <a:gd name="connsiteY84" fmla="*/ 997579 h 1181118"/>
                <a:gd name="connsiteX85" fmla="*/ 751744 w 1106680"/>
                <a:gd name="connsiteY85" fmla="*/ 981412 h 1181118"/>
                <a:gd name="connsiteX86" fmla="*/ 751744 w 1106680"/>
                <a:gd name="connsiteY86" fmla="*/ 981412 h 1181118"/>
                <a:gd name="connsiteX87" fmla="*/ 751744 w 1106680"/>
                <a:gd name="connsiteY87" fmla="*/ 954785 h 1181118"/>
                <a:gd name="connsiteX88" fmla="*/ 795516 w 1106680"/>
                <a:gd name="connsiteY88" fmla="*/ 917697 h 1181118"/>
                <a:gd name="connsiteX89" fmla="*/ 892577 w 1106680"/>
                <a:gd name="connsiteY89" fmla="*/ 961442 h 1181118"/>
                <a:gd name="connsiteX90" fmla="*/ 942059 w 1106680"/>
                <a:gd name="connsiteY90" fmla="*/ 948128 h 1181118"/>
                <a:gd name="connsiteX91" fmla="*/ 959187 w 1106680"/>
                <a:gd name="connsiteY91" fmla="*/ 951932 h 1181118"/>
                <a:gd name="connsiteX92" fmla="*/ 972509 w 1106680"/>
                <a:gd name="connsiteY92" fmla="*/ 918647 h 1181118"/>
                <a:gd name="connsiteX93" fmla="*/ 1045780 w 1106680"/>
                <a:gd name="connsiteY93" fmla="*/ 938618 h 1181118"/>
                <a:gd name="connsiteX94" fmla="*/ 1056248 w 1106680"/>
                <a:gd name="connsiteY94" fmla="*/ 918647 h 1181118"/>
                <a:gd name="connsiteX95" fmla="*/ 1049587 w 1106680"/>
                <a:gd name="connsiteY95" fmla="*/ 898677 h 1181118"/>
                <a:gd name="connsiteX96" fmla="*/ 1062909 w 1106680"/>
                <a:gd name="connsiteY96" fmla="*/ 849226 h 1181118"/>
                <a:gd name="connsiteX97" fmla="*/ 1051490 w 1106680"/>
                <a:gd name="connsiteY97" fmla="*/ 811187 h 1181118"/>
                <a:gd name="connsiteX0" fmla="*/ 1051490 w 1106681"/>
                <a:gd name="connsiteY0" fmla="*/ 811187 h 1181118"/>
                <a:gd name="connsiteX1" fmla="*/ 1053393 w 1106681"/>
                <a:gd name="connsiteY1" fmla="*/ 812138 h 1181118"/>
                <a:gd name="connsiteX2" fmla="*/ 1106681 w 1106681"/>
                <a:gd name="connsiteY2" fmla="*/ 742716 h 1181118"/>
                <a:gd name="connsiteX3" fmla="*/ 1097165 w 1106681"/>
                <a:gd name="connsiteY3" fmla="*/ 719893 h 1181118"/>
                <a:gd name="connsiteX4" fmla="*/ 937301 w 1106681"/>
                <a:gd name="connsiteY4" fmla="*/ 713236 h 1181118"/>
                <a:gd name="connsiteX5" fmla="*/ 890674 w 1106681"/>
                <a:gd name="connsiteY5" fmla="*/ 666638 h 1181118"/>
                <a:gd name="connsiteX6" fmla="*/ 850708 w 1106681"/>
                <a:gd name="connsiteY6" fmla="*/ 653324 h 1181118"/>
                <a:gd name="connsiteX7" fmla="*/ 857369 w 1106681"/>
                <a:gd name="connsiteY7" fmla="*/ 622892 h 1181118"/>
                <a:gd name="connsiteX8" fmla="*/ 903996 w 1106681"/>
                <a:gd name="connsiteY8" fmla="*/ 613383 h 1181118"/>
                <a:gd name="connsiteX9" fmla="*/ 903996 w 1106681"/>
                <a:gd name="connsiteY9" fmla="*/ 586755 h 1181118"/>
                <a:gd name="connsiteX10" fmla="*/ 860223 w 1106681"/>
                <a:gd name="connsiteY10" fmla="*/ 566785 h 1181118"/>
                <a:gd name="connsiteX11" fmla="*/ 860223 w 1106681"/>
                <a:gd name="connsiteY11" fmla="*/ 557275 h 1181118"/>
                <a:gd name="connsiteX12" fmla="*/ 844046 w 1106681"/>
                <a:gd name="connsiteY12" fmla="*/ 506873 h 1181118"/>
                <a:gd name="connsiteX13" fmla="*/ 857369 w 1106681"/>
                <a:gd name="connsiteY13" fmla="*/ 457422 h 1181118"/>
                <a:gd name="connsiteX14" fmla="*/ 824063 w 1106681"/>
                <a:gd name="connsiteY14" fmla="*/ 450765 h 1181118"/>
                <a:gd name="connsiteX15" fmla="*/ 807887 w 1106681"/>
                <a:gd name="connsiteY15" fmla="*/ 487853 h 1181118"/>
                <a:gd name="connsiteX16" fmla="*/ 777436 w 1106681"/>
                <a:gd name="connsiteY16" fmla="*/ 487853 h 1181118"/>
                <a:gd name="connsiteX17" fmla="*/ 814548 w 1106681"/>
                <a:gd name="connsiteY17" fmla="*/ 324285 h 1181118"/>
                <a:gd name="connsiteX18" fmla="*/ 857369 w 1106681"/>
                <a:gd name="connsiteY18" fmla="*/ 284343 h 1181118"/>
                <a:gd name="connsiteX19" fmla="*/ 810741 w 1106681"/>
                <a:gd name="connsiteY19" fmla="*/ 241549 h 1181118"/>
                <a:gd name="connsiteX20" fmla="*/ 826918 w 1106681"/>
                <a:gd name="connsiteY20" fmla="*/ 217775 h 1181118"/>
                <a:gd name="connsiteX21" fmla="*/ 877352 w 1106681"/>
                <a:gd name="connsiteY21" fmla="*/ 217775 h 1181118"/>
                <a:gd name="connsiteX22" fmla="*/ 880206 w 1106681"/>
                <a:gd name="connsiteY22" fmla="*/ 191147 h 1181118"/>
                <a:gd name="connsiteX23" fmla="*/ 817402 w 1106681"/>
                <a:gd name="connsiteY23" fmla="*/ 177833 h 1181118"/>
                <a:gd name="connsiteX24" fmla="*/ 789074 w 1106681"/>
                <a:gd name="connsiteY24" fmla="*/ 148644 h 1181118"/>
                <a:gd name="connsiteX25" fmla="*/ 673715 w 1106681"/>
                <a:gd name="connsiteY25" fmla="*/ 169275 h 1181118"/>
                <a:gd name="connsiteX26" fmla="*/ 657538 w 1106681"/>
                <a:gd name="connsiteY26" fmla="*/ 129333 h 1181118"/>
                <a:gd name="connsiteX27" fmla="*/ 640410 w 1106681"/>
                <a:gd name="connsiteY27" fmla="*/ 106510 h 1181118"/>
                <a:gd name="connsiteX28" fmla="*/ 603298 w 1106681"/>
                <a:gd name="connsiteY28" fmla="*/ 119824 h 1181118"/>
                <a:gd name="connsiteX29" fmla="*/ 527172 w 1106681"/>
                <a:gd name="connsiteY29" fmla="*/ 13314 h 1181118"/>
                <a:gd name="connsiteX30" fmla="*/ 473884 w 1106681"/>
                <a:gd name="connsiteY30" fmla="*/ 33284 h 1181118"/>
                <a:gd name="connsiteX31" fmla="*/ 447240 w 1106681"/>
                <a:gd name="connsiteY31" fmla="*/ 0 h 1181118"/>
                <a:gd name="connsiteX32" fmla="*/ 433918 w 1106681"/>
                <a:gd name="connsiteY32" fmla="*/ 10461 h 1181118"/>
                <a:gd name="connsiteX33" fmla="*/ 453901 w 1106681"/>
                <a:gd name="connsiteY33" fmla="*/ 50402 h 1181118"/>
                <a:gd name="connsiteX34" fmla="*/ 431063 w 1106681"/>
                <a:gd name="connsiteY34" fmla="*/ 100804 h 1181118"/>
                <a:gd name="connsiteX35" fmla="*/ 488158 w 1106681"/>
                <a:gd name="connsiteY35" fmla="*/ 123628 h 1181118"/>
                <a:gd name="connsiteX36" fmla="*/ 521463 w 1106681"/>
                <a:gd name="connsiteY36" fmla="*/ 150255 h 1181118"/>
                <a:gd name="connsiteX37" fmla="*/ 471029 w 1106681"/>
                <a:gd name="connsiteY37" fmla="*/ 226333 h 1181118"/>
                <a:gd name="connsiteX38" fmla="*/ 504334 w 1106681"/>
                <a:gd name="connsiteY38" fmla="*/ 259618 h 1181118"/>
                <a:gd name="connsiteX39" fmla="*/ 497673 w 1106681"/>
                <a:gd name="connsiteY39" fmla="*/ 299559 h 1181118"/>
                <a:gd name="connsiteX40" fmla="*/ 453901 w 1106681"/>
                <a:gd name="connsiteY40" fmla="*/ 315726 h 1181118"/>
                <a:gd name="connsiteX41" fmla="*/ 464368 w 1106681"/>
                <a:gd name="connsiteY41" fmla="*/ 395608 h 1181118"/>
                <a:gd name="connsiteX42" fmla="*/ 537640 w 1106681"/>
                <a:gd name="connsiteY42" fmla="*/ 448863 h 1181118"/>
                <a:gd name="connsiteX43" fmla="*/ 471029 w 1106681"/>
                <a:gd name="connsiteY43" fmla="*/ 539206 h 1181118"/>
                <a:gd name="connsiteX44" fmla="*/ 471029 w 1106681"/>
                <a:gd name="connsiteY44" fmla="*/ 605775 h 1181118"/>
                <a:gd name="connsiteX45" fmla="*/ 420596 w 1106681"/>
                <a:gd name="connsiteY45" fmla="*/ 659030 h 1181118"/>
                <a:gd name="connsiteX46" fmla="*/ 418693 w 1106681"/>
                <a:gd name="connsiteY46" fmla="*/ 658079 h 1181118"/>
                <a:gd name="connsiteX47" fmla="*/ 372066 w 1106681"/>
                <a:gd name="connsiteY47" fmla="*/ 704677 h 1181118"/>
                <a:gd name="connsiteX48" fmla="*/ 337809 w 1106681"/>
                <a:gd name="connsiteY48" fmla="*/ 704677 h 1181118"/>
                <a:gd name="connsiteX49" fmla="*/ 304504 w 1106681"/>
                <a:gd name="connsiteY49" fmla="*/ 757932 h 1181118"/>
                <a:gd name="connsiteX50" fmla="*/ 304504 w 1106681"/>
                <a:gd name="connsiteY50" fmla="*/ 758883 h 1181118"/>
                <a:gd name="connsiteX51" fmla="*/ 274053 w 1106681"/>
                <a:gd name="connsiteY51" fmla="*/ 749373 h 1181118"/>
                <a:gd name="connsiteX52" fmla="*/ 251216 w 1106681"/>
                <a:gd name="connsiteY52" fmla="*/ 779804 h 1181118"/>
                <a:gd name="connsiteX53" fmla="*/ 211250 w 1106681"/>
                <a:gd name="connsiteY53" fmla="*/ 773148 h 1181118"/>
                <a:gd name="connsiteX54" fmla="*/ 171283 w 1106681"/>
                <a:gd name="connsiteY54" fmla="*/ 806432 h 1181118"/>
                <a:gd name="connsiteX55" fmla="*/ 140833 w 1106681"/>
                <a:gd name="connsiteY55" fmla="*/ 783608 h 1181118"/>
                <a:gd name="connsiteX56" fmla="*/ 77078 w 1106681"/>
                <a:gd name="connsiteY56" fmla="*/ 803579 h 1181118"/>
                <a:gd name="connsiteX57" fmla="*/ 50433 w 1106681"/>
                <a:gd name="connsiteY57" fmla="*/ 819746 h 1181118"/>
                <a:gd name="connsiteX58" fmla="*/ 46627 w 1106681"/>
                <a:gd name="connsiteY58" fmla="*/ 833059 h 1181118"/>
                <a:gd name="connsiteX59" fmla="*/ 33305 w 1106681"/>
                <a:gd name="connsiteY59" fmla="*/ 849226 h 1181118"/>
                <a:gd name="connsiteX60" fmla="*/ 0 w 1106681"/>
                <a:gd name="connsiteY60" fmla="*/ 966196 h 1181118"/>
                <a:gd name="connsiteX61" fmla="*/ 22838 w 1106681"/>
                <a:gd name="connsiteY61" fmla="*/ 966196 h 1181118"/>
                <a:gd name="connsiteX62" fmla="*/ 29499 w 1106681"/>
                <a:gd name="connsiteY62" fmla="*/ 956687 h 1181118"/>
                <a:gd name="connsiteX63" fmla="*/ 102770 w 1106681"/>
                <a:gd name="connsiteY63" fmla="*/ 1006138 h 1181118"/>
                <a:gd name="connsiteX64" fmla="*/ 65659 w 1106681"/>
                <a:gd name="connsiteY64" fmla="*/ 1049883 h 1181118"/>
                <a:gd name="connsiteX65" fmla="*/ 69465 w 1106681"/>
                <a:gd name="connsiteY65" fmla="*/ 1100285 h 1181118"/>
                <a:gd name="connsiteX66" fmla="*/ 162719 w 1106681"/>
                <a:gd name="connsiteY66" fmla="*/ 1130716 h 1181118"/>
                <a:gd name="connsiteX67" fmla="*/ 165574 w 1106681"/>
                <a:gd name="connsiteY67" fmla="*/ 1146883 h 1181118"/>
                <a:gd name="connsiteX68" fmla="*/ 212201 w 1106681"/>
                <a:gd name="connsiteY68" fmla="*/ 1113599 h 1181118"/>
                <a:gd name="connsiteX69" fmla="*/ 292133 w 1106681"/>
                <a:gd name="connsiteY69" fmla="*/ 1124059 h 1181118"/>
                <a:gd name="connsiteX70" fmla="*/ 302601 w 1106681"/>
                <a:gd name="connsiteY70" fmla="*/ 1161148 h 1181118"/>
                <a:gd name="connsiteX71" fmla="*/ 358744 w 1106681"/>
                <a:gd name="connsiteY71" fmla="*/ 1181118 h 1181118"/>
                <a:gd name="connsiteX72" fmla="*/ 415838 w 1106681"/>
                <a:gd name="connsiteY72" fmla="*/ 1141177 h 1181118"/>
                <a:gd name="connsiteX73" fmla="*/ 425354 w 1106681"/>
                <a:gd name="connsiteY73" fmla="*/ 1107893 h 1181118"/>
                <a:gd name="connsiteX74" fmla="*/ 485303 w 1106681"/>
                <a:gd name="connsiteY74" fmla="*/ 1121207 h 1181118"/>
                <a:gd name="connsiteX75" fmla="*/ 591879 w 1106681"/>
                <a:gd name="connsiteY75" fmla="*/ 1101236 h 1181118"/>
                <a:gd name="connsiteX76" fmla="*/ 618523 w 1106681"/>
                <a:gd name="connsiteY76" fmla="*/ 1094579 h 1181118"/>
                <a:gd name="connsiteX77" fmla="*/ 619475 w 1106681"/>
                <a:gd name="connsiteY77" fmla="*/ 1093628 h 1181118"/>
                <a:gd name="connsiteX78" fmla="*/ 642313 w 1106681"/>
                <a:gd name="connsiteY78" fmla="*/ 1100285 h 1181118"/>
                <a:gd name="connsiteX79" fmla="*/ 742228 w 1106681"/>
                <a:gd name="connsiteY79" fmla="*/ 1080314 h 1181118"/>
                <a:gd name="connsiteX80" fmla="*/ 808838 w 1106681"/>
                <a:gd name="connsiteY80" fmla="*/ 1086971 h 1181118"/>
                <a:gd name="connsiteX81" fmla="*/ 805032 w 1106681"/>
                <a:gd name="connsiteY81" fmla="*/ 1040373 h 1181118"/>
                <a:gd name="connsiteX82" fmla="*/ 805032 w 1106681"/>
                <a:gd name="connsiteY82" fmla="*/ 1040373 h 1181118"/>
                <a:gd name="connsiteX83" fmla="*/ 814548 w 1106681"/>
                <a:gd name="connsiteY83" fmla="*/ 1017550 h 1181118"/>
                <a:gd name="connsiteX84" fmla="*/ 818354 w 1106681"/>
                <a:gd name="connsiteY84" fmla="*/ 997579 h 1181118"/>
                <a:gd name="connsiteX85" fmla="*/ 751744 w 1106681"/>
                <a:gd name="connsiteY85" fmla="*/ 981412 h 1181118"/>
                <a:gd name="connsiteX86" fmla="*/ 751744 w 1106681"/>
                <a:gd name="connsiteY86" fmla="*/ 981412 h 1181118"/>
                <a:gd name="connsiteX87" fmla="*/ 751744 w 1106681"/>
                <a:gd name="connsiteY87" fmla="*/ 954785 h 1181118"/>
                <a:gd name="connsiteX88" fmla="*/ 795516 w 1106681"/>
                <a:gd name="connsiteY88" fmla="*/ 917697 h 1181118"/>
                <a:gd name="connsiteX89" fmla="*/ 892577 w 1106681"/>
                <a:gd name="connsiteY89" fmla="*/ 961442 h 1181118"/>
                <a:gd name="connsiteX90" fmla="*/ 942059 w 1106681"/>
                <a:gd name="connsiteY90" fmla="*/ 948128 h 1181118"/>
                <a:gd name="connsiteX91" fmla="*/ 959187 w 1106681"/>
                <a:gd name="connsiteY91" fmla="*/ 951932 h 1181118"/>
                <a:gd name="connsiteX92" fmla="*/ 972509 w 1106681"/>
                <a:gd name="connsiteY92" fmla="*/ 918647 h 1181118"/>
                <a:gd name="connsiteX93" fmla="*/ 1045780 w 1106681"/>
                <a:gd name="connsiteY93" fmla="*/ 938618 h 1181118"/>
                <a:gd name="connsiteX94" fmla="*/ 1056248 w 1106681"/>
                <a:gd name="connsiteY94" fmla="*/ 918647 h 1181118"/>
                <a:gd name="connsiteX95" fmla="*/ 1049587 w 1106681"/>
                <a:gd name="connsiteY95" fmla="*/ 898677 h 1181118"/>
                <a:gd name="connsiteX96" fmla="*/ 1062909 w 1106681"/>
                <a:gd name="connsiteY96" fmla="*/ 849226 h 1181118"/>
                <a:gd name="connsiteX97" fmla="*/ 1051490 w 1106681"/>
                <a:gd name="connsiteY97" fmla="*/ 811187 h 1181118"/>
                <a:gd name="connsiteX0" fmla="*/ 1051490 w 1106681"/>
                <a:gd name="connsiteY0" fmla="*/ 811187 h 1181118"/>
                <a:gd name="connsiteX1" fmla="*/ 1053393 w 1106681"/>
                <a:gd name="connsiteY1" fmla="*/ 812138 h 1181118"/>
                <a:gd name="connsiteX2" fmla="*/ 1106681 w 1106681"/>
                <a:gd name="connsiteY2" fmla="*/ 742716 h 1181118"/>
                <a:gd name="connsiteX3" fmla="*/ 1097165 w 1106681"/>
                <a:gd name="connsiteY3" fmla="*/ 719893 h 1181118"/>
                <a:gd name="connsiteX4" fmla="*/ 937301 w 1106681"/>
                <a:gd name="connsiteY4" fmla="*/ 713236 h 1181118"/>
                <a:gd name="connsiteX5" fmla="*/ 890674 w 1106681"/>
                <a:gd name="connsiteY5" fmla="*/ 666638 h 1181118"/>
                <a:gd name="connsiteX6" fmla="*/ 850708 w 1106681"/>
                <a:gd name="connsiteY6" fmla="*/ 653324 h 1181118"/>
                <a:gd name="connsiteX7" fmla="*/ 857369 w 1106681"/>
                <a:gd name="connsiteY7" fmla="*/ 622892 h 1181118"/>
                <a:gd name="connsiteX8" fmla="*/ 903996 w 1106681"/>
                <a:gd name="connsiteY8" fmla="*/ 613383 h 1181118"/>
                <a:gd name="connsiteX9" fmla="*/ 903996 w 1106681"/>
                <a:gd name="connsiteY9" fmla="*/ 586755 h 1181118"/>
                <a:gd name="connsiteX10" fmla="*/ 860223 w 1106681"/>
                <a:gd name="connsiteY10" fmla="*/ 566785 h 1181118"/>
                <a:gd name="connsiteX11" fmla="*/ 860223 w 1106681"/>
                <a:gd name="connsiteY11" fmla="*/ 557275 h 1181118"/>
                <a:gd name="connsiteX12" fmla="*/ 844046 w 1106681"/>
                <a:gd name="connsiteY12" fmla="*/ 506873 h 1181118"/>
                <a:gd name="connsiteX13" fmla="*/ 857369 w 1106681"/>
                <a:gd name="connsiteY13" fmla="*/ 457422 h 1181118"/>
                <a:gd name="connsiteX14" fmla="*/ 824063 w 1106681"/>
                <a:gd name="connsiteY14" fmla="*/ 450765 h 1181118"/>
                <a:gd name="connsiteX15" fmla="*/ 807887 w 1106681"/>
                <a:gd name="connsiteY15" fmla="*/ 487853 h 1181118"/>
                <a:gd name="connsiteX16" fmla="*/ 777436 w 1106681"/>
                <a:gd name="connsiteY16" fmla="*/ 487853 h 1181118"/>
                <a:gd name="connsiteX17" fmla="*/ 814548 w 1106681"/>
                <a:gd name="connsiteY17" fmla="*/ 324285 h 1181118"/>
                <a:gd name="connsiteX18" fmla="*/ 857369 w 1106681"/>
                <a:gd name="connsiteY18" fmla="*/ 284343 h 1181118"/>
                <a:gd name="connsiteX19" fmla="*/ 810741 w 1106681"/>
                <a:gd name="connsiteY19" fmla="*/ 241549 h 1181118"/>
                <a:gd name="connsiteX20" fmla="*/ 826918 w 1106681"/>
                <a:gd name="connsiteY20" fmla="*/ 217775 h 1181118"/>
                <a:gd name="connsiteX21" fmla="*/ 877352 w 1106681"/>
                <a:gd name="connsiteY21" fmla="*/ 217775 h 1181118"/>
                <a:gd name="connsiteX22" fmla="*/ 880206 w 1106681"/>
                <a:gd name="connsiteY22" fmla="*/ 191147 h 1181118"/>
                <a:gd name="connsiteX23" fmla="*/ 823768 w 1106681"/>
                <a:gd name="connsiteY23" fmla="*/ 171467 h 1181118"/>
                <a:gd name="connsiteX24" fmla="*/ 789074 w 1106681"/>
                <a:gd name="connsiteY24" fmla="*/ 148644 h 1181118"/>
                <a:gd name="connsiteX25" fmla="*/ 673715 w 1106681"/>
                <a:gd name="connsiteY25" fmla="*/ 169275 h 1181118"/>
                <a:gd name="connsiteX26" fmla="*/ 657538 w 1106681"/>
                <a:gd name="connsiteY26" fmla="*/ 129333 h 1181118"/>
                <a:gd name="connsiteX27" fmla="*/ 640410 w 1106681"/>
                <a:gd name="connsiteY27" fmla="*/ 106510 h 1181118"/>
                <a:gd name="connsiteX28" fmla="*/ 603298 w 1106681"/>
                <a:gd name="connsiteY28" fmla="*/ 119824 h 1181118"/>
                <a:gd name="connsiteX29" fmla="*/ 527172 w 1106681"/>
                <a:gd name="connsiteY29" fmla="*/ 13314 h 1181118"/>
                <a:gd name="connsiteX30" fmla="*/ 473884 w 1106681"/>
                <a:gd name="connsiteY30" fmla="*/ 33284 h 1181118"/>
                <a:gd name="connsiteX31" fmla="*/ 447240 w 1106681"/>
                <a:gd name="connsiteY31" fmla="*/ 0 h 1181118"/>
                <a:gd name="connsiteX32" fmla="*/ 433918 w 1106681"/>
                <a:gd name="connsiteY32" fmla="*/ 10461 h 1181118"/>
                <a:gd name="connsiteX33" fmla="*/ 453901 w 1106681"/>
                <a:gd name="connsiteY33" fmla="*/ 50402 h 1181118"/>
                <a:gd name="connsiteX34" fmla="*/ 431063 w 1106681"/>
                <a:gd name="connsiteY34" fmla="*/ 100804 h 1181118"/>
                <a:gd name="connsiteX35" fmla="*/ 488158 w 1106681"/>
                <a:gd name="connsiteY35" fmla="*/ 123628 h 1181118"/>
                <a:gd name="connsiteX36" fmla="*/ 521463 w 1106681"/>
                <a:gd name="connsiteY36" fmla="*/ 150255 h 1181118"/>
                <a:gd name="connsiteX37" fmla="*/ 471029 w 1106681"/>
                <a:gd name="connsiteY37" fmla="*/ 226333 h 1181118"/>
                <a:gd name="connsiteX38" fmla="*/ 504334 w 1106681"/>
                <a:gd name="connsiteY38" fmla="*/ 259618 h 1181118"/>
                <a:gd name="connsiteX39" fmla="*/ 497673 w 1106681"/>
                <a:gd name="connsiteY39" fmla="*/ 299559 h 1181118"/>
                <a:gd name="connsiteX40" fmla="*/ 453901 w 1106681"/>
                <a:gd name="connsiteY40" fmla="*/ 315726 h 1181118"/>
                <a:gd name="connsiteX41" fmla="*/ 464368 w 1106681"/>
                <a:gd name="connsiteY41" fmla="*/ 395608 h 1181118"/>
                <a:gd name="connsiteX42" fmla="*/ 537640 w 1106681"/>
                <a:gd name="connsiteY42" fmla="*/ 448863 h 1181118"/>
                <a:gd name="connsiteX43" fmla="*/ 471029 w 1106681"/>
                <a:gd name="connsiteY43" fmla="*/ 539206 h 1181118"/>
                <a:gd name="connsiteX44" fmla="*/ 471029 w 1106681"/>
                <a:gd name="connsiteY44" fmla="*/ 605775 h 1181118"/>
                <a:gd name="connsiteX45" fmla="*/ 420596 w 1106681"/>
                <a:gd name="connsiteY45" fmla="*/ 659030 h 1181118"/>
                <a:gd name="connsiteX46" fmla="*/ 418693 w 1106681"/>
                <a:gd name="connsiteY46" fmla="*/ 658079 h 1181118"/>
                <a:gd name="connsiteX47" fmla="*/ 372066 w 1106681"/>
                <a:gd name="connsiteY47" fmla="*/ 704677 h 1181118"/>
                <a:gd name="connsiteX48" fmla="*/ 337809 w 1106681"/>
                <a:gd name="connsiteY48" fmla="*/ 704677 h 1181118"/>
                <a:gd name="connsiteX49" fmla="*/ 304504 w 1106681"/>
                <a:gd name="connsiteY49" fmla="*/ 757932 h 1181118"/>
                <a:gd name="connsiteX50" fmla="*/ 304504 w 1106681"/>
                <a:gd name="connsiteY50" fmla="*/ 758883 h 1181118"/>
                <a:gd name="connsiteX51" fmla="*/ 274053 w 1106681"/>
                <a:gd name="connsiteY51" fmla="*/ 749373 h 1181118"/>
                <a:gd name="connsiteX52" fmla="*/ 251216 w 1106681"/>
                <a:gd name="connsiteY52" fmla="*/ 779804 h 1181118"/>
                <a:gd name="connsiteX53" fmla="*/ 211250 w 1106681"/>
                <a:gd name="connsiteY53" fmla="*/ 773148 h 1181118"/>
                <a:gd name="connsiteX54" fmla="*/ 171283 w 1106681"/>
                <a:gd name="connsiteY54" fmla="*/ 806432 h 1181118"/>
                <a:gd name="connsiteX55" fmla="*/ 140833 w 1106681"/>
                <a:gd name="connsiteY55" fmla="*/ 783608 h 1181118"/>
                <a:gd name="connsiteX56" fmla="*/ 77078 w 1106681"/>
                <a:gd name="connsiteY56" fmla="*/ 803579 h 1181118"/>
                <a:gd name="connsiteX57" fmla="*/ 50433 w 1106681"/>
                <a:gd name="connsiteY57" fmla="*/ 819746 h 1181118"/>
                <a:gd name="connsiteX58" fmla="*/ 46627 w 1106681"/>
                <a:gd name="connsiteY58" fmla="*/ 833059 h 1181118"/>
                <a:gd name="connsiteX59" fmla="*/ 33305 w 1106681"/>
                <a:gd name="connsiteY59" fmla="*/ 849226 h 1181118"/>
                <a:gd name="connsiteX60" fmla="*/ 0 w 1106681"/>
                <a:gd name="connsiteY60" fmla="*/ 966196 h 1181118"/>
                <a:gd name="connsiteX61" fmla="*/ 22838 w 1106681"/>
                <a:gd name="connsiteY61" fmla="*/ 966196 h 1181118"/>
                <a:gd name="connsiteX62" fmla="*/ 29499 w 1106681"/>
                <a:gd name="connsiteY62" fmla="*/ 956687 h 1181118"/>
                <a:gd name="connsiteX63" fmla="*/ 102770 w 1106681"/>
                <a:gd name="connsiteY63" fmla="*/ 1006138 h 1181118"/>
                <a:gd name="connsiteX64" fmla="*/ 65659 w 1106681"/>
                <a:gd name="connsiteY64" fmla="*/ 1049883 h 1181118"/>
                <a:gd name="connsiteX65" fmla="*/ 69465 w 1106681"/>
                <a:gd name="connsiteY65" fmla="*/ 1100285 h 1181118"/>
                <a:gd name="connsiteX66" fmla="*/ 162719 w 1106681"/>
                <a:gd name="connsiteY66" fmla="*/ 1130716 h 1181118"/>
                <a:gd name="connsiteX67" fmla="*/ 165574 w 1106681"/>
                <a:gd name="connsiteY67" fmla="*/ 1146883 h 1181118"/>
                <a:gd name="connsiteX68" fmla="*/ 212201 w 1106681"/>
                <a:gd name="connsiteY68" fmla="*/ 1113599 h 1181118"/>
                <a:gd name="connsiteX69" fmla="*/ 292133 w 1106681"/>
                <a:gd name="connsiteY69" fmla="*/ 1124059 h 1181118"/>
                <a:gd name="connsiteX70" fmla="*/ 302601 w 1106681"/>
                <a:gd name="connsiteY70" fmla="*/ 1161148 h 1181118"/>
                <a:gd name="connsiteX71" fmla="*/ 358744 w 1106681"/>
                <a:gd name="connsiteY71" fmla="*/ 1181118 h 1181118"/>
                <a:gd name="connsiteX72" fmla="*/ 415838 w 1106681"/>
                <a:gd name="connsiteY72" fmla="*/ 1141177 h 1181118"/>
                <a:gd name="connsiteX73" fmla="*/ 425354 w 1106681"/>
                <a:gd name="connsiteY73" fmla="*/ 1107893 h 1181118"/>
                <a:gd name="connsiteX74" fmla="*/ 485303 w 1106681"/>
                <a:gd name="connsiteY74" fmla="*/ 1121207 h 1181118"/>
                <a:gd name="connsiteX75" fmla="*/ 591879 w 1106681"/>
                <a:gd name="connsiteY75" fmla="*/ 1101236 h 1181118"/>
                <a:gd name="connsiteX76" fmla="*/ 618523 w 1106681"/>
                <a:gd name="connsiteY76" fmla="*/ 1094579 h 1181118"/>
                <a:gd name="connsiteX77" fmla="*/ 619475 w 1106681"/>
                <a:gd name="connsiteY77" fmla="*/ 1093628 h 1181118"/>
                <a:gd name="connsiteX78" fmla="*/ 642313 w 1106681"/>
                <a:gd name="connsiteY78" fmla="*/ 1100285 h 1181118"/>
                <a:gd name="connsiteX79" fmla="*/ 742228 w 1106681"/>
                <a:gd name="connsiteY79" fmla="*/ 1080314 h 1181118"/>
                <a:gd name="connsiteX80" fmla="*/ 808838 w 1106681"/>
                <a:gd name="connsiteY80" fmla="*/ 1086971 h 1181118"/>
                <a:gd name="connsiteX81" fmla="*/ 805032 w 1106681"/>
                <a:gd name="connsiteY81" fmla="*/ 1040373 h 1181118"/>
                <a:gd name="connsiteX82" fmla="*/ 805032 w 1106681"/>
                <a:gd name="connsiteY82" fmla="*/ 1040373 h 1181118"/>
                <a:gd name="connsiteX83" fmla="*/ 814548 w 1106681"/>
                <a:gd name="connsiteY83" fmla="*/ 1017550 h 1181118"/>
                <a:gd name="connsiteX84" fmla="*/ 818354 w 1106681"/>
                <a:gd name="connsiteY84" fmla="*/ 997579 h 1181118"/>
                <a:gd name="connsiteX85" fmla="*/ 751744 w 1106681"/>
                <a:gd name="connsiteY85" fmla="*/ 981412 h 1181118"/>
                <a:gd name="connsiteX86" fmla="*/ 751744 w 1106681"/>
                <a:gd name="connsiteY86" fmla="*/ 981412 h 1181118"/>
                <a:gd name="connsiteX87" fmla="*/ 751744 w 1106681"/>
                <a:gd name="connsiteY87" fmla="*/ 954785 h 1181118"/>
                <a:gd name="connsiteX88" fmla="*/ 795516 w 1106681"/>
                <a:gd name="connsiteY88" fmla="*/ 917697 h 1181118"/>
                <a:gd name="connsiteX89" fmla="*/ 892577 w 1106681"/>
                <a:gd name="connsiteY89" fmla="*/ 961442 h 1181118"/>
                <a:gd name="connsiteX90" fmla="*/ 942059 w 1106681"/>
                <a:gd name="connsiteY90" fmla="*/ 948128 h 1181118"/>
                <a:gd name="connsiteX91" fmla="*/ 959187 w 1106681"/>
                <a:gd name="connsiteY91" fmla="*/ 951932 h 1181118"/>
                <a:gd name="connsiteX92" fmla="*/ 972509 w 1106681"/>
                <a:gd name="connsiteY92" fmla="*/ 918647 h 1181118"/>
                <a:gd name="connsiteX93" fmla="*/ 1045780 w 1106681"/>
                <a:gd name="connsiteY93" fmla="*/ 938618 h 1181118"/>
                <a:gd name="connsiteX94" fmla="*/ 1056248 w 1106681"/>
                <a:gd name="connsiteY94" fmla="*/ 918647 h 1181118"/>
                <a:gd name="connsiteX95" fmla="*/ 1049587 w 1106681"/>
                <a:gd name="connsiteY95" fmla="*/ 898677 h 1181118"/>
                <a:gd name="connsiteX96" fmla="*/ 1062909 w 1106681"/>
                <a:gd name="connsiteY96" fmla="*/ 849226 h 1181118"/>
                <a:gd name="connsiteX97" fmla="*/ 1051490 w 1106681"/>
                <a:gd name="connsiteY97" fmla="*/ 811187 h 1181118"/>
                <a:gd name="connsiteX0" fmla="*/ 1051490 w 1106681"/>
                <a:gd name="connsiteY0" fmla="*/ 811187 h 1181118"/>
                <a:gd name="connsiteX1" fmla="*/ 1053393 w 1106681"/>
                <a:gd name="connsiteY1" fmla="*/ 812138 h 1181118"/>
                <a:gd name="connsiteX2" fmla="*/ 1106681 w 1106681"/>
                <a:gd name="connsiteY2" fmla="*/ 742716 h 1181118"/>
                <a:gd name="connsiteX3" fmla="*/ 1097165 w 1106681"/>
                <a:gd name="connsiteY3" fmla="*/ 719893 h 1181118"/>
                <a:gd name="connsiteX4" fmla="*/ 937301 w 1106681"/>
                <a:gd name="connsiteY4" fmla="*/ 713236 h 1181118"/>
                <a:gd name="connsiteX5" fmla="*/ 890674 w 1106681"/>
                <a:gd name="connsiteY5" fmla="*/ 666638 h 1181118"/>
                <a:gd name="connsiteX6" fmla="*/ 850708 w 1106681"/>
                <a:gd name="connsiteY6" fmla="*/ 653324 h 1181118"/>
                <a:gd name="connsiteX7" fmla="*/ 857369 w 1106681"/>
                <a:gd name="connsiteY7" fmla="*/ 622892 h 1181118"/>
                <a:gd name="connsiteX8" fmla="*/ 903996 w 1106681"/>
                <a:gd name="connsiteY8" fmla="*/ 613383 h 1181118"/>
                <a:gd name="connsiteX9" fmla="*/ 903996 w 1106681"/>
                <a:gd name="connsiteY9" fmla="*/ 586755 h 1181118"/>
                <a:gd name="connsiteX10" fmla="*/ 860223 w 1106681"/>
                <a:gd name="connsiteY10" fmla="*/ 566785 h 1181118"/>
                <a:gd name="connsiteX11" fmla="*/ 860223 w 1106681"/>
                <a:gd name="connsiteY11" fmla="*/ 557275 h 1181118"/>
                <a:gd name="connsiteX12" fmla="*/ 844046 w 1106681"/>
                <a:gd name="connsiteY12" fmla="*/ 506873 h 1181118"/>
                <a:gd name="connsiteX13" fmla="*/ 857369 w 1106681"/>
                <a:gd name="connsiteY13" fmla="*/ 457422 h 1181118"/>
                <a:gd name="connsiteX14" fmla="*/ 824063 w 1106681"/>
                <a:gd name="connsiteY14" fmla="*/ 450765 h 1181118"/>
                <a:gd name="connsiteX15" fmla="*/ 807887 w 1106681"/>
                <a:gd name="connsiteY15" fmla="*/ 487853 h 1181118"/>
                <a:gd name="connsiteX16" fmla="*/ 777436 w 1106681"/>
                <a:gd name="connsiteY16" fmla="*/ 487853 h 1181118"/>
                <a:gd name="connsiteX17" fmla="*/ 814548 w 1106681"/>
                <a:gd name="connsiteY17" fmla="*/ 324285 h 1181118"/>
                <a:gd name="connsiteX18" fmla="*/ 857369 w 1106681"/>
                <a:gd name="connsiteY18" fmla="*/ 284343 h 1181118"/>
                <a:gd name="connsiteX19" fmla="*/ 810741 w 1106681"/>
                <a:gd name="connsiteY19" fmla="*/ 241549 h 1181118"/>
                <a:gd name="connsiteX20" fmla="*/ 826918 w 1106681"/>
                <a:gd name="connsiteY20" fmla="*/ 217775 h 1181118"/>
                <a:gd name="connsiteX21" fmla="*/ 877352 w 1106681"/>
                <a:gd name="connsiteY21" fmla="*/ 217775 h 1181118"/>
                <a:gd name="connsiteX22" fmla="*/ 882328 w 1106681"/>
                <a:gd name="connsiteY22" fmla="*/ 184781 h 1181118"/>
                <a:gd name="connsiteX23" fmla="*/ 823768 w 1106681"/>
                <a:gd name="connsiteY23" fmla="*/ 171467 h 1181118"/>
                <a:gd name="connsiteX24" fmla="*/ 789074 w 1106681"/>
                <a:gd name="connsiteY24" fmla="*/ 148644 h 1181118"/>
                <a:gd name="connsiteX25" fmla="*/ 673715 w 1106681"/>
                <a:gd name="connsiteY25" fmla="*/ 169275 h 1181118"/>
                <a:gd name="connsiteX26" fmla="*/ 657538 w 1106681"/>
                <a:gd name="connsiteY26" fmla="*/ 129333 h 1181118"/>
                <a:gd name="connsiteX27" fmla="*/ 640410 w 1106681"/>
                <a:gd name="connsiteY27" fmla="*/ 106510 h 1181118"/>
                <a:gd name="connsiteX28" fmla="*/ 603298 w 1106681"/>
                <a:gd name="connsiteY28" fmla="*/ 119824 h 1181118"/>
                <a:gd name="connsiteX29" fmla="*/ 527172 w 1106681"/>
                <a:gd name="connsiteY29" fmla="*/ 13314 h 1181118"/>
                <a:gd name="connsiteX30" fmla="*/ 473884 w 1106681"/>
                <a:gd name="connsiteY30" fmla="*/ 33284 h 1181118"/>
                <a:gd name="connsiteX31" fmla="*/ 447240 w 1106681"/>
                <a:gd name="connsiteY31" fmla="*/ 0 h 1181118"/>
                <a:gd name="connsiteX32" fmla="*/ 433918 w 1106681"/>
                <a:gd name="connsiteY32" fmla="*/ 10461 h 1181118"/>
                <a:gd name="connsiteX33" fmla="*/ 453901 w 1106681"/>
                <a:gd name="connsiteY33" fmla="*/ 50402 h 1181118"/>
                <a:gd name="connsiteX34" fmla="*/ 431063 w 1106681"/>
                <a:gd name="connsiteY34" fmla="*/ 100804 h 1181118"/>
                <a:gd name="connsiteX35" fmla="*/ 488158 w 1106681"/>
                <a:gd name="connsiteY35" fmla="*/ 123628 h 1181118"/>
                <a:gd name="connsiteX36" fmla="*/ 521463 w 1106681"/>
                <a:gd name="connsiteY36" fmla="*/ 150255 h 1181118"/>
                <a:gd name="connsiteX37" fmla="*/ 471029 w 1106681"/>
                <a:gd name="connsiteY37" fmla="*/ 226333 h 1181118"/>
                <a:gd name="connsiteX38" fmla="*/ 504334 w 1106681"/>
                <a:gd name="connsiteY38" fmla="*/ 259618 h 1181118"/>
                <a:gd name="connsiteX39" fmla="*/ 497673 w 1106681"/>
                <a:gd name="connsiteY39" fmla="*/ 299559 h 1181118"/>
                <a:gd name="connsiteX40" fmla="*/ 453901 w 1106681"/>
                <a:gd name="connsiteY40" fmla="*/ 315726 h 1181118"/>
                <a:gd name="connsiteX41" fmla="*/ 464368 w 1106681"/>
                <a:gd name="connsiteY41" fmla="*/ 395608 h 1181118"/>
                <a:gd name="connsiteX42" fmla="*/ 537640 w 1106681"/>
                <a:gd name="connsiteY42" fmla="*/ 448863 h 1181118"/>
                <a:gd name="connsiteX43" fmla="*/ 471029 w 1106681"/>
                <a:gd name="connsiteY43" fmla="*/ 539206 h 1181118"/>
                <a:gd name="connsiteX44" fmla="*/ 471029 w 1106681"/>
                <a:gd name="connsiteY44" fmla="*/ 605775 h 1181118"/>
                <a:gd name="connsiteX45" fmla="*/ 420596 w 1106681"/>
                <a:gd name="connsiteY45" fmla="*/ 659030 h 1181118"/>
                <a:gd name="connsiteX46" fmla="*/ 418693 w 1106681"/>
                <a:gd name="connsiteY46" fmla="*/ 658079 h 1181118"/>
                <a:gd name="connsiteX47" fmla="*/ 372066 w 1106681"/>
                <a:gd name="connsiteY47" fmla="*/ 704677 h 1181118"/>
                <a:gd name="connsiteX48" fmla="*/ 337809 w 1106681"/>
                <a:gd name="connsiteY48" fmla="*/ 704677 h 1181118"/>
                <a:gd name="connsiteX49" fmla="*/ 304504 w 1106681"/>
                <a:gd name="connsiteY49" fmla="*/ 757932 h 1181118"/>
                <a:gd name="connsiteX50" fmla="*/ 304504 w 1106681"/>
                <a:gd name="connsiteY50" fmla="*/ 758883 h 1181118"/>
                <a:gd name="connsiteX51" fmla="*/ 274053 w 1106681"/>
                <a:gd name="connsiteY51" fmla="*/ 749373 h 1181118"/>
                <a:gd name="connsiteX52" fmla="*/ 251216 w 1106681"/>
                <a:gd name="connsiteY52" fmla="*/ 779804 h 1181118"/>
                <a:gd name="connsiteX53" fmla="*/ 211250 w 1106681"/>
                <a:gd name="connsiteY53" fmla="*/ 773148 h 1181118"/>
                <a:gd name="connsiteX54" fmla="*/ 171283 w 1106681"/>
                <a:gd name="connsiteY54" fmla="*/ 806432 h 1181118"/>
                <a:gd name="connsiteX55" fmla="*/ 140833 w 1106681"/>
                <a:gd name="connsiteY55" fmla="*/ 783608 h 1181118"/>
                <a:gd name="connsiteX56" fmla="*/ 77078 w 1106681"/>
                <a:gd name="connsiteY56" fmla="*/ 803579 h 1181118"/>
                <a:gd name="connsiteX57" fmla="*/ 50433 w 1106681"/>
                <a:gd name="connsiteY57" fmla="*/ 819746 h 1181118"/>
                <a:gd name="connsiteX58" fmla="*/ 46627 w 1106681"/>
                <a:gd name="connsiteY58" fmla="*/ 833059 h 1181118"/>
                <a:gd name="connsiteX59" fmla="*/ 33305 w 1106681"/>
                <a:gd name="connsiteY59" fmla="*/ 849226 h 1181118"/>
                <a:gd name="connsiteX60" fmla="*/ 0 w 1106681"/>
                <a:gd name="connsiteY60" fmla="*/ 966196 h 1181118"/>
                <a:gd name="connsiteX61" fmla="*/ 22838 w 1106681"/>
                <a:gd name="connsiteY61" fmla="*/ 966196 h 1181118"/>
                <a:gd name="connsiteX62" fmla="*/ 29499 w 1106681"/>
                <a:gd name="connsiteY62" fmla="*/ 956687 h 1181118"/>
                <a:gd name="connsiteX63" fmla="*/ 102770 w 1106681"/>
                <a:gd name="connsiteY63" fmla="*/ 1006138 h 1181118"/>
                <a:gd name="connsiteX64" fmla="*/ 65659 w 1106681"/>
                <a:gd name="connsiteY64" fmla="*/ 1049883 h 1181118"/>
                <a:gd name="connsiteX65" fmla="*/ 69465 w 1106681"/>
                <a:gd name="connsiteY65" fmla="*/ 1100285 h 1181118"/>
                <a:gd name="connsiteX66" fmla="*/ 162719 w 1106681"/>
                <a:gd name="connsiteY66" fmla="*/ 1130716 h 1181118"/>
                <a:gd name="connsiteX67" fmla="*/ 165574 w 1106681"/>
                <a:gd name="connsiteY67" fmla="*/ 1146883 h 1181118"/>
                <a:gd name="connsiteX68" fmla="*/ 212201 w 1106681"/>
                <a:gd name="connsiteY68" fmla="*/ 1113599 h 1181118"/>
                <a:gd name="connsiteX69" fmla="*/ 292133 w 1106681"/>
                <a:gd name="connsiteY69" fmla="*/ 1124059 h 1181118"/>
                <a:gd name="connsiteX70" fmla="*/ 302601 w 1106681"/>
                <a:gd name="connsiteY70" fmla="*/ 1161148 h 1181118"/>
                <a:gd name="connsiteX71" fmla="*/ 358744 w 1106681"/>
                <a:gd name="connsiteY71" fmla="*/ 1181118 h 1181118"/>
                <a:gd name="connsiteX72" fmla="*/ 415838 w 1106681"/>
                <a:gd name="connsiteY72" fmla="*/ 1141177 h 1181118"/>
                <a:gd name="connsiteX73" fmla="*/ 425354 w 1106681"/>
                <a:gd name="connsiteY73" fmla="*/ 1107893 h 1181118"/>
                <a:gd name="connsiteX74" fmla="*/ 485303 w 1106681"/>
                <a:gd name="connsiteY74" fmla="*/ 1121207 h 1181118"/>
                <a:gd name="connsiteX75" fmla="*/ 591879 w 1106681"/>
                <a:gd name="connsiteY75" fmla="*/ 1101236 h 1181118"/>
                <a:gd name="connsiteX76" fmla="*/ 618523 w 1106681"/>
                <a:gd name="connsiteY76" fmla="*/ 1094579 h 1181118"/>
                <a:gd name="connsiteX77" fmla="*/ 619475 w 1106681"/>
                <a:gd name="connsiteY77" fmla="*/ 1093628 h 1181118"/>
                <a:gd name="connsiteX78" fmla="*/ 642313 w 1106681"/>
                <a:gd name="connsiteY78" fmla="*/ 1100285 h 1181118"/>
                <a:gd name="connsiteX79" fmla="*/ 742228 w 1106681"/>
                <a:gd name="connsiteY79" fmla="*/ 1080314 h 1181118"/>
                <a:gd name="connsiteX80" fmla="*/ 808838 w 1106681"/>
                <a:gd name="connsiteY80" fmla="*/ 1086971 h 1181118"/>
                <a:gd name="connsiteX81" fmla="*/ 805032 w 1106681"/>
                <a:gd name="connsiteY81" fmla="*/ 1040373 h 1181118"/>
                <a:gd name="connsiteX82" fmla="*/ 805032 w 1106681"/>
                <a:gd name="connsiteY82" fmla="*/ 1040373 h 1181118"/>
                <a:gd name="connsiteX83" fmla="*/ 814548 w 1106681"/>
                <a:gd name="connsiteY83" fmla="*/ 1017550 h 1181118"/>
                <a:gd name="connsiteX84" fmla="*/ 818354 w 1106681"/>
                <a:gd name="connsiteY84" fmla="*/ 997579 h 1181118"/>
                <a:gd name="connsiteX85" fmla="*/ 751744 w 1106681"/>
                <a:gd name="connsiteY85" fmla="*/ 981412 h 1181118"/>
                <a:gd name="connsiteX86" fmla="*/ 751744 w 1106681"/>
                <a:gd name="connsiteY86" fmla="*/ 981412 h 1181118"/>
                <a:gd name="connsiteX87" fmla="*/ 751744 w 1106681"/>
                <a:gd name="connsiteY87" fmla="*/ 954785 h 1181118"/>
                <a:gd name="connsiteX88" fmla="*/ 795516 w 1106681"/>
                <a:gd name="connsiteY88" fmla="*/ 917697 h 1181118"/>
                <a:gd name="connsiteX89" fmla="*/ 892577 w 1106681"/>
                <a:gd name="connsiteY89" fmla="*/ 961442 h 1181118"/>
                <a:gd name="connsiteX90" fmla="*/ 942059 w 1106681"/>
                <a:gd name="connsiteY90" fmla="*/ 948128 h 1181118"/>
                <a:gd name="connsiteX91" fmla="*/ 959187 w 1106681"/>
                <a:gd name="connsiteY91" fmla="*/ 951932 h 1181118"/>
                <a:gd name="connsiteX92" fmla="*/ 972509 w 1106681"/>
                <a:gd name="connsiteY92" fmla="*/ 918647 h 1181118"/>
                <a:gd name="connsiteX93" fmla="*/ 1045780 w 1106681"/>
                <a:gd name="connsiteY93" fmla="*/ 938618 h 1181118"/>
                <a:gd name="connsiteX94" fmla="*/ 1056248 w 1106681"/>
                <a:gd name="connsiteY94" fmla="*/ 918647 h 1181118"/>
                <a:gd name="connsiteX95" fmla="*/ 1049587 w 1106681"/>
                <a:gd name="connsiteY95" fmla="*/ 898677 h 1181118"/>
                <a:gd name="connsiteX96" fmla="*/ 1062909 w 1106681"/>
                <a:gd name="connsiteY96" fmla="*/ 849226 h 1181118"/>
                <a:gd name="connsiteX97" fmla="*/ 1051490 w 1106681"/>
                <a:gd name="connsiteY97" fmla="*/ 811187 h 1181118"/>
                <a:gd name="connsiteX0" fmla="*/ 1051490 w 1106681"/>
                <a:gd name="connsiteY0" fmla="*/ 811187 h 1181118"/>
                <a:gd name="connsiteX1" fmla="*/ 1053393 w 1106681"/>
                <a:gd name="connsiteY1" fmla="*/ 812138 h 1181118"/>
                <a:gd name="connsiteX2" fmla="*/ 1106681 w 1106681"/>
                <a:gd name="connsiteY2" fmla="*/ 742716 h 1181118"/>
                <a:gd name="connsiteX3" fmla="*/ 1097165 w 1106681"/>
                <a:gd name="connsiteY3" fmla="*/ 719893 h 1181118"/>
                <a:gd name="connsiteX4" fmla="*/ 937301 w 1106681"/>
                <a:gd name="connsiteY4" fmla="*/ 713236 h 1181118"/>
                <a:gd name="connsiteX5" fmla="*/ 890674 w 1106681"/>
                <a:gd name="connsiteY5" fmla="*/ 666638 h 1181118"/>
                <a:gd name="connsiteX6" fmla="*/ 850708 w 1106681"/>
                <a:gd name="connsiteY6" fmla="*/ 653324 h 1181118"/>
                <a:gd name="connsiteX7" fmla="*/ 857369 w 1106681"/>
                <a:gd name="connsiteY7" fmla="*/ 622892 h 1181118"/>
                <a:gd name="connsiteX8" fmla="*/ 903996 w 1106681"/>
                <a:gd name="connsiteY8" fmla="*/ 613383 h 1181118"/>
                <a:gd name="connsiteX9" fmla="*/ 903996 w 1106681"/>
                <a:gd name="connsiteY9" fmla="*/ 586755 h 1181118"/>
                <a:gd name="connsiteX10" fmla="*/ 860223 w 1106681"/>
                <a:gd name="connsiteY10" fmla="*/ 566785 h 1181118"/>
                <a:gd name="connsiteX11" fmla="*/ 860223 w 1106681"/>
                <a:gd name="connsiteY11" fmla="*/ 557275 h 1181118"/>
                <a:gd name="connsiteX12" fmla="*/ 844046 w 1106681"/>
                <a:gd name="connsiteY12" fmla="*/ 506873 h 1181118"/>
                <a:gd name="connsiteX13" fmla="*/ 857369 w 1106681"/>
                <a:gd name="connsiteY13" fmla="*/ 457422 h 1181118"/>
                <a:gd name="connsiteX14" fmla="*/ 824063 w 1106681"/>
                <a:gd name="connsiteY14" fmla="*/ 450765 h 1181118"/>
                <a:gd name="connsiteX15" fmla="*/ 807887 w 1106681"/>
                <a:gd name="connsiteY15" fmla="*/ 487853 h 1181118"/>
                <a:gd name="connsiteX16" fmla="*/ 777436 w 1106681"/>
                <a:gd name="connsiteY16" fmla="*/ 487853 h 1181118"/>
                <a:gd name="connsiteX17" fmla="*/ 814548 w 1106681"/>
                <a:gd name="connsiteY17" fmla="*/ 324285 h 1181118"/>
                <a:gd name="connsiteX18" fmla="*/ 857369 w 1106681"/>
                <a:gd name="connsiteY18" fmla="*/ 284343 h 1181118"/>
                <a:gd name="connsiteX19" fmla="*/ 810741 w 1106681"/>
                <a:gd name="connsiteY19" fmla="*/ 241549 h 1181118"/>
                <a:gd name="connsiteX20" fmla="*/ 826918 w 1106681"/>
                <a:gd name="connsiteY20" fmla="*/ 217775 h 1181118"/>
                <a:gd name="connsiteX21" fmla="*/ 877352 w 1106681"/>
                <a:gd name="connsiteY21" fmla="*/ 217775 h 1181118"/>
                <a:gd name="connsiteX22" fmla="*/ 882328 w 1106681"/>
                <a:gd name="connsiteY22" fmla="*/ 184781 h 1181118"/>
                <a:gd name="connsiteX23" fmla="*/ 823768 w 1106681"/>
                <a:gd name="connsiteY23" fmla="*/ 171467 h 1181118"/>
                <a:gd name="connsiteX24" fmla="*/ 789074 w 1106681"/>
                <a:gd name="connsiteY24" fmla="*/ 148644 h 1181118"/>
                <a:gd name="connsiteX25" fmla="*/ 673715 w 1106681"/>
                <a:gd name="connsiteY25" fmla="*/ 169275 h 1181118"/>
                <a:gd name="connsiteX26" fmla="*/ 657538 w 1106681"/>
                <a:gd name="connsiteY26" fmla="*/ 129333 h 1181118"/>
                <a:gd name="connsiteX27" fmla="*/ 640410 w 1106681"/>
                <a:gd name="connsiteY27" fmla="*/ 106510 h 1181118"/>
                <a:gd name="connsiteX28" fmla="*/ 603298 w 1106681"/>
                <a:gd name="connsiteY28" fmla="*/ 119824 h 1181118"/>
                <a:gd name="connsiteX29" fmla="*/ 527172 w 1106681"/>
                <a:gd name="connsiteY29" fmla="*/ 13314 h 1181118"/>
                <a:gd name="connsiteX30" fmla="*/ 473884 w 1106681"/>
                <a:gd name="connsiteY30" fmla="*/ 33284 h 1181118"/>
                <a:gd name="connsiteX31" fmla="*/ 447240 w 1106681"/>
                <a:gd name="connsiteY31" fmla="*/ 0 h 1181118"/>
                <a:gd name="connsiteX32" fmla="*/ 433918 w 1106681"/>
                <a:gd name="connsiteY32" fmla="*/ 10461 h 1181118"/>
                <a:gd name="connsiteX33" fmla="*/ 453901 w 1106681"/>
                <a:gd name="connsiteY33" fmla="*/ 50402 h 1181118"/>
                <a:gd name="connsiteX34" fmla="*/ 431063 w 1106681"/>
                <a:gd name="connsiteY34" fmla="*/ 100804 h 1181118"/>
                <a:gd name="connsiteX35" fmla="*/ 488158 w 1106681"/>
                <a:gd name="connsiteY35" fmla="*/ 123628 h 1181118"/>
                <a:gd name="connsiteX36" fmla="*/ 521463 w 1106681"/>
                <a:gd name="connsiteY36" fmla="*/ 150255 h 1181118"/>
                <a:gd name="connsiteX37" fmla="*/ 471029 w 1106681"/>
                <a:gd name="connsiteY37" fmla="*/ 226333 h 1181118"/>
                <a:gd name="connsiteX38" fmla="*/ 504334 w 1106681"/>
                <a:gd name="connsiteY38" fmla="*/ 259618 h 1181118"/>
                <a:gd name="connsiteX39" fmla="*/ 497673 w 1106681"/>
                <a:gd name="connsiteY39" fmla="*/ 299559 h 1181118"/>
                <a:gd name="connsiteX40" fmla="*/ 453901 w 1106681"/>
                <a:gd name="connsiteY40" fmla="*/ 315726 h 1181118"/>
                <a:gd name="connsiteX41" fmla="*/ 464368 w 1106681"/>
                <a:gd name="connsiteY41" fmla="*/ 395608 h 1181118"/>
                <a:gd name="connsiteX42" fmla="*/ 537640 w 1106681"/>
                <a:gd name="connsiteY42" fmla="*/ 448863 h 1181118"/>
                <a:gd name="connsiteX43" fmla="*/ 471029 w 1106681"/>
                <a:gd name="connsiteY43" fmla="*/ 539206 h 1181118"/>
                <a:gd name="connsiteX44" fmla="*/ 471029 w 1106681"/>
                <a:gd name="connsiteY44" fmla="*/ 605775 h 1181118"/>
                <a:gd name="connsiteX45" fmla="*/ 420596 w 1106681"/>
                <a:gd name="connsiteY45" fmla="*/ 659030 h 1181118"/>
                <a:gd name="connsiteX46" fmla="*/ 418693 w 1106681"/>
                <a:gd name="connsiteY46" fmla="*/ 658079 h 1181118"/>
                <a:gd name="connsiteX47" fmla="*/ 372066 w 1106681"/>
                <a:gd name="connsiteY47" fmla="*/ 704677 h 1181118"/>
                <a:gd name="connsiteX48" fmla="*/ 337809 w 1106681"/>
                <a:gd name="connsiteY48" fmla="*/ 704677 h 1181118"/>
                <a:gd name="connsiteX49" fmla="*/ 304504 w 1106681"/>
                <a:gd name="connsiteY49" fmla="*/ 757932 h 1181118"/>
                <a:gd name="connsiteX50" fmla="*/ 304504 w 1106681"/>
                <a:gd name="connsiteY50" fmla="*/ 758883 h 1181118"/>
                <a:gd name="connsiteX51" fmla="*/ 274053 w 1106681"/>
                <a:gd name="connsiteY51" fmla="*/ 749373 h 1181118"/>
                <a:gd name="connsiteX52" fmla="*/ 251216 w 1106681"/>
                <a:gd name="connsiteY52" fmla="*/ 779804 h 1181118"/>
                <a:gd name="connsiteX53" fmla="*/ 211250 w 1106681"/>
                <a:gd name="connsiteY53" fmla="*/ 773148 h 1181118"/>
                <a:gd name="connsiteX54" fmla="*/ 171283 w 1106681"/>
                <a:gd name="connsiteY54" fmla="*/ 806432 h 1181118"/>
                <a:gd name="connsiteX55" fmla="*/ 140833 w 1106681"/>
                <a:gd name="connsiteY55" fmla="*/ 783608 h 1181118"/>
                <a:gd name="connsiteX56" fmla="*/ 77078 w 1106681"/>
                <a:gd name="connsiteY56" fmla="*/ 803579 h 1181118"/>
                <a:gd name="connsiteX57" fmla="*/ 50433 w 1106681"/>
                <a:gd name="connsiteY57" fmla="*/ 819746 h 1181118"/>
                <a:gd name="connsiteX58" fmla="*/ 46627 w 1106681"/>
                <a:gd name="connsiteY58" fmla="*/ 833059 h 1181118"/>
                <a:gd name="connsiteX59" fmla="*/ 33305 w 1106681"/>
                <a:gd name="connsiteY59" fmla="*/ 849226 h 1181118"/>
                <a:gd name="connsiteX60" fmla="*/ 0 w 1106681"/>
                <a:gd name="connsiteY60" fmla="*/ 966196 h 1181118"/>
                <a:gd name="connsiteX61" fmla="*/ 22838 w 1106681"/>
                <a:gd name="connsiteY61" fmla="*/ 966196 h 1181118"/>
                <a:gd name="connsiteX62" fmla="*/ 29499 w 1106681"/>
                <a:gd name="connsiteY62" fmla="*/ 956687 h 1181118"/>
                <a:gd name="connsiteX63" fmla="*/ 102770 w 1106681"/>
                <a:gd name="connsiteY63" fmla="*/ 1006138 h 1181118"/>
                <a:gd name="connsiteX64" fmla="*/ 65659 w 1106681"/>
                <a:gd name="connsiteY64" fmla="*/ 1049883 h 1181118"/>
                <a:gd name="connsiteX65" fmla="*/ 69465 w 1106681"/>
                <a:gd name="connsiteY65" fmla="*/ 1100285 h 1181118"/>
                <a:gd name="connsiteX66" fmla="*/ 162719 w 1106681"/>
                <a:gd name="connsiteY66" fmla="*/ 1130716 h 1181118"/>
                <a:gd name="connsiteX67" fmla="*/ 165574 w 1106681"/>
                <a:gd name="connsiteY67" fmla="*/ 1146883 h 1181118"/>
                <a:gd name="connsiteX68" fmla="*/ 212201 w 1106681"/>
                <a:gd name="connsiteY68" fmla="*/ 1113599 h 1181118"/>
                <a:gd name="connsiteX69" fmla="*/ 292133 w 1106681"/>
                <a:gd name="connsiteY69" fmla="*/ 1124059 h 1181118"/>
                <a:gd name="connsiteX70" fmla="*/ 302601 w 1106681"/>
                <a:gd name="connsiteY70" fmla="*/ 1161148 h 1181118"/>
                <a:gd name="connsiteX71" fmla="*/ 358744 w 1106681"/>
                <a:gd name="connsiteY71" fmla="*/ 1181118 h 1181118"/>
                <a:gd name="connsiteX72" fmla="*/ 415838 w 1106681"/>
                <a:gd name="connsiteY72" fmla="*/ 1141177 h 1181118"/>
                <a:gd name="connsiteX73" fmla="*/ 425354 w 1106681"/>
                <a:gd name="connsiteY73" fmla="*/ 1107893 h 1181118"/>
                <a:gd name="connsiteX74" fmla="*/ 485303 w 1106681"/>
                <a:gd name="connsiteY74" fmla="*/ 1121207 h 1181118"/>
                <a:gd name="connsiteX75" fmla="*/ 591879 w 1106681"/>
                <a:gd name="connsiteY75" fmla="*/ 1101236 h 1181118"/>
                <a:gd name="connsiteX76" fmla="*/ 618523 w 1106681"/>
                <a:gd name="connsiteY76" fmla="*/ 1094579 h 1181118"/>
                <a:gd name="connsiteX77" fmla="*/ 619475 w 1106681"/>
                <a:gd name="connsiteY77" fmla="*/ 1093628 h 1181118"/>
                <a:gd name="connsiteX78" fmla="*/ 642313 w 1106681"/>
                <a:gd name="connsiteY78" fmla="*/ 1100285 h 1181118"/>
                <a:gd name="connsiteX79" fmla="*/ 742228 w 1106681"/>
                <a:gd name="connsiteY79" fmla="*/ 1080314 h 1181118"/>
                <a:gd name="connsiteX80" fmla="*/ 808838 w 1106681"/>
                <a:gd name="connsiteY80" fmla="*/ 1086971 h 1181118"/>
                <a:gd name="connsiteX81" fmla="*/ 805032 w 1106681"/>
                <a:gd name="connsiteY81" fmla="*/ 1040373 h 1181118"/>
                <a:gd name="connsiteX82" fmla="*/ 805032 w 1106681"/>
                <a:gd name="connsiteY82" fmla="*/ 1040373 h 1181118"/>
                <a:gd name="connsiteX83" fmla="*/ 814548 w 1106681"/>
                <a:gd name="connsiteY83" fmla="*/ 1017550 h 1181118"/>
                <a:gd name="connsiteX84" fmla="*/ 818354 w 1106681"/>
                <a:gd name="connsiteY84" fmla="*/ 997579 h 1181118"/>
                <a:gd name="connsiteX85" fmla="*/ 751744 w 1106681"/>
                <a:gd name="connsiteY85" fmla="*/ 981412 h 1181118"/>
                <a:gd name="connsiteX86" fmla="*/ 751744 w 1106681"/>
                <a:gd name="connsiteY86" fmla="*/ 981412 h 1181118"/>
                <a:gd name="connsiteX87" fmla="*/ 751744 w 1106681"/>
                <a:gd name="connsiteY87" fmla="*/ 954785 h 1181118"/>
                <a:gd name="connsiteX88" fmla="*/ 795516 w 1106681"/>
                <a:gd name="connsiteY88" fmla="*/ 917697 h 1181118"/>
                <a:gd name="connsiteX89" fmla="*/ 892577 w 1106681"/>
                <a:gd name="connsiteY89" fmla="*/ 961442 h 1181118"/>
                <a:gd name="connsiteX90" fmla="*/ 942059 w 1106681"/>
                <a:gd name="connsiteY90" fmla="*/ 948128 h 1181118"/>
                <a:gd name="connsiteX91" fmla="*/ 959187 w 1106681"/>
                <a:gd name="connsiteY91" fmla="*/ 951932 h 1181118"/>
                <a:gd name="connsiteX92" fmla="*/ 972509 w 1106681"/>
                <a:gd name="connsiteY92" fmla="*/ 918647 h 1181118"/>
                <a:gd name="connsiteX93" fmla="*/ 1045780 w 1106681"/>
                <a:gd name="connsiteY93" fmla="*/ 938618 h 1181118"/>
                <a:gd name="connsiteX94" fmla="*/ 1056248 w 1106681"/>
                <a:gd name="connsiteY94" fmla="*/ 918647 h 1181118"/>
                <a:gd name="connsiteX95" fmla="*/ 1049587 w 1106681"/>
                <a:gd name="connsiteY95" fmla="*/ 898677 h 1181118"/>
                <a:gd name="connsiteX96" fmla="*/ 1073519 w 1106681"/>
                <a:gd name="connsiteY96" fmla="*/ 849226 h 1181118"/>
                <a:gd name="connsiteX97" fmla="*/ 1051490 w 1106681"/>
                <a:gd name="connsiteY97" fmla="*/ 811187 h 1181118"/>
                <a:gd name="connsiteX0" fmla="*/ 1051490 w 1106681"/>
                <a:gd name="connsiteY0" fmla="*/ 811187 h 1181118"/>
                <a:gd name="connsiteX1" fmla="*/ 1053393 w 1106681"/>
                <a:gd name="connsiteY1" fmla="*/ 812138 h 1181118"/>
                <a:gd name="connsiteX2" fmla="*/ 1106681 w 1106681"/>
                <a:gd name="connsiteY2" fmla="*/ 742716 h 1181118"/>
                <a:gd name="connsiteX3" fmla="*/ 1097165 w 1106681"/>
                <a:gd name="connsiteY3" fmla="*/ 719893 h 1181118"/>
                <a:gd name="connsiteX4" fmla="*/ 937301 w 1106681"/>
                <a:gd name="connsiteY4" fmla="*/ 713236 h 1181118"/>
                <a:gd name="connsiteX5" fmla="*/ 890674 w 1106681"/>
                <a:gd name="connsiteY5" fmla="*/ 666638 h 1181118"/>
                <a:gd name="connsiteX6" fmla="*/ 850708 w 1106681"/>
                <a:gd name="connsiteY6" fmla="*/ 653324 h 1181118"/>
                <a:gd name="connsiteX7" fmla="*/ 857369 w 1106681"/>
                <a:gd name="connsiteY7" fmla="*/ 622892 h 1181118"/>
                <a:gd name="connsiteX8" fmla="*/ 903996 w 1106681"/>
                <a:gd name="connsiteY8" fmla="*/ 613383 h 1181118"/>
                <a:gd name="connsiteX9" fmla="*/ 903996 w 1106681"/>
                <a:gd name="connsiteY9" fmla="*/ 586755 h 1181118"/>
                <a:gd name="connsiteX10" fmla="*/ 860223 w 1106681"/>
                <a:gd name="connsiteY10" fmla="*/ 566785 h 1181118"/>
                <a:gd name="connsiteX11" fmla="*/ 860223 w 1106681"/>
                <a:gd name="connsiteY11" fmla="*/ 557275 h 1181118"/>
                <a:gd name="connsiteX12" fmla="*/ 844046 w 1106681"/>
                <a:gd name="connsiteY12" fmla="*/ 506873 h 1181118"/>
                <a:gd name="connsiteX13" fmla="*/ 857369 w 1106681"/>
                <a:gd name="connsiteY13" fmla="*/ 457422 h 1181118"/>
                <a:gd name="connsiteX14" fmla="*/ 824063 w 1106681"/>
                <a:gd name="connsiteY14" fmla="*/ 450765 h 1181118"/>
                <a:gd name="connsiteX15" fmla="*/ 807887 w 1106681"/>
                <a:gd name="connsiteY15" fmla="*/ 487853 h 1181118"/>
                <a:gd name="connsiteX16" fmla="*/ 777436 w 1106681"/>
                <a:gd name="connsiteY16" fmla="*/ 487853 h 1181118"/>
                <a:gd name="connsiteX17" fmla="*/ 814548 w 1106681"/>
                <a:gd name="connsiteY17" fmla="*/ 324285 h 1181118"/>
                <a:gd name="connsiteX18" fmla="*/ 857369 w 1106681"/>
                <a:gd name="connsiteY18" fmla="*/ 284343 h 1181118"/>
                <a:gd name="connsiteX19" fmla="*/ 810741 w 1106681"/>
                <a:gd name="connsiteY19" fmla="*/ 241549 h 1181118"/>
                <a:gd name="connsiteX20" fmla="*/ 826918 w 1106681"/>
                <a:gd name="connsiteY20" fmla="*/ 217775 h 1181118"/>
                <a:gd name="connsiteX21" fmla="*/ 877352 w 1106681"/>
                <a:gd name="connsiteY21" fmla="*/ 217775 h 1181118"/>
                <a:gd name="connsiteX22" fmla="*/ 882328 w 1106681"/>
                <a:gd name="connsiteY22" fmla="*/ 184781 h 1181118"/>
                <a:gd name="connsiteX23" fmla="*/ 823768 w 1106681"/>
                <a:gd name="connsiteY23" fmla="*/ 171467 h 1181118"/>
                <a:gd name="connsiteX24" fmla="*/ 789074 w 1106681"/>
                <a:gd name="connsiteY24" fmla="*/ 148644 h 1181118"/>
                <a:gd name="connsiteX25" fmla="*/ 673715 w 1106681"/>
                <a:gd name="connsiteY25" fmla="*/ 169275 h 1181118"/>
                <a:gd name="connsiteX26" fmla="*/ 657538 w 1106681"/>
                <a:gd name="connsiteY26" fmla="*/ 129333 h 1181118"/>
                <a:gd name="connsiteX27" fmla="*/ 640410 w 1106681"/>
                <a:gd name="connsiteY27" fmla="*/ 106510 h 1181118"/>
                <a:gd name="connsiteX28" fmla="*/ 603298 w 1106681"/>
                <a:gd name="connsiteY28" fmla="*/ 119824 h 1181118"/>
                <a:gd name="connsiteX29" fmla="*/ 527172 w 1106681"/>
                <a:gd name="connsiteY29" fmla="*/ 13314 h 1181118"/>
                <a:gd name="connsiteX30" fmla="*/ 473884 w 1106681"/>
                <a:gd name="connsiteY30" fmla="*/ 33284 h 1181118"/>
                <a:gd name="connsiteX31" fmla="*/ 447240 w 1106681"/>
                <a:gd name="connsiteY31" fmla="*/ 0 h 1181118"/>
                <a:gd name="connsiteX32" fmla="*/ 433918 w 1106681"/>
                <a:gd name="connsiteY32" fmla="*/ 10461 h 1181118"/>
                <a:gd name="connsiteX33" fmla="*/ 453901 w 1106681"/>
                <a:gd name="connsiteY33" fmla="*/ 50402 h 1181118"/>
                <a:gd name="connsiteX34" fmla="*/ 431063 w 1106681"/>
                <a:gd name="connsiteY34" fmla="*/ 100804 h 1181118"/>
                <a:gd name="connsiteX35" fmla="*/ 488158 w 1106681"/>
                <a:gd name="connsiteY35" fmla="*/ 123628 h 1181118"/>
                <a:gd name="connsiteX36" fmla="*/ 521463 w 1106681"/>
                <a:gd name="connsiteY36" fmla="*/ 150255 h 1181118"/>
                <a:gd name="connsiteX37" fmla="*/ 471029 w 1106681"/>
                <a:gd name="connsiteY37" fmla="*/ 226333 h 1181118"/>
                <a:gd name="connsiteX38" fmla="*/ 504334 w 1106681"/>
                <a:gd name="connsiteY38" fmla="*/ 259618 h 1181118"/>
                <a:gd name="connsiteX39" fmla="*/ 497673 w 1106681"/>
                <a:gd name="connsiteY39" fmla="*/ 299559 h 1181118"/>
                <a:gd name="connsiteX40" fmla="*/ 453901 w 1106681"/>
                <a:gd name="connsiteY40" fmla="*/ 315726 h 1181118"/>
                <a:gd name="connsiteX41" fmla="*/ 464368 w 1106681"/>
                <a:gd name="connsiteY41" fmla="*/ 395608 h 1181118"/>
                <a:gd name="connsiteX42" fmla="*/ 537640 w 1106681"/>
                <a:gd name="connsiteY42" fmla="*/ 448863 h 1181118"/>
                <a:gd name="connsiteX43" fmla="*/ 471029 w 1106681"/>
                <a:gd name="connsiteY43" fmla="*/ 539206 h 1181118"/>
                <a:gd name="connsiteX44" fmla="*/ 471029 w 1106681"/>
                <a:gd name="connsiteY44" fmla="*/ 605775 h 1181118"/>
                <a:gd name="connsiteX45" fmla="*/ 420596 w 1106681"/>
                <a:gd name="connsiteY45" fmla="*/ 659030 h 1181118"/>
                <a:gd name="connsiteX46" fmla="*/ 418693 w 1106681"/>
                <a:gd name="connsiteY46" fmla="*/ 658079 h 1181118"/>
                <a:gd name="connsiteX47" fmla="*/ 372066 w 1106681"/>
                <a:gd name="connsiteY47" fmla="*/ 704677 h 1181118"/>
                <a:gd name="connsiteX48" fmla="*/ 337809 w 1106681"/>
                <a:gd name="connsiteY48" fmla="*/ 704677 h 1181118"/>
                <a:gd name="connsiteX49" fmla="*/ 304504 w 1106681"/>
                <a:gd name="connsiteY49" fmla="*/ 757932 h 1181118"/>
                <a:gd name="connsiteX50" fmla="*/ 304504 w 1106681"/>
                <a:gd name="connsiteY50" fmla="*/ 758883 h 1181118"/>
                <a:gd name="connsiteX51" fmla="*/ 274053 w 1106681"/>
                <a:gd name="connsiteY51" fmla="*/ 749373 h 1181118"/>
                <a:gd name="connsiteX52" fmla="*/ 251216 w 1106681"/>
                <a:gd name="connsiteY52" fmla="*/ 779804 h 1181118"/>
                <a:gd name="connsiteX53" fmla="*/ 211250 w 1106681"/>
                <a:gd name="connsiteY53" fmla="*/ 773148 h 1181118"/>
                <a:gd name="connsiteX54" fmla="*/ 171283 w 1106681"/>
                <a:gd name="connsiteY54" fmla="*/ 806432 h 1181118"/>
                <a:gd name="connsiteX55" fmla="*/ 140833 w 1106681"/>
                <a:gd name="connsiteY55" fmla="*/ 783608 h 1181118"/>
                <a:gd name="connsiteX56" fmla="*/ 77078 w 1106681"/>
                <a:gd name="connsiteY56" fmla="*/ 803579 h 1181118"/>
                <a:gd name="connsiteX57" fmla="*/ 50433 w 1106681"/>
                <a:gd name="connsiteY57" fmla="*/ 819746 h 1181118"/>
                <a:gd name="connsiteX58" fmla="*/ 46627 w 1106681"/>
                <a:gd name="connsiteY58" fmla="*/ 833059 h 1181118"/>
                <a:gd name="connsiteX59" fmla="*/ 33305 w 1106681"/>
                <a:gd name="connsiteY59" fmla="*/ 849226 h 1181118"/>
                <a:gd name="connsiteX60" fmla="*/ 0 w 1106681"/>
                <a:gd name="connsiteY60" fmla="*/ 966196 h 1181118"/>
                <a:gd name="connsiteX61" fmla="*/ 22838 w 1106681"/>
                <a:gd name="connsiteY61" fmla="*/ 966196 h 1181118"/>
                <a:gd name="connsiteX62" fmla="*/ 29499 w 1106681"/>
                <a:gd name="connsiteY62" fmla="*/ 956687 h 1181118"/>
                <a:gd name="connsiteX63" fmla="*/ 102770 w 1106681"/>
                <a:gd name="connsiteY63" fmla="*/ 1006138 h 1181118"/>
                <a:gd name="connsiteX64" fmla="*/ 65659 w 1106681"/>
                <a:gd name="connsiteY64" fmla="*/ 1049883 h 1181118"/>
                <a:gd name="connsiteX65" fmla="*/ 69465 w 1106681"/>
                <a:gd name="connsiteY65" fmla="*/ 1100285 h 1181118"/>
                <a:gd name="connsiteX66" fmla="*/ 162719 w 1106681"/>
                <a:gd name="connsiteY66" fmla="*/ 1130716 h 1181118"/>
                <a:gd name="connsiteX67" fmla="*/ 165574 w 1106681"/>
                <a:gd name="connsiteY67" fmla="*/ 1146883 h 1181118"/>
                <a:gd name="connsiteX68" fmla="*/ 212201 w 1106681"/>
                <a:gd name="connsiteY68" fmla="*/ 1113599 h 1181118"/>
                <a:gd name="connsiteX69" fmla="*/ 292133 w 1106681"/>
                <a:gd name="connsiteY69" fmla="*/ 1124059 h 1181118"/>
                <a:gd name="connsiteX70" fmla="*/ 302601 w 1106681"/>
                <a:gd name="connsiteY70" fmla="*/ 1161148 h 1181118"/>
                <a:gd name="connsiteX71" fmla="*/ 358744 w 1106681"/>
                <a:gd name="connsiteY71" fmla="*/ 1181118 h 1181118"/>
                <a:gd name="connsiteX72" fmla="*/ 415838 w 1106681"/>
                <a:gd name="connsiteY72" fmla="*/ 1141177 h 1181118"/>
                <a:gd name="connsiteX73" fmla="*/ 425354 w 1106681"/>
                <a:gd name="connsiteY73" fmla="*/ 1107893 h 1181118"/>
                <a:gd name="connsiteX74" fmla="*/ 485303 w 1106681"/>
                <a:gd name="connsiteY74" fmla="*/ 1121207 h 1181118"/>
                <a:gd name="connsiteX75" fmla="*/ 591879 w 1106681"/>
                <a:gd name="connsiteY75" fmla="*/ 1101236 h 1181118"/>
                <a:gd name="connsiteX76" fmla="*/ 618523 w 1106681"/>
                <a:gd name="connsiteY76" fmla="*/ 1094579 h 1181118"/>
                <a:gd name="connsiteX77" fmla="*/ 619475 w 1106681"/>
                <a:gd name="connsiteY77" fmla="*/ 1093628 h 1181118"/>
                <a:gd name="connsiteX78" fmla="*/ 642313 w 1106681"/>
                <a:gd name="connsiteY78" fmla="*/ 1100285 h 1181118"/>
                <a:gd name="connsiteX79" fmla="*/ 742228 w 1106681"/>
                <a:gd name="connsiteY79" fmla="*/ 1080314 h 1181118"/>
                <a:gd name="connsiteX80" fmla="*/ 808838 w 1106681"/>
                <a:gd name="connsiteY80" fmla="*/ 1086971 h 1181118"/>
                <a:gd name="connsiteX81" fmla="*/ 805032 w 1106681"/>
                <a:gd name="connsiteY81" fmla="*/ 1040373 h 1181118"/>
                <a:gd name="connsiteX82" fmla="*/ 805032 w 1106681"/>
                <a:gd name="connsiteY82" fmla="*/ 1040373 h 1181118"/>
                <a:gd name="connsiteX83" fmla="*/ 814548 w 1106681"/>
                <a:gd name="connsiteY83" fmla="*/ 1017550 h 1181118"/>
                <a:gd name="connsiteX84" fmla="*/ 818354 w 1106681"/>
                <a:gd name="connsiteY84" fmla="*/ 997579 h 1181118"/>
                <a:gd name="connsiteX85" fmla="*/ 751744 w 1106681"/>
                <a:gd name="connsiteY85" fmla="*/ 981412 h 1181118"/>
                <a:gd name="connsiteX86" fmla="*/ 751744 w 1106681"/>
                <a:gd name="connsiteY86" fmla="*/ 981412 h 1181118"/>
                <a:gd name="connsiteX87" fmla="*/ 751744 w 1106681"/>
                <a:gd name="connsiteY87" fmla="*/ 954785 h 1181118"/>
                <a:gd name="connsiteX88" fmla="*/ 795516 w 1106681"/>
                <a:gd name="connsiteY88" fmla="*/ 917697 h 1181118"/>
                <a:gd name="connsiteX89" fmla="*/ 892577 w 1106681"/>
                <a:gd name="connsiteY89" fmla="*/ 961442 h 1181118"/>
                <a:gd name="connsiteX90" fmla="*/ 942059 w 1106681"/>
                <a:gd name="connsiteY90" fmla="*/ 948128 h 1181118"/>
                <a:gd name="connsiteX91" fmla="*/ 959187 w 1106681"/>
                <a:gd name="connsiteY91" fmla="*/ 951932 h 1181118"/>
                <a:gd name="connsiteX92" fmla="*/ 972509 w 1106681"/>
                <a:gd name="connsiteY92" fmla="*/ 918647 h 1181118"/>
                <a:gd name="connsiteX93" fmla="*/ 1045780 w 1106681"/>
                <a:gd name="connsiteY93" fmla="*/ 938618 h 1181118"/>
                <a:gd name="connsiteX94" fmla="*/ 1056248 w 1106681"/>
                <a:gd name="connsiteY94" fmla="*/ 918647 h 1181118"/>
                <a:gd name="connsiteX95" fmla="*/ 1062319 w 1106681"/>
                <a:gd name="connsiteY95" fmla="*/ 896555 h 1181118"/>
                <a:gd name="connsiteX96" fmla="*/ 1073519 w 1106681"/>
                <a:gd name="connsiteY96" fmla="*/ 849226 h 1181118"/>
                <a:gd name="connsiteX97" fmla="*/ 1051490 w 1106681"/>
                <a:gd name="connsiteY97" fmla="*/ 811187 h 118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106681" h="1181118">
                  <a:moveTo>
                    <a:pt x="1051490" y="811187"/>
                  </a:moveTo>
                  <a:lnTo>
                    <a:pt x="1053393" y="812138"/>
                  </a:lnTo>
                  <a:lnTo>
                    <a:pt x="1106681" y="742716"/>
                  </a:lnTo>
                  <a:lnTo>
                    <a:pt x="1097165" y="719893"/>
                  </a:lnTo>
                  <a:lnTo>
                    <a:pt x="937301" y="713236"/>
                  </a:lnTo>
                  <a:lnTo>
                    <a:pt x="890674" y="666638"/>
                  </a:lnTo>
                  <a:lnTo>
                    <a:pt x="850708" y="653324"/>
                  </a:lnTo>
                  <a:lnTo>
                    <a:pt x="857369" y="622892"/>
                  </a:lnTo>
                  <a:lnTo>
                    <a:pt x="903996" y="613383"/>
                  </a:lnTo>
                  <a:lnTo>
                    <a:pt x="903996" y="586755"/>
                  </a:lnTo>
                  <a:lnTo>
                    <a:pt x="860223" y="566785"/>
                  </a:lnTo>
                  <a:lnTo>
                    <a:pt x="860223" y="557275"/>
                  </a:lnTo>
                  <a:lnTo>
                    <a:pt x="844046" y="506873"/>
                  </a:lnTo>
                  <a:lnTo>
                    <a:pt x="857369" y="457422"/>
                  </a:lnTo>
                  <a:lnTo>
                    <a:pt x="824063" y="450765"/>
                  </a:lnTo>
                  <a:lnTo>
                    <a:pt x="807887" y="487853"/>
                  </a:lnTo>
                  <a:lnTo>
                    <a:pt x="777436" y="487853"/>
                  </a:lnTo>
                  <a:lnTo>
                    <a:pt x="814548" y="324285"/>
                  </a:lnTo>
                  <a:lnTo>
                    <a:pt x="857369" y="284343"/>
                  </a:lnTo>
                  <a:lnTo>
                    <a:pt x="810741" y="241549"/>
                  </a:lnTo>
                  <a:lnTo>
                    <a:pt x="826918" y="217775"/>
                  </a:lnTo>
                  <a:lnTo>
                    <a:pt x="877352" y="217775"/>
                  </a:lnTo>
                  <a:lnTo>
                    <a:pt x="882328" y="184781"/>
                  </a:lnTo>
                  <a:lnTo>
                    <a:pt x="823768" y="171467"/>
                  </a:lnTo>
                  <a:lnTo>
                    <a:pt x="789074" y="148644"/>
                  </a:lnTo>
                  <a:lnTo>
                    <a:pt x="673715" y="169275"/>
                  </a:lnTo>
                  <a:lnTo>
                    <a:pt x="657538" y="129333"/>
                  </a:lnTo>
                  <a:lnTo>
                    <a:pt x="640410" y="106510"/>
                  </a:lnTo>
                  <a:lnTo>
                    <a:pt x="603298" y="119824"/>
                  </a:lnTo>
                  <a:lnTo>
                    <a:pt x="527172" y="13314"/>
                  </a:lnTo>
                  <a:lnTo>
                    <a:pt x="473884" y="33284"/>
                  </a:lnTo>
                  <a:lnTo>
                    <a:pt x="447240" y="0"/>
                  </a:lnTo>
                  <a:lnTo>
                    <a:pt x="433918" y="10461"/>
                  </a:lnTo>
                  <a:lnTo>
                    <a:pt x="453901" y="50402"/>
                  </a:lnTo>
                  <a:lnTo>
                    <a:pt x="431063" y="100804"/>
                  </a:lnTo>
                  <a:lnTo>
                    <a:pt x="488158" y="123628"/>
                  </a:lnTo>
                  <a:lnTo>
                    <a:pt x="521463" y="150255"/>
                  </a:lnTo>
                  <a:lnTo>
                    <a:pt x="471029" y="226333"/>
                  </a:lnTo>
                  <a:lnTo>
                    <a:pt x="504334" y="259618"/>
                  </a:lnTo>
                  <a:lnTo>
                    <a:pt x="497673" y="299559"/>
                  </a:lnTo>
                  <a:lnTo>
                    <a:pt x="453901" y="315726"/>
                  </a:lnTo>
                  <a:lnTo>
                    <a:pt x="464368" y="395608"/>
                  </a:lnTo>
                  <a:lnTo>
                    <a:pt x="537640" y="448863"/>
                  </a:lnTo>
                  <a:lnTo>
                    <a:pt x="471029" y="539206"/>
                  </a:lnTo>
                  <a:lnTo>
                    <a:pt x="471029" y="605775"/>
                  </a:lnTo>
                  <a:lnTo>
                    <a:pt x="420596" y="659030"/>
                  </a:lnTo>
                  <a:lnTo>
                    <a:pt x="418693" y="658079"/>
                  </a:lnTo>
                  <a:lnTo>
                    <a:pt x="372066" y="704677"/>
                  </a:lnTo>
                  <a:lnTo>
                    <a:pt x="337809" y="704677"/>
                  </a:lnTo>
                  <a:lnTo>
                    <a:pt x="304504" y="757932"/>
                  </a:lnTo>
                  <a:lnTo>
                    <a:pt x="304504" y="758883"/>
                  </a:lnTo>
                  <a:lnTo>
                    <a:pt x="274053" y="749373"/>
                  </a:lnTo>
                  <a:lnTo>
                    <a:pt x="251216" y="779804"/>
                  </a:lnTo>
                  <a:lnTo>
                    <a:pt x="211250" y="773148"/>
                  </a:lnTo>
                  <a:lnTo>
                    <a:pt x="171283" y="806432"/>
                  </a:lnTo>
                  <a:lnTo>
                    <a:pt x="140833" y="783608"/>
                  </a:lnTo>
                  <a:lnTo>
                    <a:pt x="77078" y="803579"/>
                  </a:lnTo>
                  <a:lnTo>
                    <a:pt x="50433" y="819746"/>
                  </a:lnTo>
                  <a:lnTo>
                    <a:pt x="46627" y="833059"/>
                  </a:lnTo>
                  <a:lnTo>
                    <a:pt x="33305" y="849226"/>
                  </a:lnTo>
                  <a:lnTo>
                    <a:pt x="0" y="966196"/>
                  </a:lnTo>
                  <a:lnTo>
                    <a:pt x="22838" y="966196"/>
                  </a:lnTo>
                  <a:lnTo>
                    <a:pt x="29499" y="956687"/>
                  </a:lnTo>
                  <a:lnTo>
                    <a:pt x="102770" y="1006138"/>
                  </a:lnTo>
                  <a:lnTo>
                    <a:pt x="65659" y="1049883"/>
                  </a:lnTo>
                  <a:lnTo>
                    <a:pt x="69465" y="1100285"/>
                  </a:lnTo>
                  <a:lnTo>
                    <a:pt x="162719" y="1130716"/>
                  </a:lnTo>
                  <a:lnTo>
                    <a:pt x="165574" y="1146883"/>
                  </a:lnTo>
                  <a:lnTo>
                    <a:pt x="212201" y="1113599"/>
                  </a:lnTo>
                  <a:lnTo>
                    <a:pt x="292133" y="1124059"/>
                  </a:lnTo>
                  <a:lnTo>
                    <a:pt x="302601" y="1161148"/>
                  </a:lnTo>
                  <a:lnTo>
                    <a:pt x="358744" y="1181118"/>
                  </a:lnTo>
                  <a:lnTo>
                    <a:pt x="415838" y="1141177"/>
                  </a:lnTo>
                  <a:lnTo>
                    <a:pt x="425354" y="1107893"/>
                  </a:lnTo>
                  <a:lnTo>
                    <a:pt x="485303" y="1121207"/>
                  </a:lnTo>
                  <a:lnTo>
                    <a:pt x="591879" y="1101236"/>
                  </a:lnTo>
                  <a:lnTo>
                    <a:pt x="618523" y="1094579"/>
                  </a:lnTo>
                  <a:lnTo>
                    <a:pt x="619475" y="1093628"/>
                  </a:lnTo>
                  <a:lnTo>
                    <a:pt x="642313" y="1100285"/>
                  </a:lnTo>
                  <a:lnTo>
                    <a:pt x="742228" y="1080314"/>
                  </a:lnTo>
                  <a:lnTo>
                    <a:pt x="808838" y="1086971"/>
                  </a:lnTo>
                  <a:lnTo>
                    <a:pt x="805032" y="1040373"/>
                  </a:lnTo>
                  <a:lnTo>
                    <a:pt x="805032" y="1040373"/>
                  </a:lnTo>
                  <a:lnTo>
                    <a:pt x="814548" y="1017550"/>
                  </a:lnTo>
                  <a:lnTo>
                    <a:pt x="818354" y="997579"/>
                  </a:lnTo>
                  <a:lnTo>
                    <a:pt x="751744" y="981412"/>
                  </a:lnTo>
                  <a:lnTo>
                    <a:pt x="751744" y="981412"/>
                  </a:lnTo>
                  <a:lnTo>
                    <a:pt x="751744" y="954785"/>
                  </a:lnTo>
                  <a:lnTo>
                    <a:pt x="795516" y="917697"/>
                  </a:lnTo>
                  <a:lnTo>
                    <a:pt x="892577" y="961442"/>
                  </a:lnTo>
                  <a:lnTo>
                    <a:pt x="942059" y="948128"/>
                  </a:lnTo>
                  <a:lnTo>
                    <a:pt x="959187" y="951932"/>
                  </a:lnTo>
                  <a:lnTo>
                    <a:pt x="972509" y="918647"/>
                  </a:lnTo>
                  <a:lnTo>
                    <a:pt x="1045780" y="938618"/>
                  </a:lnTo>
                  <a:lnTo>
                    <a:pt x="1056248" y="918647"/>
                  </a:lnTo>
                  <a:lnTo>
                    <a:pt x="1062319" y="896555"/>
                  </a:lnTo>
                  <a:lnTo>
                    <a:pt x="1073519" y="849226"/>
                  </a:lnTo>
                  <a:lnTo>
                    <a:pt x="1051490" y="811187"/>
                  </a:lnTo>
                  <a:close/>
                </a:path>
              </a:pathLst>
            </a:custGeom>
            <a:solidFill>
              <a:srgbClr val="64C2C8"/>
            </a:solidFill>
            <a:ln w="15875" cap="flat">
              <a:solidFill>
                <a:schemeClr val="bg1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3">
              <a:extLst>
                <a:ext uri="{FF2B5EF4-FFF2-40B4-BE49-F238E27FC236}">
                  <a16:creationId xmlns:a16="http://schemas.microsoft.com/office/drawing/2014/main" id="{FC756DE2-216A-857D-C02D-DFE730206BB7}"/>
                </a:ext>
              </a:extLst>
            </p:cNvPr>
            <p:cNvSpPr/>
            <p:nvPr/>
          </p:nvSpPr>
          <p:spPr>
            <a:xfrm>
              <a:off x="3533159" y="4119720"/>
              <a:ext cx="2374899" cy="2007729"/>
            </a:xfrm>
            <a:custGeom>
              <a:avLst/>
              <a:gdLst>
                <a:gd name="connsiteX0" fmla="*/ 1580565 w 1587226"/>
                <a:gd name="connsiteY0" fmla="*/ 1142128 h 1341834"/>
                <a:gd name="connsiteX1" fmla="*/ 1553921 w 1587226"/>
                <a:gd name="connsiteY1" fmla="*/ 1105991 h 1341834"/>
                <a:gd name="connsiteX2" fmla="*/ 1444490 w 1587226"/>
                <a:gd name="connsiteY2" fmla="*/ 1155442 h 1341834"/>
                <a:gd name="connsiteX3" fmla="*/ 1454006 w 1587226"/>
                <a:gd name="connsiteY3" fmla="*/ 1199187 h 1341834"/>
                <a:gd name="connsiteX4" fmla="*/ 1414039 w 1587226"/>
                <a:gd name="connsiteY4" fmla="*/ 1212501 h 1341834"/>
                <a:gd name="connsiteX5" fmla="*/ 1400718 w 1587226"/>
                <a:gd name="connsiteY5" fmla="*/ 1195383 h 1341834"/>
                <a:gd name="connsiteX6" fmla="*/ 1387396 w 1587226"/>
                <a:gd name="connsiteY6" fmla="*/ 1185873 h 1341834"/>
                <a:gd name="connsiteX7" fmla="*/ 1331253 w 1587226"/>
                <a:gd name="connsiteY7" fmla="*/ 1199187 h 1341834"/>
                <a:gd name="connsiteX8" fmla="*/ 1294141 w 1587226"/>
                <a:gd name="connsiteY8" fmla="*/ 1128814 h 1341834"/>
                <a:gd name="connsiteX9" fmla="*/ 1257030 w 1587226"/>
                <a:gd name="connsiteY9" fmla="*/ 1088873 h 1341834"/>
                <a:gd name="connsiteX10" fmla="*/ 1231337 w 1587226"/>
                <a:gd name="connsiteY10" fmla="*/ 1072707 h 1341834"/>
                <a:gd name="connsiteX11" fmla="*/ 1250369 w 1587226"/>
                <a:gd name="connsiteY11" fmla="*/ 1012795 h 1341834"/>
                <a:gd name="connsiteX12" fmla="*/ 1227531 w 1587226"/>
                <a:gd name="connsiteY12" fmla="*/ 989020 h 1341834"/>
                <a:gd name="connsiteX13" fmla="*/ 1183759 w 1587226"/>
                <a:gd name="connsiteY13" fmla="*/ 1015648 h 1341834"/>
                <a:gd name="connsiteX14" fmla="*/ 1171388 w 1587226"/>
                <a:gd name="connsiteY14" fmla="*/ 1012795 h 1341834"/>
                <a:gd name="connsiteX15" fmla="*/ 1143792 w 1587226"/>
                <a:gd name="connsiteY15" fmla="*/ 999481 h 1341834"/>
                <a:gd name="connsiteX16" fmla="*/ 1120955 w 1587226"/>
                <a:gd name="connsiteY16" fmla="*/ 982363 h 1341834"/>
                <a:gd name="connsiteX17" fmla="*/ 1077182 w 1587226"/>
                <a:gd name="connsiteY17" fmla="*/ 962393 h 1341834"/>
                <a:gd name="connsiteX18" fmla="*/ 1077182 w 1587226"/>
                <a:gd name="connsiteY18" fmla="*/ 955736 h 1341834"/>
                <a:gd name="connsiteX19" fmla="*/ 954429 w 1587226"/>
                <a:gd name="connsiteY19" fmla="*/ 892971 h 1341834"/>
                <a:gd name="connsiteX20" fmla="*/ 943962 w 1587226"/>
                <a:gd name="connsiteY20" fmla="*/ 849226 h 1341834"/>
                <a:gd name="connsiteX21" fmla="*/ 1067666 w 1587226"/>
                <a:gd name="connsiteY21" fmla="*/ 769343 h 1341834"/>
                <a:gd name="connsiteX22" fmla="*/ 1067666 w 1587226"/>
                <a:gd name="connsiteY22" fmla="*/ 699922 h 1341834"/>
                <a:gd name="connsiteX23" fmla="*/ 1024846 w 1587226"/>
                <a:gd name="connsiteY23" fmla="*/ 606726 h 1341834"/>
                <a:gd name="connsiteX24" fmla="*/ 1024846 w 1587226"/>
                <a:gd name="connsiteY24" fmla="*/ 606726 h 1341834"/>
                <a:gd name="connsiteX25" fmla="*/ 1038168 w 1587226"/>
                <a:gd name="connsiteY25" fmla="*/ 580098 h 1341834"/>
                <a:gd name="connsiteX26" fmla="*/ 1138083 w 1587226"/>
                <a:gd name="connsiteY26" fmla="*/ 590559 h 1341834"/>
                <a:gd name="connsiteX27" fmla="*/ 1144744 w 1587226"/>
                <a:gd name="connsiteY27" fmla="*/ 530648 h 1341834"/>
                <a:gd name="connsiteX28" fmla="*/ 1095262 w 1587226"/>
                <a:gd name="connsiteY28" fmla="*/ 523991 h 1341834"/>
                <a:gd name="connsiteX29" fmla="*/ 1104778 w 1587226"/>
                <a:gd name="connsiteY29" fmla="*/ 340451 h 1341834"/>
                <a:gd name="connsiteX30" fmla="*/ 1138083 w 1587226"/>
                <a:gd name="connsiteY30" fmla="*/ 320481 h 1341834"/>
                <a:gd name="connsiteX31" fmla="*/ 1158066 w 1587226"/>
                <a:gd name="connsiteY31" fmla="*/ 329990 h 1341834"/>
                <a:gd name="connsiteX32" fmla="*/ 1168533 w 1587226"/>
                <a:gd name="connsiteY32" fmla="*/ 344255 h 1341834"/>
                <a:gd name="connsiteX33" fmla="*/ 1215161 w 1587226"/>
                <a:gd name="connsiteY33" fmla="*/ 317628 h 1341834"/>
                <a:gd name="connsiteX34" fmla="*/ 1198032 w 1587226"/>
                <a:gd name="connsiteY34" fmla="*/ 284343 h 1341834"/>
                <a:gd name="connsiteX35" fmla="*/ 1215161 w 1587226"/>
                <a:gd name="connsiteY35" fmla="*/ 267226 h 1341834"/>
                <a:gd name="connsiteX36" fmla="*/ 1241805 w 1587226"/>
                <a:gd name="connsiteY36" fmla="*/ 227284 h 1341834"/>
                <a:gd name="connsiteX37" fmla="*/ 1221821 w 1587226"/>
                <a:gd name="connsiteY37" fmla="*/ 220628 h 1341834"/>
                <a:gd name="connsiteX38" fmla="*/ 1155211 w 1587226"/>
                <a:gd name="connsiteY38" fmla="*/ 216824 h 1341834"/>
                <a:gd name="connsiteX39" fmla="*/ 1128567 w 1587226"/>
                <a:gd name="connsiteY39" fmla="*/ 240598 h 1341834"/>
                <a:gd name="connsiteX40" fmla="*/ 1111439 w 1587226"/>
                <a:gd name="connsiteY40" fmla="*/ 263422 h 1341834"/>
                <a:gd name="connsiteX41" fmla="*/ 1081940 w 1587226"/>
                <a:gd name="connsiteY41" fmla="*/ 267226 h 1341834"/>
                <a:gd name="connsiteX42" fmla="*/ 1044829 w 1587226"/>
                <a:gd name="connsiteY42" fmla="*/ 300510 h 1341834"/>
                <a:gd name="connsiteX43" fmla="*/ 984880 w 1587226"/>
                <a:gd name="connsiteY43" fmla="*/ 297657 h 1341834"/>
                <a:gd name="connsiteX44" fmla="*/ 995347 w 1587226"/>
                <a:gd name="connsiteY44" fmla="*/ 216824 h 1341834"/>
                <a:gd name="connsiteX45" fmla="*/ 962042 w 1587226"/>
                <a:gd name="connsiteY45" fmla="*/ 191147 h 1341834"/>
                <a:gd name="connsiteX46" fmla="*/ 960139 w 1587226"/>
                <a:gd name="connsiteY46" fmla="*/ 189245 h 1341834"/>
                <a:gd name="connsiteX47" fmla="*/ 977267 w 1587226"/>
                <a:gd name="connsiteY47" fmla="*/ 122676 h 1341834"/>
                <a:gd name="connsiteX48" fmla="*/ 937301 w 1587226"/>
                <a:gd name="connsiteY48" fmla="*/ 109363 h 1341834"/>
                <a:gd name="connsiteX49" fmla="*/ 930640 w 1587226"/>
                <a:gd name="connsiteY49" fmla="*/ 56108 h 1341834"/>
                <a:gd name="connsiteX50" fmla="*/ 886867 w 1587226"/>
                <a:gd name="connsiteY50" fmla="*/ 33284 h 1341834"/>
                <a:gd name="connsiteX51" fmla="*/ 870691 w 1587226"/>
                <a:gd name="connsiteY51" fmla="*/ 29480 h 1341834"/>
                <a:gd name="connsiteX52" fmla="*/ 820257 w 1587226"/>
                <a:gd name="connsiteY52" fmla="*/ 42794 h 1341834"/>
                <a:gd name="connsiteX53" fmla="*/ 724148 w 1587226"/>
                <a:gd name="connsiteY53" fmla="*/ 0 h 1341834"/>
                <a:gd name="connsiteX54" fmla="*/ 680376 w 1587226"/>
                <a:gd name="connsiteY54" fmla="*/ 36137 h 1341834"/>
                <a:gd name="connsiteX55" fmla="*/ 680376 w 1587226"/>
                <a:gd name="connsiteY55" fmla="*/ 62765 h 1341834"/>
                <a:gd name="connsiteX56" fmla="*/ 746986 w 1587226"/>
                <a:gd name="connsiteY56" fmla="*/ 79882 h 1341834"/>
                <a:gd name="connsiteX57" fmla="*/ 744131 w 1587226"/>
                <a:gd name="connsiteY57" fmla="*/ 99853 h 1341834"/>
                <a:gd name="connsiteX58" fmla="*/ 733664 w 1587226"/>
                <a:gd name="connsiteY58" fmla="*/ 122676 h 1341834"/>
                <a:gd name="connsiteX59" fmla="*/ 737470 w 1587226"/>
                <a:gd name="connsiteY59" fmla="*/ 169275 h 1341834"/>
                <a:gd name="connsiteX60" fmla="*/ 670860 w 1587226"/>
                <a:gd name="connsiteY60" fmla="*/ 162618 h 1341834"/>
                <a:gd name="connsiteX61" fmla="*/ 570945 w 1587226"/>
                <a:gd name="connsiteY61" fmla="*/ 182588 h 1341834"/>
                <a:gd name="connsiteX62" fmla="*/ 549058 w 1587226"/>
                <a:gd name="connsiteY62" fmla="*/ 176883 h 1341834"/>
                <a:gd name="connsiteX63" fmla="*/ 523366 w 1587226"/>
                <a:gd name="connsiteY63" fmla="*/ 183539 h 1341834"/>
                <a:gd name="connsiteX64" fmla="*/ 415838 w 1587226"/>
                <a:gd name="connsiteY64" fmla="*/ 203510 h 1341834"/>
                <a:gd name="connsiteX65" fmla="*/ 355889 w 1587226"/>
                <a:gd name="connsiteY65" fmla="*/ 190196 h 1341834"/>
                <a:gd name="connsiteX66" fmla="*/ 346373 w 1587226"/>
                <a:gd name="connsiteY66" fmla="*/ 223481 h 1341834"/>
                <a:gd name="connsiteX67" fmla="*/ 289279 w 1587226"/>
                <a:gd name="connsiteY67" fmla="*/ 263422 h 1341834"/>
                <a:gd name="connsiteX68" fmla="*/ 233136 w 1587226"/>
                <a:gd name="connsiteY68" fmla="*/ 243451 h 1341834"/>
                <a:gd name="connsiteX69" fmla="*/ 222668 w 1587226"/>
                <a:gd name="connsiteY69" fmla="*/ 206363 h 1341834"/>
                <a:gd name="connsiteX70" fmla="*/ 142736 w 1587226"/>
                <a:gd name="connsiteY70" fmla="*/ 196853 h 1341834"/>
                <a:gd name="connsiteX71" fmla="*/ 96109 w 1587226"/>
                <a:gd name="connsiteY71" fmla="*/ 230137 h 1341834"/>
                <a:gd name="connsiteX72" fmla="*/ 93254 w 1587226"/>
                <a:gd name="connsiteY72" fmla="*/ 213020 h 1341834"/>
                <a:gd name="connsiteX73" fmla="*/ 0 w 1587226"/>
                <a:gd name="connsiteY73" fmla="*/ 183539 h 1341834"/>
                <a:gd name="connsiteX74" fmla="*/ 26644 w 1587226"/>
                <a:gd name="connsiteY74" fmla="*/ 270079 h 1341834"/>
                <a:gd name="connsiteX75" fmla="*/ 59949 w 1587226"/>
                <a:gd name="connsiteY75" fmla="*/ 339500 h 1341834"/>
                <a:gd name="connsiteX76" fmla="*/ 69465 w 1587226"/>
                <a:gd name="connsiteY76" fmla="*/ 379441 h 1341834"/>
                <a:gd name="connsiteX77" fmla="*/ 29499 w 1587226"/>
                <a:gd name="connsiteY77" fmla="*/ 416530 h 1341834"/>
                <a:gd name="connsiteX78" fmla="*/ 2855 w 1587226"/>
                <a:gd name="connsiteY78" fmla="*/ 446010 h 1341834"/>
                <a:gd name="connsiteX79" fmla="*/ 62804 w 1587226"/>
                <a:gd name="connsiteY79" fmla="*/ 520187 h 1341834"/>
                <a:gd name="connsiteX80" fmla="*/ 96109 w 1587226"/>
                <a:gd name="connsiteY80" fmla="*/ 539206 h 1341834"/>
                <a:gd name="connsiteX81" fmla="*/ 99915 w 1587226"/>
                <a:gd name="connsiteY81" fmla="*/ 545863 h 1341834"/>
                <a:gd name="connsiteX82" fmla="*/ 216007 w 1587226"/>
                <a:gd name="connsiteY82" fmla="*/ 559177 h 1341834"/>
                <a:gd name="connsiteX83" fmla="*/ 289279 w 1587226"/>
                <a:gd name="connsiteY83" fmla="*/ 612432 h 1341834"/>
                <a:gd name="connsiteX84" fmla="*/ 286424 w 1587226"/>
                <a:gd name="connsiteY84" fmla="*/ 629549 h 1341834"/>
                <a:gd name="connsiteX85" fmla="*/ 289279 w 1587226"/>
                <a:gd name="connsiteY85" fmla="*/ 649520 h 1341834"/>
                <a:gd name="connsiteX86" fmla="*/ 159864 w 1587226"/>
                <a:gd name="connsiteY86" fmla="*/ 672344 h 1341834"/>
                <a:gd name="connsiteX87" fmla="*/ 129414 w 1587226"/>
                <a:gd name="connsiteY87" fmla="*/ 685657 h 1341834"/>
                <a:gd name="connsiteX88" fmla="*/ 116092 w 1587226"/>
                <a:gd name="connsiteY88" fmla="*/ 776000 h 1341834"/>
                <a:gd name="connsiteX89" fmla="*/ 196024 w 1587226"/>
                <a:gd name="connsiteY89" fmla="*/ 759834 h 1341834"/>
                <a:gd name="connsiteX90" fmla="*/ 213153 w 1587226"/>
                <a:gd name="connsiteY90" fmla="*/ 789314 h 1341834"/>
                <a:gd name="connsiteX91" fmla="*/ 362550 w 1587226"/>
                <a:gd name="connsiteY91" fmla="*/ 745569 h 1341834"/>
                <a:gd name="connsiteX92" fmla="*/ 373017 w 1587226"/>
                <a:gd name="connsiteY92" fmla="*/ 795971 h 1341834"/>
                <a:gd name="connsiteX93" fmla="*/ 422499 w 1587226"/>
                <a:gd name="connsiteY93" fmla="*/ 762687 h 1341834"/>
                <a:gd name="connsiteX94" fmla="*/ 516705 w 1587226"/>
                <a:gd name="connsiteY94" fmla="*/ 682804 h 1341834"/>
                <a:gd name="connsiteX95" fmla="*/ 588073 w 1587226"/>
                <a:gd name="connsiteY95" fmla="*/ 679951 h 1341834"/>
                <a:gd name="connsiteX96" fmla="*/ 621378 w 1587226"/>
                <a:gd name="connsiteY96" fmla="*/ 716089 h 1341834"/>
                <a:gd name="connsiteX97" fmla="*/ 484351 w 1587226"/>
                <a:gd name="connsiteY97" fmla="*/ 802628 h 1341834"/>
                <a:gd name="connsiteX98" fmla="*/ 510995 w 1587226"/>
                <a:gd name="connsiteY98" fmla="*/ 849226 h 1341834"/>
                <a:gd name="connsiteX99" fmla="*/ 570945 w 1587226"/>
                <a:gd name="connsiteY99" fmla="*/ 852079 h 1341834"/>
                <a:gd name="connsiteX100" fmla="*/ 670860 w 1587226"/>
                <a:gd name="connsiteY100" fmla="*/ 855883 h 1341834"/>
                <a:gd name="connsiteX101" fmla="*/ 677521 w 1587226"/>
                <a:gd name="connsiteY101" fmla="*/ 882510 h 1341834"/>
                <a:gd name="connsiteX102" fmla="*/ 770775 w 1587226"/>
                <a:gd name="connsiteY102" fmla="*/ 873001 h 1341834"/>
                <a:gd name="connsiteX103" fmla="*/ 794565 w 1587226"/>
                <a:gd name="connsiteY103" fmla="*/ 972854 h 1341834"/>
                <a:gd name="connsiteX104" fmla="*/ 794565 w 1587226"/>
                <a:gd name="connsiteY104" fmla="*/ 1026108 h 1341834"/>
                <a:gd name="connsiteX105" fmla="*/ 841192 w 1587226"/>
                <a:gd name="connsiteY105" fmla="*/ 1046079 h 1341834"/>
                <a:gd name="connsiteX106" fmla="*/ 841192 w 1587226"/>
                <a:gd name="connsiteY106" fmla="*/ 1055589 h 1341834"/>
                <a:gd name="connsiteX107" fmla="*/ 887819 w 1587226"/>
                <a:gd name="connsiteY107" fmla="*/ 1062246 h 1341834"/>
                <a:gd name="connsiteX108" fmla="*/ 914463 w 1587226"/>
                <a:gd name="connsiteY108" fmla="*/ 1072707 h 1341834"/>
                <a:gd name="connsiteX109" fmla="*/ 927785 w 1587226"/>
                <a:gd name="connsiteY109" fmla="*/ 1152589 h 1341834"/>
                <a:gd name="connsiteX110" fmla="*/ 937301 w 1587226"/>
                <a:gd name="connsiteY110" fmla="*/ 1152589 h 1341834"/>
                <a:gd name="connsiteX111" fmla="*/ 987734 w 1587226"/>
                <a:gd name="connsiteY111" fmla="*/ 1281922 h 1341834"/>
                <a:gd name="connsiteX112" fmla="*/ 1114294 w 1587226"/>
                <a:gd name="connsiteY112" fmla="*/ 1248638 h 1341834"/>
                <a:gd name="connsiteX113" fmla="*/ 1140938 w 1587226"/>
                <a:gd name="connsiteY113" fmla="*/ 1295236 h 1341834"/>
                <a:gd name="connsiteX114" fmla="*/ 1137131 w 1587226"/>
                <a:gd name="connsiteY114" fmla="*/ 1305697 h 1341834"/>
                <a:gd name="connsiteX115" fmla="*/ 1243708 w 1587226"/>
                <a:gd name="connsiteY115" fmla="*/ 1299040 h 1341834"/>
                <a:gd name="connsiteX116" fmla="*/ 1260836 w 1587226"/>
                <a:gd name="connsiteY116" fmla="*/ 1341834 h 1341834"/>
                <a:gd name="connsiteX117" fmla="*/ 1344575 w 1587226"/>
                <a:gd name="connsiteY117" fmla="*/ 1328520 h 1341834"/>
                <a:gd name="connsiteX118" fmla="*/ 1347429 w 1587226"/>
                <a:gd name="connsiteY118" fmla="*/ 1315207 h 1341834"/>
                <a:gd name="connsiteX119" fmla="*/ 1414039 w 1587226"/>
                <a:gd name="connsiteY119" fmla="*/ 1338981 h 1341834"/>
                <a:gd name="connsiteX120" fmla="*/ 1447345 w 1587226"/>
                <a:gd name="connsiteY120" fmla="*/ 1252442 h 1341834"/>
                <a:gd name="connsiteX121" fmla="*/ 1537744 w 1587226"/>
                <a:gd name="connsiteY121" fmla="*/ 1292383 h 1341834"/>
                <a:gd name="connsiteX122" fmla="*/ 1587226 w 1587226"/>
                <a:gd name="connsiteY122" fmla="*/ 1272413 h 1341834"/>
                <a:gd name="connsiteX0" fmla="*/ 1580565 w 1587226"/>
                <a:gd name="connsiteY0" fmla="*/ 1142128 h 1341834"/>
                <a:gd name="connsiteX1" fmla="*/ 1553921 w 1587226"/>
                <a:gd name="connsiteY1" fmla="*/ 1105991 h 1341834"/>
                <a:gd name="connsiteX2" fmla="*/ 1444490 w 1587226"/>
                <a:gd name="connsiteY2" fmla="*/ 1155442 h 1341834"/>
                <a:gd name="connsiteX3" fmla="*/ 1454006 w 1587226"/>
                <a:gd name="connsiteY3" fmla="*/ 1199187 h 1341834"/>
                <a:gd name="connsiteX4" fmla="*/ 1414039 w 1587226"/>
                <a:gd name="connsiteY4" fmla="*/ 1212501 h 1341834"/>
                <a:gd name="connsiteX5" fmla="*/ 1400718 w 1587226"/>
                <a:gd name="connsiteY5" fmla="*/ 1195383 h 1341834"/>
                <a:gd name="connsiteX6" fmla="*/ 1387396 w 1587226"/>
                <a:gd name="connsiteY6" fmla="*/ 1185873 h 1341834"/>
                <a:gd name="connsiteX7" fmla="*/ 1331253 w 1587226"/>
                <a:gd name="connsiteY7" fmla="*/ 1199187 h 1341834"/>
                <a:gd name="connsiteX8" fmla="*/ 1294141 w 1587226"/>
                <a:gd name="connsiteY8" fmla="*/ 1128814 h 1341834"/>
                <a:gd name="connsiteX9" fmla="*/ 1257030 w 1587226"/>
                <a:gd name="connsiteY9" fmla="*/ 1088873 h 1341834"/>
                <a:gd name="connsiteX10" fmla="*/ 1231337 w 1587226"/>
                <a:gd name="connsiteY10" fmla="*/ 1072707 h 1341834"/>
                <a:gd name="connsiteX11" fmla="*/ 1250369 w 1587226"/>
                <a:gd name="connsiteY11" fmla="*/ 1012795 h 1341834"/>
                <a:gd name="connsiteX12" fmla="*/ 1227531 w 1587226"/>
                <a:gd name="connsiteY12" fmla="*/ 989020 h 1341834"/>
                <a:gd name="connsiteX13" fmla="*/ 1183759 w 1587226"/>
                <a:gd name="connsiteY13" fmla="*/ 1015648 h 1341834"/>
                <a:gd name="connsiteX14" fmla="*/ 1171388 w 1587226"/>
                <a:gd name="connsiteY14" fmla="*/ 1012795 h 1341834"/>
                <a:gd name="connsiteX15" fmla="*/ 1143792 w 1587226"/>
                <a:gd name="connsiteY15" fmla="*/ 999481 h 1341834"/>
                <a:gd name="connsiteX16" fmla="*/ 1120955 w 1587226"/>
                <a:gd name="connsiteY16" fmla="*/ 982363 h 1341834"/>
                <a:gd name="connsiteX17" fmla="*/ 1077182 w 1587226"/>
                <a:gd name="connsiteY17" fmla="*/ 962393 h 1341834"/>
                <a:gd name="connsiteX18" fmla="*/ 1077182 w 1587226"/>
                <a:gd name="connsiteY18" fmla="*/ 955736 h 1341834"/>
                <a:gd name="connsiteX19" fmla="*/ 954429 w 1587226"/>
                <a:gd name="connsiteY19" fmla="*/ 892971 h 1341834"/>
                <a:gd name="connsiteX20" fmla="*/ 943962 w 1587226"/>
                <a:gd name="connsiteY20" fmla="*/ 849226 h 1341834"/>
                <a:gd name="connsiteX21" fmla="*/ 1067666 w 1587226"/>
                <a:gd name="connsiteY21" fmla="*/ 769343 h 1341834"/>
                <a:gd name="connsiteX22" fmla="*/ 1067666 w 1587226"/>
                <a:gd name="connsiteY22" fmla="*/ 699922 h 1341834"/>
                <a:gd name="connsiteX23" fmla="*/ 1024846 w 1587226"/>
                <a:gd name="connsiteY23" fmla="*/ 606726 h 1341834"/>
                <a:gd name="connsiteX24" fmla="*/ 1024846 w 1587226"/>
                <a:gd name="connsiteY24" fmla="*/ 606726 h 1341834"/>
                <a:gd name="connsiteX25" fmla="*/ 1038168 w 1587226"/>
                <a:gd name="connsiteY25" fmla="*/ 580098 h 1341834"/>
                <a:gd name="connsiteX26" fmla="*/ 1138083 w 1587226"/>
                <a:gd name="connsiteY26" fmla="*/ 590559 h 1341834"/>
                <a:gd name="connsiteX27" fmla="*/ 1144744 w 1587226"/>
                <a:gd name="connsiteY27" fmla="*/ 530648 h 1341834"/>
                <a:gd name="connsiteX28" fmla="*/ 1095262 w 1587226"/>
                <a:gd name="connsiteY28" fmla="*/ 523991 h 1341834"/>
                <a:gd name="connsiteX29" fmla="*/ 1104778 w 1587226"/>
                <a:gd name="connsiteY29" fmla="*/ 340451 h 1341834"/>
                <a:gd name="connsiteX30" fmla="*/ 1138083 w 1587226"/>
                <a:gd name="connsiteY30" fmla="*/ 320481 h 1341834"/>
                <a:gd name="connsiteX31" fmla="*/ 1158066 w 1587226"/>
                <a:gd name="connsiteY31" fmla="*/ 329990 h 1341834"/>
                <a:gd name="connsiteX32" fmla="*/ 1168533 w 1587226"/>
                <a:gd name="connsiteY32" fmla="*/ 344255 h 1341834"/>
                <a:gd name="connsiteX33" fmla="*/ 1215161 w 1587226"/>
                <a:gd name="connsiteY33" fmla="*/ 317628 h 1341834"/>
                <a:gd name="connsiteX34" fmla="*/ 1198032 w 1587226"/>
                <a:gd name="connsiteY34" fmla="*/ 284343 h 1341834"/>
                <a:gd name="connsiteX35" fmla="*/ 1215161 w 1587226"/>
                <a:gd name="connsiteY35" fmla="*/ 267226 h 1341834"/>
                <a:gd name="connsiteX36" fmla="*/ 1241805 w 1587226"/>
                <a:gd name="connsiteY36" fmla="*/ 227284 h 1341834"/>
                <a:gd name="connsiteX37" fmla="*/ 1221821 w 1587226"/>
                <a:gd name="connsiteY37" fmla="*/ 220628 h 1341834"/>
                <a:gd name="connsiteX38" fmla="*/ 1155211 w 1587226"/>
                <a:gd name="connsiteY38" fmla="*/ 216824 h 1341834"/>
                <a:gd name="connsiteX39" fmla="*/ 1128567 w 1587226"/>
                <a:gd name="connsiteY39" fmla="*/ 240598 h 1341834"/>
                <a:gd name="connsiteX40" fmla="*/ 1111439 w 1587226"/>
                <a:gd name="connsiteY40" fmla="*/ 263422 h 1341834"/>
                <a:gd name="connsiteX41" fmla="*/ 1081940 w 1587226"/>
                <a:gd name="connsiteY41" fmla="*/ 267226 h 1341834"/>
                <a:gd name="connsiteX42" fmla="*/ 1044829 w 1587226"/>
                <a:gd name="connsiteY42" fmla="*/ 300510 h 1341834"/>
                <a:gd name="connsiteX43" fmla="*/ 984880 w 1587226"/>
                <a:gd name="connsiteY43" fmla="*/ 297657 h 1341834"/>
                <a:gd name="connsiteX44" fmla="*/ 995347 w 1587226"/>
                <a:gd name="connsiteY44" fmla="*/ 216824 h 1341834"/>
                <a:gd name="connsiteX45" fmla="*/ 962042 w 1587226"/>
                <a:gd name="connsiteY45" fmla="*/ 191147 h 1341834"/>
                <a:gd name="connsiteX46" fmla="*/ 960139 w 1587226"/>
                <a:gd name="connsiteY46" fmla="*/ 189245 h 1341834"/>
                <a:gd name="connsiteX47" fmla="*/ 977267 w 1587226"/>
                <a:gd name="connsiteY47" fmla="*/ 122676 h 1341834"/>
                <a:gd name="connsiteX48" fmla="*/ 937301 w 1587226"/>
                <a:gd name="connsiteY48" fmla="*/ 109363 h 1341834"/>
                <a:gd name="connsiteX49" fmla="*/ 930640 w 1587226"/>
                <a:gd name="connsiteY49" fmla="*/ 56108 h 1341834"/>
                <a:gd name="connsiteX50" fmla="*/ 886867 w 1587226"/>
                <a:gd name="connsiteY50" fmla="*/ 33284 h 1341834"/>
                <a:gd name="connsiteX51" fmla="*/ 870691 w 1587226"/>
                <a:gd name="connsiteY51" fmla="*/ 29480 h 1341834"/>
                <a:gd name="connsiteX52" fmla="*/ 820257 w 1587226"/>
                <a:gd name="connsiteY52" fmla="*/ 42794 h 1341834"/>
                <a:gd name="connsiteX53" fmla="*/ 724148 w 1587226"/>
                <a:gd name="connsiteY53" fmla="*/ 0 h 1341834"/>
                <a:gd name="connsiteX54" fmla="*/ 680376 w 1587226"/>
                <a:gd name="connsiteY54" fmla="*/ 36137 h 1341834"/>
                <a:gd name="connsiteX55" fmla="*/ 678254 w 1587226"/>
                <a:gd name="connsiteY55" fmla="*/ 71253 h 1341834"/>
                <a:gd name="connsiteX56" fmla="*/ 746986 w 1587226"/>
                <a:gd name="connsiteY56" fmla="*/ 79882 h 1341834"/>
                <a:gd name="connsiteX57" fmla="*/ 744131 w 1587226"/>
                <a:gd name="connsiteY57" fmla="*/ 99853 h 1341834"/>
                <a:gd name="connsiteX58" fmla="*/ 733664 w 1587226"/>
                <a:gd name="connsiteY58" fmla="*/ 122676 h 1341834"/>
                <a:gd name="connsiteX59" fmla="*/ 737470 w 1587226"/>
                <a:gd name="connsiteY59" fmla="*/ 169275 h 1341834"/>
                <a:gd name="connsiteX60" fmla="*/ 670860 w 1587226"/>
                <a:gd name="connsiteY60" fmla="*/ 162618 h 1341834"/>
                <a:gd name="connsiteX61" fmla="*/ 570945 w 1587226"/>
                <a:gd name="connsiteY61" fmla="*/ 182588 h 1341834"/>
                <a:gd name="connsiteX62" fmla="*/ 549058 w 1587226"/>
                <a:gd name="connsiteY62" fmla="*/ 176883 h 1341834"/>
                <a:gd name="connsiteX63" fmla="*/ 523366 w 1587226"/>
                <a:gd name="connsiteY63" fmla="*/ 183539 h 1341834"/>
                <a:gd name="connsiteX64" fmla="*/ 415838 w 1587226"/>
                <a:gd name="connsiteY64" fmla="*/ 203510 h 1341834"/>
                <a:gd name="connsiteX65" fmla="*/ 355889 w 1587226"/>
                <a:gd name="connsiteY65" fmla="*/ 190196 h 1341834"/>
                <a:gd name="connsiteX66" fmla="*/ 346373 w 1587226"/>
                <a:gd name="connsiteY66" fmla="*/ 223481 h 1341834"/>
                <a:gd name="connsiteX67" fmla="*/ 289279 w 1587226"/>
                <a:gd name="connsiteY67" fmla="*/ 263422 h 1341834"/>
                <a:gd name="connsiteX68" fmla="*/ 233136 w 1587226"/>
                <a:gd name="connsiteY68" fmla="*/ 243451 h 1341834"/>
                <a:gd name="connsiteX69" fmla="*/ 222668 w 1587226"/>
                <a:gd name="connsiteY69" fmla="*/ 206363 h 1341834"/>
                <a:gd name="connsiteX70" fmla="*/ 142736 w 1587226"/>
                <a:gd name="connsiteY70" fmla="*/ 196853 h 1341834"/>
                <a:gd name="connsiteX71" fmla="*/ 96109 w 1587226"/>
                <a:gd name="connsiteY71" fmla="*/ 230137 h 1341834"/>
                <a:gd name="connsiteX72" fmla="*/ 93254 w 1587226"/>
                <a:gd name="connsiteY72" fmla="*/ 213020 h 1341834"/>
                <a:gd name="connsiteX73" fmla="*/ 0 w 1587226"/>
                <a:gd name="connsiteY73" fmla="*/ 183539 h 1341834"/>
                <a:gd name="connsiteX74" fmla="*/ 26644 w 1587226"/>
                <a:gd name="connsiteY74" fmla="*/ 270079 h 1341834"/>
                <a:gd name="connsiteX75" fmla="*/ 59949 w 1587226"/>
                <a:gd name="connsiteY75" fmla="*/ 339500 h 1341834"/>
                <a:gd name="connsiteX76" fmla="*/ 69465 w 1587226"/>
                <a:gd name="connsiteY76" fmla="*/ 379441 h 1341834"/>
                <a:gd name="connsiteX77" fmla="*/ 29499 w 1587226"/>
                <a:gd name="connsiteY77" fmla="*/ 416530 h 1341834"/>
                <a:gd name="connsiteX78" fmla="*/ 2855 w 1587226"/>
                <a:gd name="connsiteY78" fmla="*/ 446010 h 1341834"/>
                <a:gd name="connsiteX79" fmla="*/ 62804 w 1587226"/>
                <a:gd name="connsiteY79" fmla="*/ 520187 h 1341834"/>
                <a:gd name="connsiteX80" fmla="*/ 96109 w 1587226"/>
                <a:gd name="connsiteY80" fmla="*/ 539206 h 1341834"/>
                <a:gd name="connsiteX81" fmla="*/ 99915 w 1587226"/>
                <a:gd name="connsiteY81" fmla="*/ 545863 h 1341834"/>
                <a:gd name="connsiteX82" fmla="*/ 216007 w 1587226"/>
                <a:gd name="connsiteY82" fmla="*/ 559177 h 1341834"/>
                <a:gd name="connsiteX83" fmla="*/ 289279 w 1587226"/>
                <a:gd name="connsiteY83" fmla="*/ 612432 h 1341834"/>
                <a:gd name="connsiteX84" fmla="*/ 286424 w 1587226"/>
                <a:gd name="connsiteY84" fmla="*/ 629549 h 1341834"/>
                <a:gd name="connsiteX85" fmla="*/ 289279 w 1587226"/>
                <a:gd name="connsiteY85" fmla="*/ 649520 h 1341834"/>
                <a:gd name="connsiteX86" fmla="*/ 159864 w 1587226"/>
                <a:gd name="connsiteY86" fmla="*/ 672344 h 1341834"/>
                <a:gd name="connsiteX87" fmla="*/ 129414 w 1587226"/>
                <a:gd name="connsiteY87" fmla="*/ 685657 h 1341834"/>
                <a:gd name="connsiteX88" fmla="*/ 116092 w 1587226"/>
                <a:gd name="connsiteY88" fmla="*/ 776000 h 1341834"/>
                <a:gd name="connsiteX89" fmla="*/ 196024 w 1587226"/>
                <a:gd name="connsiteY89" fmla="*/ 759834 h 1341834"/>
                <a:gd name="connsiteX90" fmla="*/ 213153 w 1587226"/>
                <a:gd name="connsiteY90" fmla="*/ 789314 h 1341834"/>
                <a:gd name="connsiteX91" fmla="*/ 362550 w 1587226"/>
                <a:gd name="connsiteY91" fmla="*/ 745569 h 1341834"/>
                <a:gd name="connsiteX92" fmla="*/ 373017 w 1587226"/>
                <a:gd name="connsiteY92" fmla="*/ 795971 h 1341834"/>
                <a:gd name="connsiteX93" fmla="*/ 422499 w 1587226"/>
                <a:gd name="connsiteY93" fmla="*/ 762687 h 1341834"/>
                <a:gd name="connsiteX94" fmla="*/ 516705 w 1587226"/>
                <a:gd name="connsiteY94" fmla="*/ 682804 h 1341834"/>
                <a:gd name="connsiteX95" fmla="*/ 588073 w 1587226"/>
                <a:gd name="connsiteY95" fmla="*/ 679951 h 1341834"/>
                <a:gd name="connsiteX96" fmla="*/ 621378 w 1587226"/>
                <a:gd name="connsiteY96" fmla="*/ 716089 h 1341834"/>
                <a:gd name="connsiteX97" fmla="*/ 484351 w 1587226"/>
                <a:gd name="connsiteY97" fmla="*/ 802628 h 1341834"/>
                <a:gd name="connsiteX98" fmla="*/ 510995 w 1587226"/>
                <a:gd name="connsiteY98" fmla="*/ 849226 h 1341834"/>
                <a:gd name="connsiteX99" fmla="*/ 570945 w 1587226"/>
                <a:gd name="connsiteY99" fmla="*/ 852079 h 1341834"/>
                <a:gd name="connsiteX100" fmla="*/ 670860 w 1587226"/>
                <a:gd name="connsiteY100" fmla="*/ 855883 h 1341834"/>
                <a:gd name="connsiteX101" fmla="*/ 677521 w 1587226"/>
                <a:gd name="connsiteY101" fmla="*/ 882510 h 1341834"/>
                <a:gd name="connsiteX102" fmla="*/ 770775 w 1587226"/>
                <a:gd name="connsiteY102" fmla="*/ 873001 h 1341834"/>
                <a:gd name="connsiteX103" fmla="*/ 794565 w 1587226"/>
                <a:gd name="connsiteY103" fmla="*/ 972854 h 1341834"/>
                <a:gd name="connsiteX104" fmla="*/ 794565 w 1587226"/>
                <a:gd name="connsiteY104" fmla="*/ 1026108 h 1341834"/>
                <a:gd name="connsiteX105" fmla="*/ 841192 w 1587226"/>
                <a:gd name="connsiteY105" fmla="*/ 1046079 h 1341834"/>
                <a:gd name="connsiteX106" fmla="*/ 841192 w 1587226"/>
                <a:gd name="connsiteY106" fmla="*/ 1055589 h 1341834"/>
                <a:gd name="connsiteX107" fmla="*/ 887819 w 1587226"/>
                <a:gd name="connsiteY107" fmla="*/ 1062246 h 1341834"/>
                <a:gd name="connsiteX108" fmla="*/ 914463 w 1587226"/>
                <a:gd name="connsiteY108" fmla="*/ 1072707 h 1341834"/>
                <a:gd name="connsiteX109" fmla="*/ 927785 w 1587226"/>
                <a:gd name="connsiteY109" fmla="*/ 1152589 h 1341834"/>
                <a:gd name="connsiteX110" fmla="*/ 937301 w 1587226"/>
                <a:gd name="connsiteY110" fmla="*/ 1152589 h 1341834"/>
                <a:gd name="connsiteX111" fmla="*/ 987734 w 1587226"/>
                <a:gd name="connsiteY111" fmla="*/ 1281922 h 1341834"/>
                <a:gd name="connsiteX112" fmla="*/ 1114294 w 1587226"/>
                <a:gd name="connsiteY112" fmla="*/ 1248638 h 1341834"/>
                <a:gd name="connsiteX113" fmla="*/ 1140938 w 1587226"/>
                <a:gd name="connsiteY113" fmla="*/ 1295236 h 1341834"/>
                <a:gd name="connsiteX114" fmla="*/ 1137131 w 1587226"/>
                <a:gd name="connsiteY114" fmla="*/ 1305697 h 1341834"/>
                <a:gd name="connsiteX115" fmla="*/ 1243708 w 1587226"/>
                <a:gd name="connsiteY115" fmla="*/ 1299040 h 1341834"/>
                <a:gd name="connsiteX116" fmla="*/ 1260836 w 1587226"/>
                <a:gd name="connsiteY116" fmla="*/ 1341834 h 1341834"/>
                <a:gd name="connsiteX117" fmla="*/ 1344575 w 1587226"/>
                <a:gd name="connsiteY117" fmla="*/ 1328520 h 1341834"/>
                <a:gd name="connsiteX118" fmla="*/ 1347429 w 1587226"/>
                <a:gd name="connsiteY118" fmla="*/ 1315207 h 1341834"/>
                <a:gd name="connsiteX119" fmla="*/ 1414039 w 1587226"/>
                <a:gd name="connsiteY119" fmla="*/ 1338981 h 1341834"/>
                <a:gd name="connsiteX120" fmla="*/ 1447345 w 1587226"/>
                <a:gd name="connsiteY120" fmla="*/ 1252442 h 1341834"/>
                <a:gd name="connsiteX121" fmla="*/ 1537744 w 1587226"/>
                <a:gd name="connsiteY121" fmla="*/ 1292383 h 1341834"/>
                <a:gd name="connsiteX122" fmla="*/ 1587226 w 1587226"/>
                <a:gd name="connsiteY122" fmla="*/ 1272413 h 1341834"/>
                <a:gd name="connsiteX123" fmla="*/ 1580565 w 1587226"/>
                <a:gd name="connsiteY123" fmla="*/ 1142128 h 1341834"/>
                <a:gd name="connsiteX0" fmla="*/ 1580565 w 1587226"/>
                <a:gd name="connsiteY0" fmla="*/ 1142128 h 1341834"/>
                <a:gd name="connsiteX1" fmla="*/ 1553921 w 1587226"/>
                <a:gd name="connsiteY1" fmla="*/ 1105991 h 1341834"/>
                <a:gd name="connsiteX2" fmla="*/ 1444490 w 1587226"/>
                <a:gd name="connsiteY2" fmla="*/ 1155442 h 1341834"/>
                <a:gd name="connsiteX3" fmla="*/ 1454006 w 1587226"/>
                <a:gd name="connsiteY3" fmla="*/ 1199187 h 1341834"/>
                <a:gd name="connsiteX4" fmla="*/ 1414039 w 1587226"/>
                <a:gd name="connsiteY4" fmla="*/ 1212501 h 1341834"/>
                <a:gd name="connsiteX5" fmla="*/ 1400718 w 1587226"/>
                <a:gd name="connsiteY5" fmla="*/ 1195383 h 1341834"/>
                <a:gd name="connsiteX6" fmla="*/ 1387396 w 1587226"/>
                <a:gd name="connsiteY6" fmla="*/ 1185873 h 1341834"/>
                <a:gd name="connsiteX7" fmla="*/ 1331253 w 1587226"/>
                <a:gd name="connsiteY7" fmla="*/ 1199187 h 1341834"/>
                <a:gd name="connsiteX8" fmla="*/ 1294141 w 1587226"/>
                <a:gd name="connsiteY8" fmla="*/ 1128814 h 1341834"/>
                <a:gd name="connsiteX9" fmla="*/ 1257030 w 1587226"/>
                <a:gd name="connsiteY9" fmla="*/ 1088873 h 1341834"/>
                <a:gd name="connsiteX10" fmla="*/ 1231337 w 1587226"/>
                <a:gd name="connsiteY10" fmla="*/ 1072707 h 1341834"/>
                <a:gd name="connsiteX11" fmla="*/ 1250369 w 1587226"/>
                <a:gd name="connsiteY11" fmla="*/ 1012795 h 1341834"/>
                <a:gd name="connsiteX12" fmla="*/ 1227531 w 1587226"/>
                <a:gd name="connsiteY12" fmla="*/ 989020 h 1341834"/>
                <a:gd name="connsiteX13" fmla="*/ 1183759 w 1587226"/>
                <a:gd name="connsiteY13" fmla="*/ 1015648 h 1341834"/>
                <a:gd name="connsiteX14" fmla="*/ 1171388 w 1587226"/>
                <a:gd name="connsiteY14" fmla="*/ 1012795 h 1341834"/>
                <a:gd name="connsiteX15" fmla="*/ 1143792 w 1587226"/>
                <a:gd name="connsiteY15" fmla="*/ 999481 h 1341834"/>
                <a:gd name="connsiteX16" fmla="*/ 1120955 w 1587226"/>
                <a:gd name="connsiteY16" fmla="*/ 982363 h 1341834"/>
                <a:gd name="connsiteX17" fmla="*/ 1077182 w 1587226"/>
                <a:gd name="connsiteY17" fmla="*/ 962393 h 1341834"/>
                <a:gd name="connsiteX18" fmla="*/ 1077182 w 1587226"/>
                <a:gd name="connsiteY18" fmla="*/ 955736 h 1341834"/>
                <a:gd name="connsiteX19" fmla="*/ 954429 w 1587226"/>
                <a:gd name="connsiteY19" fmla="*/ 892971 h 1341834"/>
                <a:gd name="connsiteX20" fmla="*/ 943962 w 1587226"/>
                <a:gd name="connsiteY20" fmla="*/ 849226 h 1341834"/>
                <a:gd name="connsiteX21" fmla="*/ 1067666 w 1587226"/>
                <a:gd name="connsiteY21" fmla="*/ 769343 h 1341834"/>
                <a:gd name="connsiteX22" fmla="*/ 1067666 w 1587226"/>
                <a:gd name="connsiteY22" fmla="*/ 699922 h 1341834"/>
                <a:gd name="connsiteX23" fmla="*/ 1024846 w 1587226"/>
                <a:gd name="connsiteY23" fmla="*/ 606726 h 1341834"/>
                <a:gd name="connsiteX24" fmla="*/ 1024846 w 1587226"/>
                <a:gd name="connsiteY24" fmla="*/ 606726 h 1341834"/>
                <a:gd name="connsiteX25" fmla="*/ 1038168 w 1587226"/>
                <a:gd name="connsiteY25" fmla="*/ 580098 h 1341834"/>
                <a:gd name="connsiteX26" fmla="*/ 1138083 w 1587226"/>
                <a:gd name="connsiteY26" fmla="*/ 590559 h 1341834"/>
                <a:gd name="connsiteX27" fmla="*/ 1144744 w 1587226"/>
                <a:gd name="connsiteY27" fmla="*/ 530648 h 1341834"/>
                <a:gd name="connsiteX28" fmla="*/ 1095262 w 1587226"/>
                <a:gd name="connsiteY28" fmla="*/ 523991 h 1341834"/>
                <a:gd name="connsiteX29" fmla="*/ 1104778 w 1587226"/>
                <a:gd name="connsiteY29" fmla="*/ 340451 h 1341834"/>
                <a:gd name="connsiteX30" fmla="*/ 1138083 w 1587226"/>
                <a:gd name="connsiteY30" fmla="*/ 320481 h 1341834"/>
                <a:gd name="connsiteX31" fmla="*/ 1158066 w 1587226"/>
                <a:gd name="connsiteY31" fmla="*/ 329990 h 1341834"/>
                <a:gd name="connsiteX32" fmla="*/ 1168533 w 1587226"/>
                <a:gd name="connsiteY32" fmla="*/ 344255 h 1341834"/>
                <a:gd name="connsiteX33" fmla="*/ 1215161 w 1587226"/>
                <a:gd name="connsiteY33" fmla="*/ 317628 h 1341834"/>
                <a:gd name="connsiteX34" fmla="*/ 1198032 w 1587226"/>
                <a:gd name="connsiteY34" fmla="*/ 284343 h 1341834"/>
                <a:gd name="connsiteX35" fmla="*/ 1215161 w 1587226"/>
                <a:gd name="connsiteY35" fmla="*/ 267226 h 1341834"/>
                <a:gd name="connsiteX36" fmla="*/ 1241805 w 1587226"/>
                <a:gd name="connsiteY36" fmla="*/ 227284 h 1341834"/>
                <a:gd name="connsiteX37" fmla="*/ 1221821 w 1587226"/>
                <a:gd name="connsiteY37" fmla="*/ 220628 h 1341834"/>
                <a:gd name="connsiteX38" fmla="*/ 1155211 w 1587226"/>
                <a:gd name="connsiteY38" fmla="*/ 216824 h 1341834"/>
                <a:gd name="connsiteX39" fmla="*/ 1128567 w 1587226"/>
                <a:gd name="connsiteY39" fmla="*/ 240598 h 1341834"/>
                <a:gd name="connsiteX40" fmla="*/ 1111439 w 1587226"/>
                <a:gd name="connsiteY40" fmla="*/ 263422 h 1341834"/>
                <a:gd name="connsiteX41" fmla="*/ 1081940 w 1587226"/>
                <a:gd name="connsiteY41" fmla="*/ 267226 h 1341834"/>
                <a:gd name="connsiteX42" fmla="*/ 1044829 w 1587226"/>
                <a:gd name="connsiteY42" fmla="*/ 300510 h 1341834"/>
                <a:gd name="connsiteX43" fmla="*/ 984880 w 1587226"/>
                <a:gd name="connsiteY43" fmla="*/ 297657 h 1341834"/>
                <a:gd name="connsiteX44" fmla="*/ 995347 w 1587226"/>
                <a:gd name="connsiteY44" fmla="*/ 216824 h 1341834"/>
                <a:gd name="connsiteX45" fmla="*/ 962042 w 1587226"/>
                <a:gd name="connsiteY45" fmla="*/ 191147 h 1341834"/>
                <a:gd name="connsiteX46" fmla="*/ 960139 w 1587226"/>
                <a:gd name="connsiteY46" fmla="*/ 189245 h 1341834"/>
                <a:gd name="connsiteX47" fmla="*/ 977267 w 1587226"/>
                <a:gd name="connsiteY47" fmla="*/ 122676 h 1341834"/>
                <a:gd name="connsiteX48" fmla="*/ 937301 w 1587226"/>
                <a:gd name="connsiteY48" fmla="*/ 109363 h 1341834"/>
                <a:gd name="connsiteX49" fmla="*/ 930640 w 1587226"/>
                <a:gd name="connsiteY49" fmla="*/ 56108 h 1341834"/>
                <a:gd name="connsiteX50" fmla="*/ 886867 w 1587226"/>
                <a:gd name="connsiteY50" fmla="*/ 33284 h 1341834"/>
                <a:gd name="connsiteX51" fmla="*/ 870691 w 1587226"/>
                <a:gd name="connsiteY51" fmla="*/ 29480 h 1341834"/>
                <a:gd name="connsiteX52" fmla="*/ 820257 w 1587226"/>
                <a:gd name="connsiteY52" fmla="*/ 42794 h 1341834"/>
                <a:gd name="connsiteX53" fmla="*/ 724148 w 1587226"/>
                <a:gd name="connsiteY53" fmla="*/ 0 h 1341834"/>
                <a:gd name="connsiteX54" fmla="*/ 680376 w 1587226"/>
                <a:gd name="connsiteY54" fmla="*/ 36137 h 1341834"/>
                <a:gd name="connsiteX55" fmla="*/ 678254 w 1587226"/>
                <a:gd name="connsiteY55" fmla="*/ 71253 h 1341834"/>
                <a:gd name="connsiteX56" fmla="*/ 746986 w 1587226"/>
                <a:gd name="connsiteY56" fmla="*/ 86248 h 1341834"/>
                <a:gd name="connsiteX57" fmla="*/ 744131 w 1587226"/>
                <a:gd name="connsiteY57" fmla="*/ 99853 h 1341834"/>
                <a:gd name="connsiteX58" fmla="*/ 733664 w 1587226"/>
                <a:gd name="connsiteY58" fmla="*/ 122676 h 1341834"/>
                <a:gd name="connsiteX59" fmla="*/ 737470 w 1587226"/>
                <a:gd name="connsiteY59" fmla="*/ 169275 h 1341834"/>
                <a:gd name="connsiteX60" fmla="*/ 670860 w 1587226"/>
                <a:gd name="connsiteY60" fmla="*/ 162618 h 1341834"/>
                <a:gd name="connsiteX61" fmla="*/ 570945 w 1587226"/>
                <a:gd name="connsiteY61" fmla="*/ 182588 h 1341834"/>
                <a:gd name="connsiteX62" fmla="*/ 549058 w 1587226"/>
                <a:gd name="connsiteY62" fmla="*/ 176883 h 1341834"/>
                <a:gd name="connsiteX63" fmla="*/ 523366 w 1587226"/>
                <a:gd name="connsiteY63" fmla="*/ 183539 h 1341834"/>
                <a:gd name="connsiteX64" fmla="*/ 415838 w 1587226"/>
                <a:gd name="connsiteY64" fmla="*/ 203510 h 1341834"/>
                <a:gd name="connsiteX65" fmla="*/ 355889 w 1587226"/>
                <a:gd name="connsiteY65" fmla="*/ 190196 h 1341834"/>
                <a:gd name="connsiteX66" fmla="*/ 346373 w 1587226"/>
                <a:gd name="connsiteY66" fmla="*/ 223481 h 1341834"/>
                <a:gd name="connsiteX67" fmla="*/ 289279 w 1587226"/>
                <a:gd name="connsiteY67" fmla="*/ 263422 h 1341834"/>
                <a:gd name="connsiteX68" fmla="*/ 233136 w 1587226"/>
                <a:gd name="connsiteY68" fmla="*/ 243451 h 1341834"/>
                <a:gd name="connsiteX69" fmla="*/ 222668 w 1587226"/>
                <a:gd name="connsiteY69" fmla="*/ 206363 h 1341834"/>
                <a:gd name="connsiteX70" fmla="*/ 142736 w 1587226"/>
                <a:gd name="connsiteY70" fmla="*/ 196853 h 1341834"/>
                <a:gd name="connsiteX71" fmla="*/ 96109 w 1587226"/>
                <a:gd name="connsiteY71" fmla="*/ 230137 h 1341834"/>
                <a:gd name="connsiteX72" fmla="*/ 93254 w 1587226"/>
                <a:gd name="connsiteY72" fmla="*/ 213020 h 1341834"/>
                <a:gd name="connsiteX73" fmla="*/ 0 w 1587226"/>
                <a:gd name="connsiteY73" fmla="*/ 183539 h 1341834"/>
                <a:gd name="connsiteX74" fmla="*/ 26644 w 1587226"/>
                <a:gd name="connsiteY74" fmla="*/ 270079 h 1341834"/>
                <a:gd name="connsiteX75" fmla="*/ 59949 w 1587226"/>
                <a:gd name="connsiteY75" fmla="*/ 339500 h 1341834"/>
                <a:gd name="connsiteX76" fmla="*/ 69465 w 1587226"/>
                <a:gd name="connsiteY76" fmla="*/ 379441 h 1341834"/>
                <a:gd name="connsiteX77" fmla="*/ 29499 w 1587226"/>
                <a:gd name="connsiteY77" fmla="*/ 416530 h 1341834"/>
                <a:gd name="connsiteX78" fmla="*/ 2855 w 1587226"/>
                <a:gd name="connsiteY78" fmla="*/ 446010 h 1341834"/>
                <a:gd name="connsiteX79" fmla="*/ 62804 w 1587226"/>
                <a:gd name="connsiteY79" fmla="*/ 520187 h 1341834"/>
                <a:gd name="connsiteX80" fmla="*/ 96109 w 1587226"/>
                <a:gd name="connsiteY80" fmla="*/ 539206 h 1341834"/>
                <a:gd name="connsiteX81" fmla="*/ 99915 w 1587226"/>
                <a:gd name="connsiteY81" fmla="*/ 545863 h 1341834"/>
                <a:gd name="connsiteX82" fmla="*/ 216007 w 1587226"/>
                <a:gd name="connsiteY82" fmla="*/ 559177 h 1341834"/>
                <a:gd name="connsiteX83" fmla="*/ 289279 w 1587226"/>
                <a:gd name="connsiteY83" fmla="*/ 612432 h 1341834"/>
                <a:gd name="connsiteX84" fmla="*/ 286424 w 1587226"/>
                <a:gd name="connsiteY84" fmla="*/ 629549 h 1341834"/>
                <a:gd name="connsiteX85" fmla="*/ 289279 w 1587226"/>
                <a:gd name="connsiteY85" fmla="*/ 649520 h 1341834"/>
                <a:gd name="connsiteX86" fmla="*/ 159864 w 1587226"/>
                <a:gd name="connsiteY86" fmla="*/ 672344 h 1341834"/>
                <a:gd name="connsiteX87" fmla="*/ 129414 w 1587226"/>
                <a:gd name="connsiteY87" fmla="*/ 685657 h 1341834"/>
                <a:gd name="connsiteX88" fmla="*/ 116092 w 1587226"/>
                <a:gd name="connsiteY88" fmla="*/ 776000 h 1341834"/>
                <a:gd name="connsiteX89" fmla="*/ 196024 w 1587226"/>
                <a:gd name="connsiteY89" fmla="*/ 759834 h 1341834"/>
                <a:gd name="connsiteX90" fmla="*/ 213153 w 1587226"/>
                <a:gd name="connsiteY90" fmla="*/ 789314 h 1341834"/>
                <a:gd name="connsiteX91" fmla="*/ 362550 w 1587226"/>
                <a:gd name="connsiteY91" fmla="*/ 745569 h 1341834"/>
                <a:gd name="connsiteX92" fmla="*/ 373017 w 1587226"/>
                <a:gd name="connsiteY92" fmla="*/ 795971 h 1341834"/>
                <a:gd name="connsiteX93" fmla="*/ 422499 w 1587226"/>
                <a:gd name="connsiteY93" fmla="*/ 762687 h 1341834"/>
                <a:gd name="connsiteX94" fmla="*/ 516705 w 1587226"/>
                <a:gd name="connsiteY94" fmla="*/ 682804 h 1341834"/>
                <a:gd name="connsiteX95" fmla="*/ 588073 w 1587226"/>
                <a:gd name="connsiteY95" fmla="*/ 679951 h 1341834"/>
                <a:gd name="connsiteX96" fmla="*/ 621378 w 1587226"/>
                <a:gd name="connsiteY96" fmla="*/ 716089 h 1341834"/>
                <a:gd name="connsiteX97" fmla="*/ 484351 w 1587226"/>
                <a:gd name="connsiteY97" fmla="*/ 802628 h 1341834"/>
                <a:gd name="connsiteX98" fmla="*/ 510995 w 1587226"/>
                <a:gd name="connsiteY98" fmla="*/ 849226 h 1341834"/>
                <a:gd name="connsiteX99" fmla="*/ 570945 w 1587226"/>
                <a:gd name="connsiteY99" fmla="*/ 852079 h 1341834"/>
                <a:gd name="connsiteX100" fmla="*/ 670860 w 1587226"/>
                <a:gd name="connsiteY100" fmla="*/ 855883 h 1341834"/>
                <a:gd name="connsiteX101" fmla="*/ 677521 w 1587226"/>
                <a:gd name="connsiteY101" fmla="*/ 882510 h 1341834"/>
                <a:gd name="connsiteX102" fmla="*/ 770775 w 1587226"/>
                <a:gd name="connsiteY102" fmla="*/ 873001 h 1341834"/>
                <a:gd name="connsiteX103" fmla="*/ 794565 w 1587226"/>
                <a:gd name="connsiteY103" fmla="*/ 972854 h 1341834"/>
                <a:gd name="connsiteX104" fmla="*/ 794565 w 1587226"/>
                <a:gd name="connsiteY104" fmla="*/ 1026108 h 1341834"/>
                <a:gd name="connsiteX105" fmla="*/ 841192 w 1587226"/>
                <a:gd name="connsiteY105" fmla="*/ 1046079 h 1341834"/>
                <a:gd name="connsiteX106" fmla="*/ 841192 w 1587226"/>
                <a:gd name="connsiteY106" fmla="*/ 1055589 h 1341834"/>
                <a:gd name="connsiteX107" fmla="*/ 887819 w 1587226"/>
                <a:gd name="connsiteY107" fmla="*/ 1062246 h 1341834"/>
                <a:gd name="connsiteX108" fmla="*/ 914463 w 1587226"/>
                <a:gd name="connsiteY108" fmla="*/ 1072707 h 1341834"/>
                <a:gd name="connsiteX109" fmla="*/ 927785 w 1587226"/>
                <a:gd name="connsiteY109" fmla="*/ 1152589 h 1341834"/>
                <a:gd name="connsiteX110" fmla="*/ 937301 w 1587226"/>
                <a:gd name="connsiteY110" fmla="*/ 1152589 h 1341834"/>
                <a:gd name="connsiteX111" fmla="*/ 987734 w 1587226"/>
                <a:gd name="connsiteY111" fmla="*/ 1281922 h 1341834"/>
                <a:gd name="connsiteX112" fmla="*/ 1114294 w 1587226"/>
                <a:gd name="connsiteY112" fmla="*/ 1248638 h 1341834"/>
                <a:gd name="connsiteX113" fmla="*/ 1140938 w 1587226"/>
                <a:gd name="connsiteY113" fmla="*/ 1295236 h 1341834"/>
                <a:gd name="connsiteX114" fmla="*/ 1137131 w 1587226"/>
                <a:gd name="connsiteY114" fmla="*/ 1305697 h 1341834"/>
                <a:gd name="connsiteX115" fmla="*/ 1243708 w 1587226"/>
                <a:gd name="connsiteY115" fmla="*/ 1299040 h 1341834"/>
                <a:gd name="connsiteX116" fmla="*/ 1260836 w 1587226"/>
                <a:gd name="connsiteY116" fmla="*/ 1341834 h 1341834"/>
                <a:gd name="connsiteX117" fmla="*/ 1344575 w 1587226"/>
                <a:gd name="connsiteY117" fmla="*/ 1328520 h 1341834"/>
                <a:gd name="connsiteX118" fmla="*/ 1347429 w 1587226"/>
                <a:gd name="connsiteY118" fmla="*/ 1315207 h 1341834"/>
                <a:gd name="connsiteX119" fmla="*/ 1414039 w 1587226"/>
                <a:gd name="connsiteY119" fmla="*/ 1338981 h 1341834"/>
                <a:gd name="connsiteX120" fmla="*/ 1447345 w 1587226"/>
                <a:gd name="connsiteY120" fmla="*/ 1252442 h 1341834"/>
                <a:gd name="connsiteX121" fmla="*/ 1537744 w 1587226"/>
                <a:gd name="connsiteY121" fmla="*/ 1292383 h 1341834"/>
                <a:gd name="connsiteX122" fmla="*/ 1587226 w 1587226"/>
                <a:gd name="connsiteY122" fmla="*/ 1272413 h 1341834"/>
                <a:gd name="connsiteX123" fmla="*/ 1580565 w 1587226"/>
                <a:gd name="connsiteY123" fmla="*/ 1142128 h 1341834"/>
                <a:gd name="connsiteX0" fmla="*/ 1580565 w 1587226"/>
                <a:gd name="connsiteY0" fmla="*/ 1142128 h 1341834"/>
                <a:gd name="connsiteX1" fmla="*/ 1553921 w 1587226"/>
                <a:gd name="connsiteY1" fmla="*/ 1105991 h 1341834"/>
                <a:gd name="connsiteX2" fmla="*/ 1444490 w 1587226"/>
                <a:gd name="connsiteY2" fmla="*/ 1155442 h 1341834"/>
                <a:gd name="connsiteX3" fmla="*/ 1454006 w 1587226"/>
                <a:gd name="connsiteY3" fmla="*/ 1199187 h 1341834"/>
                <a:gd name="connsiteX4" fmla="*/ 1414039 w 1587226"/>
                <a:gd name="connsiteY4" fmla="*/ 1212501 h 1341834"/>
                <a:gd name="connsiteX5" fmla="*/ 1400718 w 1587226"/>
                <a:gd name="connsiteY5" fmla="*/ 1195383 h 1341834"/>
                <a:gd name="connsiteX6" fmla="*/ 1387396 w 1587226"/>
                <a:gd name="connsiteY6" fmla="*/ 1185873 h 1341834"/>
                <a:gd name="connsiteX7" fmla="*/ 1331253 w 1587226"/>
                <a:gd name="connsiteY7" fmla="*/ 1199187 h 1341834"/>
                <a:gd name="connsiteX8" fmla="*/ 1294141 w 1587226"/>
                <a:gd name="connsiteY8" fmla="*/ 1128814 h 1341834"/>
                <a:gd name="connsiteX9" fmla="*/ 1257030 w 1587226"/>
                <a:gd name="connsiteY9" fmla="*/ 1088873 h 1341834"/>
                <a:gd name="connsiteX10" fmla="*/ 1231337 w 1587226"/>
                <a:gd name="connsiteY10" fmla="*/ 1072707 h 1341834"/>
                <a:gd name="connsiteX11" fmla="*/ 1250369 w 1587226"/>
                <a:gd name="connsiteY11" fmla="*/ 1012795 h 1341834"/>
                <a:gd name="connsiteX12" fmla="*/ 1227531 w 1587226"/>
                <a:gd name="connsiteY12" fmla="*/ 989020 h 1341834"/>
                <a:gd name="connsiteX13" fmla="*/ 1183759 w 1587226"/>
                <a:gd name="connsiteY13" fmla="*/ 1015648 h 1341834"/>
                <a:gd name="connsiteX14" fmla="*/ 1171388 w 1587226"/>
                <a:gd name="connsiteY14" fmla="*/ 1012795 h 1341834"/>
                <a:gd name="connsiteX15" fmla="*/ 1143792 w 1587226"/>
                <a:gd name="connsiteY15" fmla="*/ 999481 h 1341834"/>
                <a:gd name="connsiteX16" fmla="*/ 1120955 w 1587226"/>
                <a:gd name="connsiteY16" fmla="*/ 982363 h 1341834"/>
                <a:gd name="connsiteX17" fmla="*/ 1077182 w 1587226"/>
                <a:gd name="connsiteY17" fmla="*/ 962393 h 1341834"/>
                <a:gd name="connsiteX18" fmla="*/ 1077182 w 1587226"/>
                <a:gd name="connsiteY18" fmla="*/ 955736 h 1341834"/>
                <a:gd name="connsiteX19" fmla="*/ 954429 w 1587226"/>
                <a:gd name="connsiteY19" fmla="*/ 892971 h 1341834"/>
                <a:gd name="connsiteX20" fmla="*/ 943962 w 1587226"/>
                <a:gd name="connsiteY20" fmla="*/ 849226 h 1341834"/>
                <a:gd name="connsiteX21" fmla="*/ 1067666 w 1587226"/>
                <a:gd name="connsiteY21" fmla="*/ 769343 h 1341834"/>
                <a:gd name="connsiteX22" fmla="*/ 1067666 w 1587226"/>
                <a:gd name="connsiteY22" fmla="*/ 699922 h 1341834"/>
                <a:gd name="connsiteX23" fmla="*/ 1024846 w 1587226"/>
                <a:gd name="connsiteY23" fmla="*/ 606726 h 1341834"/>
                <a:gd name="connsiteX24" fmla="*/ 1024846 w 1587226"/>
                <a:gd name="connsiteY24" fmla="*/ 606726 h 1341834"/>
                <a:gd name="connsiteX25" fmla="*/ 1038168 w 1587226"/>
                <a:gd name="connsiteY25" fmla="*/ 580098 h 1341834"/>
                <a:gd name="connsiteX26" fmla="*/ 1138083 w 1587226"/>
                <a:gd name="connsiteY26" fmla="*/ 590559 h 1341834"/>
                <a:gd name="connsiteX27" fmla="*/ 1144744 w 1587226"/>
                <a:gd name="connsiteY27" fmla="*/ 530648 h 1341834"/>
                <a:gd name="connsiteX28" fmla="*/ 1095262 w 1587226"/>
                <a:gd name="connsiteY28" fmla="*/ 523991 h 1341834"/>
                <a:gd name="connsiteX29" fmla="*/ 1104778 w 1587226"/>
                <a:gd name="connsiteY29" fmla="*/ 340451 h 1341834"/>
                <a:gd name="connsiteX30" fmla="*/ 1138083 w 1587226"/>
                <a:gd name="connsiteY30" fmla="*/ 320481 h 1341834"/>
                <a:gd name="connsiteX31" fmla="*/ 1158066 w 1587226"/>
                <a:gd name="connsiteY31" fmla="*/ 329990 h 1341834"/>
                <a:gd name="connsiteX32" fmla="*/ 1168533 w 1587226"/>
                <a:gd name="connsiteY32" fmla="*/ 344255 h 1341834"/>
                <a:gd name="connsiteX33" fmla="*/ 1215161 w 1587226"/>
                <a:gd name="connsiteY33" fmla="*/ 317628 h 1341834"/>
                <a:gd name="connsiteX34" fmla="*/ 1198032 w 1587226"/>
                <a:gd name="connsiteY34" fmla="*/ 284343 h 1341834"/>
                <a:gd name="connsiteX35" fmla="*/ 1215161 w 1587226"/>
                <a:gd name="connsiteY35" fmla="*/ 267226 h 1341834"/>
                <a:gd name="connsiteX36" fmla="*/ 1241805 w 1587226"/>
                <a:gd name="connsiteY36" fmla="*/ 227284 h 1341834"/>
                <a:gd name="connsiteX37" fmla="*/ 1221821 w 1587226"/>
                <a:gd name="connsiteY37" fmla="*/ 220628 h 1341834"/>
                <a:gd name="connsiteX38" fmla="*/ 1155211 w 1587226"/>
                <a:gd name="connsiteY38" fmla="*/ 216824 h 1341834"/>
                <a:gd name="connsiteX39" fmla="*/ 1128567 w 1587226"/>
                <a:gd name="connsiteY39" fmla="*/ 240598 h 1341834"/>
                <a:gd name="connsiteX40" fmla="*/ 1111439 w 1587226"/>
                <a:gd name="connsiteY40" fmla="*/ 263422 h 1341834"/>
                <a:gd name="connsiteX41" fmla="*/ 1081940 w 1587226"/>
                <a:gd name="connsiteY41" fmla="*/ 267226 h 1341834"/>
                <a:gd name="connsiteX42" fmla="*/ 1044829 w 1587226"/>
                <a:gd name="connsiteY42" fmla="*/ 300510 h 1341834"/>
                <a:gd name="connsiteX43" fmla="*/ 984880 w 1587226"/>
                <a:gd name="connsiteY43" fmla="*/ 297657 h 1341834"/>
                <a:gd name="connsiteX44" fmla="*/ 995347 w 1587226"/>
                <a:gd name="connsiteY44" fmla="*/ 216824 h 1341834"/>
                <a:gd name="connsiteX45" fmla="*/ 962042 w 1587226"/>
                <a:gd name="connsiteY45" fmla="*/ 191147 h 1341834"/>
                <a:gd name="connsiteX46" fmla="*/ 960139 w 1587226"/>
                <a:gd name="connsiteY46" fmla="*/ 189245 h 1341834"/>
                <a:gd name="connsiteX47" fmla="*/ 977267 w 1587226"/>
                <a:gd name="connsiteY47" fmla="*/ 122676 h 1341834"/>
                <a:gd name="connsiteX48" fmla="*/ 937301 w 1587226"/>
                <a:gd name="connsiteY48" fmla="*/ 109363 h 1341834"/>
                <a:gd name="connsiteX49" fmla="*/ 930640 w 1587226"/>
                <a:gd name="connsiteY49" fmla="*/ 56108 h 1341834"/>
                <a:gd name="connsiteX50" fmla="*/ 886867 w 1587226"/>
                <a:gd name="connsiteY50" fmla="*/ 33284 h 1341834"/>
                <a:gd name="connsiteX51" fmla="*/ 870691 w 1587226"/>
                <a:gd name="connsiteY51" fmla="*/ 29480 h 1341834"/>
                <a:gd name="connsiteX52" fmla="*/ 820257 w 1587226"/>
                <a:gd name="connsiteY52" fmla="*/ 42794 h 1341834"/>
                <a:gd name="connsiteX53" fmla="*/ 724148 w 1587226"/>
                <a:gd name="connsiteY53" fmla="*/ 0 h 1341834"/>
                <a:gd name="connsiteX54" fmla="*/ 680376 w 1587226"/>
                <a:gd name="connsiteY54" fmla="*/ 42503 h 1341834"/>
                <a:gd name="connsiteX55" fmla="*/ 678254 w 1587226"/>
                <a:gd name="connsiteY55" fmla="*/ 71253 h 1341834"/>
                <a:gd name="connsiteX56" fmla="*/ 746986 w 1587226"/>
                <a:gd name="connsiteY56" fmla="*/ 86248 h 1341834"/>
                <a:gd name="connsiteX57" fmla="*/ 744131 w 1587226"/>
                <a:gd name="connsiteY57" fmla="*/ 99853 h 1341834"/>
                <a:gd name="connsiteX58" fmla="*/ 733664 w 1587226"/>
                <a:gd name="connsiteY58" fmla="*/ 122676 h 1341834"/>
                <a:gd name="connsiteX59" fmla="*/ 737470 w 1587226"/>
                <a:gd name="connsiteY59" fmla="*/ 169275 h 1341834"/>
                <a:gd name="connsiteX60" fmla="*/ 670860 w 1587226"/>
                <a:gd name="connsiteY60" fmla="*/ 162618 h 1341834"/>
                <a:gd name="connsiteX61" fmla="*/ 570945 w 1587226"/>
                <a:gd name="connsiteY61" fmla="*/ 182588 h 1341834"/>
                <a:gd name="connsiteX62" fmla="*/ 549058 w 1587226"/>
                <a:gd name="connsiteY62" fmla="*/ 176883 h 1341834"/>
                <a:gd name="connsiteX63" fmla="*/ 523366 w 1587226"/>
                <a:gd name="connsiteY63" fmla="*/ 183539 h 1341834"/>
                <a:gd name="connsiteX64" fmla="*/ 415838 w 1587226"/>
                <a:gd name="connsiteY64" fmla="*/ 203510 h 1341834"/>
                <a:gd name="connsiteX65" fmla="*/ 355889 w 1587226"/>
                <a:gd name="connsiteY65" fmla="*/ 190196 h 1341834"/>
                <a:gd name="connsiteX66" fmla="*/ 346373 w 1587226"/>
                <a:gd name="connsiteY66" fmla="*/ 223481 h 1341834"/>
                <a:gd name="connsiteX67" fmla="*/ 289279 w 1587226"/>
                <a:gd name="connsiteY67" fmla="*/ 263422 h 1341834"/>
                <a:gd name="connsiteX68" fmla="*/ 233136 w 1587226"/>
                <a:gd name="connsiteY68" fmla="*/ 243451 h 1341834"/>
                <a:gd name="connsiteX69" fmla="*/ 222668 w 1587226"/>
                <a:gd name="connsiteY69" fmla="*/ 206363 h 1341834"/>
                <a:gd name="connsiteX70" fmla="*/ 142736 w 1587226"/>
                <a:gd name="connsiteY70" fmla="*/ 196853 h 1341834"/>
                <a:gd name="connsiteX71" fmla="*/ 96109 w 1587226"/>
                <a:gd name="connsiteY71" fmla="*/ 230137 h 1341834"/>
                <a:gd name="connsiteX72" fmla="*/ 93254 w 1587226"/>
                <a:gd name="connsiteY72" fmla="*/ 213020 h 1341834"/>
                <a:gd name="connsiteX73" fmla="*/ 0 w 1587226"/>
                <a:gd name="connsiteY73" fmla="*/ 183539 h 1341834"/>
                <a:gd name="connsiteX74" fmla="*/ 26644 w 1587226"/>
                <a:gd name="connsiteY74" fmla="*/ 270079 h 1341834"/>
                <a:gd name="connsiteX75" fmla="*/ 59949 w 1587226"/>
                <a:gd name="connsiteY75" fmla="*/ 339500 h 1341834"/>
                <a:gd name="connsiteX76" fmla="*/ 69465 w 1587226"/>
                <a:gd name="connsiteY76" fmla="*/ 379441 h 1341834"/>
                <a:gd name="connsiteX77" fmla="*/ 29499 w 1587226"/>
                <a:gd name="connsiteY77" fmla="*/ 416530 h 1341834"/>
                <a:gd name="connsiteX78" fmla="*/ 2855 w 1587226"/>
                <a:gd name="connsiteY78" fmla="*/ 446010 h 1341834"/>
                <a:gd name="connsiteX79" fmla="*/ 62804 w 1587226"/>
                <a:gd name="connsiteY79" fmla="*/ 520187 h 1341834"/>
                <a:gd name="connsiteX80" fmla="*/ 96109 w 1587226"/>
                <a:gd name="connsiteY80" fmla="*/ 539206 h 1341834"/>
                <a:gd name="connsiteX81" fmla="*/ 99915 w 1587226"/>
                <a:gd name="connsiteY81" fmla="*/ 545863 h 1341834"/>
                <a:gd name="connsiteX82" fmla="*/ 216007 w 1587226"/>
                <a:gd name="connsiteY82" fmla="*/ 559177 h 1341834"/>
                <a:gd name="connsiteX83" fmla="*/ 289279 w 1587226"/>
                <a:gd name="connsiteY83" fmla="*/ 612432 h 1341834"/>
                <a:gd name="connsiteX84" fmla="*/ 286424 w 1587226"/>
                <a:gd name="connsiteY84" fmla="*/ 629549 h 1341834"/>
                <a:gd name="connsiteX85" fmla="*/ 289279 w 1587226"/>
                <a:gd name="connsiteY85" fmla="*/ 649520 h 1341834"/>
                <a:gd name="connsiteX86" fmla="*/ 159864 w 1587226"/>
                <a:gd name="connsiteY86" fmla="*/ 672344 h 1341834"/>
                <a:gd name="connsiteX87" fmla="*/ 129414 w 1587226"/>
                <a:gd name="connsiteY87" fmla="*/ 685657 h 1341834"/>
                <a:gd name="connsiteX88" fmla="*/ 116092 w 1587226"/>
                <a:gd name="connsiteY88" fmla="*/ 776000 h 1341834"/>
                <a:gd name="connsiteX89" fmla="*/ 196024 w 1587226"/>
                <a:gd name="connsiteY89" fmla="*/ 759834 h 1341834"/>
                <a:gd name="connsiteX90" fmla="*/ 213153 w 1587226"/>
                <a:gd name="connsiteY90" fmla="*/ 789314 h 1341834"/>
                <a:gd name="connsiteX91" fmla="*/ 362550 w 1587226"/>
                <a:gd name="connsiteY91" fmla="*/ 745569 h 1341834"/>
                <a:gd name="connsiteX92" fmla="*/ 373017 w 1587226"/>
                <a:gd name="connsiteY92" fmla="*/ 795971 h 1341834"/>
                <a:gd name="connsiteX93" fmla="*/ 422499 w 1587226"/>
                <a:gd name="connsiteY93" fmla="*/ 762687 h 1341834"/>
                <a:gd name="connsiteX94" fmla="*/ 516705 w 1587226"/>
                <a:gd name="connsiteY94" fmla="*/ 682804 h 1341834"/>
                <a:gd name="connsiteX95" fmla="*/ 588073 w 1587226"/>
                <a:gd name="connsiteY95" fmla="*/ 679951 h 1341834"/>
                <a:gd name="connsiteX96" fmla="*/ 621378 w 1587226"/>
                <a:gd name="connsiteY96" fmla="*/ 716089 h 1341834"/>
                <a:gd name="connsiteX97" fmla="*/ 484351 w 1587226"/>
                <a:gd name="connsiteY97" fmla="*/ 802628 h 1341834"/>
                <a:gd name="connsiteX98" fmla="*/ 510995 w 1587226"/>
                <a:gd name="connsiteY98" fmla="*/ 849226 h 1341834"/>
                <a:gd name="connsiteX99" fmla="*/ 570945 w 1587226"/>
                <a:gd name="connsiteY99" fmla="*/ 852079 h 1341834"/>
                <a:gd name="connsiteX100" fmla="*/ 670860 w 1587226"/>
                <a:gd name="connsiteY100" fmla="*/ 855883 h 1341834"/>
                <a:gd name="connsiteX101" fmla="*/ 677521 w 1587226"/>
                <a:gd name="connsiteY101" fmla="*/ 882510 h 1341834"/>
                <a:gd name="connsiteX102" fmla="*/ 770775 w 1587226"/>
                <a:gd name="connsiteY102" fmla="*/ 873001 h 1341834"/>
                <a:gd name="connsiteX103" fmla="*/ 794565 w 1587226"/>
                <a:gd name="connsiteY103" fmla="*/ 972854 h 1341834"/>
                <a:gd name="connsiteX104" fmla="*/ 794565 w 1587226"/>
                <a:gd name="connsiteY104" fmla="*/ 1026108 h 1341834"/>
                <a:gd name="connsiteX105" fmla="*/ 841192 w 1587226"/>
                <a:gd name="connsiteY105" fmla="*/ 1046079 h 1341834"/>
                <a:gd name="connsiteX106" fmla="*/ 841192 w 1587226"/>
                <a:gd name="connsiteY106" fmla="*/ 1055589 h 1341834"/>
                <a:gd name="connsiteX107" fmla="*/ 887819 w 1587226"/>
                <a:gd name="connsiteY107" fmla="*/ 1062246 h 1341834"/>
                <a:gd name="connsiteX108" fmla="*/ 914463 w 1587226"/>
                <a:gd name="connsiteY108" fmla="*/ 1072707 h 1341834"/>
                <a:gd name="connsiteX109" fmla="*/ 927785 w 1587226"/>
                <a:gd name="connsiteY109" fmla="*/ 1152589 h 1341834"/>
                <a:gd name="connsiteX110" fmla="*/ 937301 w 1587226"/>
                <a:gd name="connsiteY110" fmla="*/ 1152589 h 1341834"/>
                <a:gd name="connsiteX111" fmla="*/ 987734 w 1587226"/>
                <a:gd name="connsiteY111" fmla="*/ 1281922 h 1341834"/>
                <a:gd name="connsiteX112" fmla="*/ 1114294 w 1587226"/>
                <a:gd name="connsiteY112" fmla="*/ 1248638 h 1341834"/>
                <a:gd name="connsiteX113" fmla="*/ 1140938 w 1587226"/>
                <a:gd name="connsiteY113" fmla="*/ 1295236 h 1341834"/>
                <a:gd name="connsiteX114" fmla="*/ 1137131 w 1587226"/>
                <a:gd name="connsiteY114" fmla="*/ 1305697 h 1341834"/>
                <a:gd name="connsiteX115" fmla="*/ 1243708 w 1587226"/>
                <a:gd name="connsiteY115" fmla="*/ 1299040 h 1341834"/>
                <a:gd name="connsiteX116" fmla="*/ 1260836 w 1587226"/>
                <a:gd name="connsiteY116" fmla="*/ 1341834 h 1341834"/>
                <a:gd name="connsiteX117" fmla="*/ 1344575 w 1587226"/>
                <a:gd name="connsiteY117" fmla="*/ 1328520 h 1341834"/>
                <a:gd name="connsiteX118" fmla="*/ 1347429 w 1587226"/>
                <a:gd name="connsiteY118" fmla="*/ 1315207 h 1341834"/>
                <a:gd name="connsiteX119" fmla="*/ 1414039 w 1587226"/>
                <a:gd name="connsiteY119" fmla="*/ 1338981 h 1341834"/>
                <a:gd name="connsiteX120" fmla="*/ 1447345 w 1587226"/>
                <a:gd name="connsiteY120" fmla="*/ 1252442 h 1341834"/>
                <a:gd name="connsiteX121" fmla="*/ 1537744 w 1587226"/>
                <a:gd name="connsiteY121" fmla="*/ 1292383 h 1341834"/>
                <a:gd name="connsiteX122" fmla="*/ 1587226 w 1587226"/>
                <a:gd name="connsiteY122" fmla="*/ 1272413 h 1341834"/>
                <a:gd name="connsiteX123" fmla="*/ 1580565 w 1587226"/>
                <a:gd name="connsiteY123" fmla="*/ 1142128 h 1341834"/>
                <a:gd name="connsiteX0" fmla="*/ 1580565 w 1587226"/>
                <a:gd name="connsiteY0" fmla="*/ 1142128 h 1341834"/>
                <a:gd name="connsiteX1" fmla="*/ 1553921 w 1587226"/>
                <a:gd name="connsiteY1" fmla="*/ 1105991 h 1341834"/>
                <a:gd name="connsiteX2" fmla="*/ 1444490 w 1587226"/>
                <a:gd name="connsiteY2" fmla="*/ 1155442 h 1341834"/>
                <a:gd name="connsiteX3" fmla="*/ 1454006 w 1587226"/>
                <a:gd name="connsiteY3" fmla="*/ 1199187 h 1341834"/>
                <a:gd name="connsiteX4" fmla="*/ 1414039 w 1587226"/>
                <a:gd name="connsiteY4" fmla="*/ 1212501 h 1341834"/>
                <a:gd name="connsiteX5" fmla="*/ 1400718 w 1587226"/>
                <a:gd name="connsiteY5" fmla="*/ 1195383 h 1341834"/>
                <a:gd name="connsiteX6" fmla="*/ 1387396 w 1587226"/>
                <a:gd name="connsiteY6" fmla="*/ 1185873 h 1341834"/>
                <a:gd name="connsiteX7" fmla="*/ 1331253 w 1587226"/>
                <a:gd name="connsiteY7" fmla="*/ 1199187 h 1341834"/>
                <a:gd name="connsiteX8" fmla="*/ 1294141 w 1587226"/>
                <a:gd name="connsiteY8" fmla="*/ 1128814 h 1341834"/>
                <a:gd name="connsiteX9" fmla="*/ 1257030 w 1587226"/>
                <a:gd name="connsiteY9" fmla="*/ 1088873 h 1341834"/>
                <a:gd name="connsiteX10" fmla="*/ 1231337 w 1587226"/>
                <a:gd name="connsiteY10" fmla="*/ 1072707 h 1341834"/>
                <a:gd name="connsiteX11" fmla="*/ 1250369 w 1587226"/>
                <a:gd name="connsiteY11" fmla="*/ 1012795 h 1341834"/>
                <a:gd name="connsiteX12" fmla="*/ 1227531 w 1587226"/>
                <a:gd name="connsiteY12" fmla="*/ 989020 h 1341834"/>
                <a:gd name="connsiteX13" fmla="*/ 1183759 w 1587226"/>
                <a:gd name="connsiteY13" fmla="*/ 1015648 h 1341834"/>
                <a:gd name="connsiteX14" fmla="*/ 1171388 w 1587226"/>
                <a:gd name="connsiteY14" fmla="*/ 1012795 h 1341834"/>
                <a:gd name="connsiteX15" fmla="*/ 1143792 w 1587226"/>
                <a:gd name="connsiteY15" fmla="*/ 999481 h 1341834"/>
                <a:gd name="connsiteX16" fmla="*/ 1120955 w 1587226"/>
                <a:gd name="connsiteY16" fmla="*/ 982363 h 1341834"/>
                <a:gd name="connsiteX17" fmla="*/ 1077182 w 1587226"/>
                <a:gd name="connsiteY17" fmla="*/ 962393 h 1341834"/>
                <a:gd name="connsiteX18" fmla="*/ 1077182 w 1587226"/>
                <a:gd name="connsiteY18" fmla="*/ 955736 h 1341834"/>
                <a:gd name="connsiteX19" fmla="*/ 954429 w 1587226"/>
                <a:gd name="connsiteY19" fmla="*/ 892971 h 1341834"/>
                <a:gd name="connsiteX20" fmla="*/ 943962 w 1587226"/>
                <a:gd name="connsiteY20" fmla="*/ 849226 h 1341834"/>
                <a:gd name="connsiteX21" fmla="*/ 1067666 w 1587226"/>
                <a:gd name="connsiteY21" fmla="*/ 769343 h 1341834"/>
                <a:gd name="connsiteX22" fmla="*/ 1067666 w 1587226"/>
                <a:gd name="connsiteY22" fmla="*/ 699922 h 1341834"/>
                <a:gd name="connsiteX23" fmla="*/ 1024846 w 1587226"/>
                <a:gd name="connsiteY23" fmla="*/ 606726 h 1341834"/>
                <a:gd name="connsiteX24" fmla="*/ 1024846 w 1587226"/>
                <a:gd name="connsiteY24" fmla="*/ 606726 h 1341834"/>
                <a:gd name="connsiteX25" fmla="*/ 1038168 w 1587226"/>
                <a:gd name="connsiteY25" fmla="*/ 580098 h 1341834"/>
                <a:gd name="connsiteX26" fmla="*/ 1138083 w 1587226"/>
                <a:gd name="connsiteY26" fmla="*/ 590559 h 1341834"/>
                <a:gd name="connsiteX27" fmla="*/ 1144744 w 1587226"/>
                <a:gd name="connsiteY27" fmla="*/ 530648 h 1341834"/>
                <a:gd name="connsiteX28" fmla="*/ 1095262 w 1587226"/>
                <a:gd name="connsiteY28" fmla="*/ 523991 h 1341834"/>
                <a:gd name="connsiteX29" fmla="*/ 1104778 w 1587226"/>
                <a:gd name="connsiteY29" fmla="*/ 340451 h 1341834"/>
                <a:gd name="connsiteX30" fmla="*/ 1138083 w 1587226"/>
                <a:gd name="connsiteY30" fmla="*/ 320481 h 1341834"/>
                <a:gd name="connsiteX31" fmla="*/ 1158066 w 1587226"/>
                <a:gd name="connsiteY31" fmla="*/ 329990 h 1341834"/>
                <a:gd name="connsiteX32" fmla="*/ 1168533 w 1587226"/>
                <a:gd name="connsiteY32" fmla="*/ 344255 h 1341834"/>
                <a:gd name="connsiteX33" fmla="*/ 1215161 w 1587226"/>
                <a:gd name="connsiteY33" fmla="*/ 317628 h 1341834"/>
                <a:gd name="connsiteX34" fmla="*/ 1198032 w 1587226"/>
                <a:gd name="connsiteY34" fmla="*/ 284343 h 1341834"/>
                <a:gd name="connsiteX35" fmla="*/ 1215161 w 1587226"/>
                <a:gd name="connsiteY35" fmla="*/ 267226 h 1341834"/>
                <a:gd name="connsiteX36" fmla="*/ 1241805 w 1587226"/>
                <a:gd name="connsiteY36" fmla="*/ 227284 h 1341834"/>
                <a:gd name="connsiteX37" fmla="*/ 1221821 w 1587226"/>
                <a:gd name="connsiteY37" fmla="*/ 220628 h 1341834"/>
                <a:gd name="connsiteX38" fmla="*/ 1155211 w 1587226"/>
                <a:gd name="connsiteY38" fmla="*/ 216824 h 1341834"/>
                <a:gd name="connsiteX39" fmla="*/ 1128567 w 1587226"/>
                <a:gd name="connsiteY39" fmla="*/ 240598 h 1341834"/>
                <a:gd name="connsiteX40" fmla="*/ 1111439 w 1587226"/>
                <a:gd name="connsiteY40" fmla="*/ 263422 h 1341834"/>
                <a:gd name="connsiteX41" fmla="*/ 1081940 w 1587226"/>
                <a:gd name="connsiteY41" fmla="*/ 267226 h 1341834"/>
                <a:gd name="connsiteX42" fmla="*/ 1044829 w 1587226"/>
                <a:gd name="connsiteY42" fmla="*/ 300510 h 1341834"/>
                <a:gd name="connsiteX43" fmla="*/ 984880 w 1587226"/>
                <a:gd name="connsiteY43" fmla="*/ 297657 h 1341834"/>
                <a:gd name="connsiteX44" fmla="*/ 995347 w 1587226"/>
                <a:gd name="connsiteY44" fmla="*/ 216824 h 1341834"/>
                <a:gd name="connsiteX45" fmla="*/ 962042 w 1587226"/>
                <a:gd name="connsiteY45" fmla="*/ 191147 h 1341834"/>
                <a:gd name="connsiteX46" fmla="*/ 960139 w 1587226"/>
                <a:gd name="connsiteY46" fmla="*/ 189245 h 1341834"/>
                <a:gd name="connsiteX47" fmla="*/ 985755 w 1587226"/>
                <a:gd name="connsiteY47" fmla="*/ 124798 h 1341834"/>
                <a:gd name="connsiteX48" fmla="*/ 937301 w 1587226"/>
                <a:gd name="connsiteY48" fmla="*/ 109363 h 1341834"/>
                <a:gd name="connsiteX49" fmla="*/ 930640 w 1587226"/>
                <a:gd name="connsiteY49" fmla="*/ 56108 h 1341834"/>
                <a:gd name="connsiteX50" fmla="*/ 886867 w 1587226"/>
                <a:gd name="connsiteY50" fmla="*/ 33284 h 1341834"/>
                <a:gd name="connsiteX51" fmla="*/ 870691 w 1587226"/>
                <a:gd name="connsiteY51" fmla="*/ 29480 h 1341834"/>
                <a:gd name="connsiteX52" fmla="*/ 820257 w 1587226"/>
                <a:gd name="connsiteY52" fmla="*/ 42794 h 1341834"/>
                <a:gd name="connsiteX53" fmla="*/ 724148 w 1587226"/>
                <a:gd name="connsiteY53" fmla="*/ 0 h 1341834"/>
                <a:gd name="connsiteX54" fmla="*/ 680376 w 1587226"/>
                <a:gd name="connsiteY54" fmla="*/ 42503 h 1341834"/>
                <a:gd name="connsiteX55" fmla="*/ 678254 w 1587226"/>
                <a:gd name="connsiteY55" fmla="*/ 71253 h 1341834"/>
                <a:gd name="connsiteX56" fmla="*/ 746986 w 1587226"/>
                <a:gd name="connsiteY56" fmla="*/ 86248 h 1341834"/>
                <a:gd name="connsiteX57" fmla="*/ 744131 w 1587226"/>
                <a:gd name="connsiteY57" fmla="*/ 99853 h 1341834"/>
                <a:gd name="connsiteX58" fmla="*/ 733664 w 1587226"/>
                <a:gd name="connsiteY58" fmla="*/ 122676 h 1341834"/>
                <a:gd name="connsiteX59" fmla="*/ 737470 w 1587226"/>
                <a:gd name="connsiteY59" fmla="*/ 169275 h 1341834"/>
                <a:gd name="connsiteX60" fmla="*/ 670860 w 1587226"/>
                <a:gd name="connsiteY60" fmla="*/ 162618 h 1341834"/>
                <a:gd name="connsiteX61" fmla="*/ 570945 w 1587226"/>
                <a:gd name="connsiteY61" fmla="*/ 182588 h 1341834"/>
                <a:gd name="connsiteX62" fmla="*/ 549058 w 1587226"/>
                <a:gd name="connsiteY62" fmla="*/ 176883 h 1341834"/>
                <a:gd name="connsiteX63" fmla="*/ 523366 w 1587226"/>
                <a:gd name="connsiteY63" fmla="*/ 183539 h 1341834"/>
                <a:gd name="connsiteX64" fmla="*/ 415838 w 1587226"/>
                <a:gd name="connsiteY64" fmla="*/ 203510 h 1341834"/>
                <a:gd name="connsiteX65" fmla="*/ 355889 w 1587226"/>
                <a:gd name="connsiteY65" fmla="*/ 190196 h 1341834"/>
                <a:gd name="connsiteX66" fmla="*/ 346373 w 1587226"/>
                <a:gd name="connsiteY66" fmla="*/ 223481 h 1341834"/>
                <a:gd name="connsiteX67" fmla="*/ 289279 w 1587226"/>
                <a:gd name="connsiteY67" fmla="*/ 263422 h 1341834"/>
                <a:gd name="connsiteX68" fmla="*/ 233136 w 1587226"/>
                <a:gd name="connsiteY68" fmla="*/ 243451 h 1341834"/>
                <a:gd name="connsiteX69" fmla="*/ 222668 w 1587226"/>
                <a:gd name="connsiteY69" fmla="*/ 206363 h 1341834"/>
                <a:gd name="connsiteX70" fmla="*/ 142736 w 1587226"/>
                <a:gd name="connsiteY70" fmla="*/ 196853 h 1341834"/>
                <a:gd name="connsiteX71" fmla="*/ 96109 w 1587226"/>
                <a:gd name="connsiteY71" fmla="*/ 230137 h 1341834"/>
                <a:gd name="connsiteX72" fmla="*/ 93254 w 1587226"/>
                <a:gd name="connsiteY72" fmla="*/ 213020 h 1341834"/>
                <a:gd name="connsiteX73" fmla="*/ 0 w 1587226"/>
                <a:gd name="connsiteY73" fmla="*/ 183539 h 1341834"/>
                <a:gd name="connsiteX74" fmla="*/ 26644 w 1587226"/>
                <a:gd name="connsiteY74" fmla="*/ 270079 h 1341834"/>
                <a:gd name="connsiteX75" fmla="*/ 59949 w 1587226"/>
                <a:gd name="connsiteY75" fmla="*/ 339500 h 1341834"/>
                <a:gd name="connsiteX76" fmla="*/ 69465 w 1587226"/>
                <a:gd name="connsiteY76" fmla="*/ 379441 h 1341834"/>
                <a:gd name="connsiteX77" fmla="*/ 29499 w 1587226"/>
                <a:gd name="connsiteY77" fmla="*/ 416530 h 1341834"/>
                <a:gd name="connsiteX78" fmla="*/ 2855 w 1587226"/>
                <a:gd name="connsiteY78" fmla="*/ 446010 h 1341834"/>
                <a:gd name="connsiteX79" fmla="*/ 62804 w 1587226"/>
                <a:gd name="connsiteY79" fmla="*/ 520187 h 1341834"/>
                <a:gd name="connsiteX80" fmla="*/ 96109 w 1587226"/>
                <a:gd name="connsiteY80" fmla="*/ 539206 h 1341834"/>
                <a:gd name="connsiteX81" fmla="*/ 99915 w 1587226"/>
                <a:gd name="connsiteY81" fmla="*/ 545863 h 1341834"/>
                <a:gd name="connsiteX82" fmla="*/ 216007 w 1587226"/>
                <a:gd name="connsiteY82" fmla="*/ 559177 h 1341834"/>
                <a:gd name="connsiteX83" fmla="*/ 289279 w 1587226"/>
                <a:gd name="connsiteY83" fmla="*/ 612432 h 1341834"/>
                <a:gd name="connsiteX84" fmla="*/ 286424 w 1587226"/>
                <a:gd name="connsiteY84" fmla="*/ 629549 h 1341834"/>
                <a:gd name="connsiteX85" fmla="*/ 289279 w 1587226"/>
                <a:gd name="connsiteY85" fmla="*/ 649520 h 1341834"/>
                <a:gd name="connsiteX86" fmla="*/ 159864 w 1587226"/>
                <a:gd name="connsiteY86" fmla="*/ 672344 h 1341834"/>
                <a:gd name="connsiteX87" fmla="*/ 129414 w 1587226"/>
                <a:gd name="connsiteY87" fmla="*/ 685657 h 1341834"/>
                <a:gd name="connsiteX88" fmla="*/ 116092 w 1587226"/>
                <a:gd name="connsiteY88" fmla="*/ 776000 h 1341834"/>
                <a:gd name="connsiteX89" fmla="*/ 196024 w 1587226"/>
                <a:gd name="connsiteY89" fmla="*/ 759834 h 1341834"/>
                <a:gd name="connsiteX90" fmla="*/ 213153 w 1587226"/>
                <a:gd name="connsiteY90" fmla="*/ 789314 h 1341834"/>
                <a:gd name="connsiteX91" fmla="*/ 362550 w 1587226"/>
                <a:gd name="connsiteY91" fmla="*/ 745569 h 1341834"/>
                <a:gd name="connsiteX92" fmla="*/ 373017 w 1587226"/>
                <a:gd name="connsiteY92" fmla="*/ 795971 h 1341834"/>
                <a:gd name="connsiteX93" fmla="*/ 422499 w 1587226"/>
                <a:gd name="connsiteY93" fmla="*/ 762687 h 1341834"/>
                <a:gd name="connsiteX94" fmla="*/ 516705 w 1587226"/>
                <a:gd name="connsiteY94" fmla="*/ 682804 h 1341834"/>
                <a:gd name="connsiteX95" fmla="*/ 588073 w 1587226"/>
                <a:gd name="connsiteY95" fmla="*/ 679951 h 1341834"/>
                <a:gd name="connsiteX96" fmla="*/ 621378 w 1587226"/>
                <a:gd name="connsiteY96" fmla="*/ 716089 h 1341834"/>
                <a:gd name="connsiteX97" fmla="*/ 484351 w 1587226"/>
                <a:gd name="connsiteY97" fmla="*/ 802628 h 1341834"/>
                <a:gd name="connsiteX98" fmla="*/ 510995 w 1587226"/>
                <a:gd name="connsiteY98" fmla="*/ 849226 h 1341834"/>
                <a:gd name="connsiteX99" fmla="*/ 570945 w 1587226"/>
                <a:gd name="connsiteY99" fmla="*/ 852079 h 1341834"/>
                <a:gd name="connsiteX100" fmla="*/ 670860 w 1587226"/>
                <a:gd name="connsiteY100" fmla="*/ 855883 h 1341834"/>
                <a:gd name="connsiteX101" fmla="*/ 677521 w 1587226"/>
                <a:gd name="connsiteY101" fmla="*/ 882510 h 1341834"/>
                <a:gd name="connsiteX102" fmla="*/ 770775 w 1587226"/>
                <a:gd name="connsiteY102" fmla="*/ 873001 h 1341834"/>
                <a:gd name="connsiteX103" fmla="*/ 794565 w 1587226"/>
                <a:gd name="connsiteY103" fmla="*/ 972854 h 1341834"/>
                <a:gd name="connsiteX104" fmla="*/ 794565 w 1587226"/>
                <a:gd name="connsiteY104" fmla="*/ 1026108 h 1341834"/>
                <a:gd name="connsiteX105" fmla="*/ 841192 w 1587226"/>
                <a:gd name="connsiteY105" fmla="*/ 1046079 h 1341834"/>
                <a:gd name="connsiteX106" fmla="*/ 841192 w 1587226"/>
                <a:gd name="connsiteY106" fmla="*/ 1055589 h 1341834"/>
                <a:gd name="connsiteX107" fmla="*/ 887819 w 1587226"/>
                <a:gd name="connsiteY107" fmla="*/ 1062246 h 1341834"/>
                <a:gd name="connsiteX108" fmla="*/ 914463 w 1587226"/>
                <a:gd name="connsiteY108" fmla="*/ 1072707 h 1341834"/>
                <a:gd name="connsiteX109" fmla="*/ 927785 w 1587226"/>
                <a:gd name="connsiteY109" fmla="*/ 1152589 h 1341834"/>
                <a:gd name="connsiteX110" fmla="*/ 937301 w 1587226"/>
                <a:gd name="connsiteY110" fmla="*/ 1152589 h 1341834"/>
                <a:gd name="connsiteX111" fmla="*/ 987734 w 1587226"/>
                <a:gd name="connsiteY111" fmla="*/ 1281922 h 1341834"/>
                <a:gd name="connsiteX112" fmla="*/ 1114294 w 1587226"/>
                <a:gd name="connsiteY112" fmla="*/ 1248638 h 1341834"/>
                <a:gd name="connsiteX113" fmla="*/ 1140938 w 1587226"/>
                <a:gd name="connsiteY113" fmla="*/ 1295236 h 1341834"/>
                <a:gd name="connsiteX114" fmla="*/ 1137131 w 1587226"/>
                <a:gd name="connsiteY114" fmla="*/ 1305697 h 1341834"/>
                <a:gd name="connsiteX115" fmla="*/ 1243708 w 1587226"/>
                <a:gd name="connsiteY115" fmla="*/ 1299040 h 1341834"/>
                <a:gd name="connsiteX116" fmla="*/ 1260836 w 1587226"/>
                <a:gd name="connsiteY116" fmla="*/ 1341834 h 1341834"/>
                <a:gd name="connsiteX117" fmla="*/ 1344575 w 1587226"/>
                <a:gd name="connsiteY117" fmla="*/ 1328520 h 1341834"/>
                <a:gd name="connsiteX118" fmla="*/ 1347429 w 1587226"/>
                <a:gd name="connsiteY118" fmla="*/ 1315207 h 1341834"/>
                <a:gd name="connsiteX119" fmla="*/ 1414039 w 1587226"/>
                <a:gd name="connsiteY119" fmla="*/ 1338981 h 1341834"/>
                <a:gd name="connsiteX120" fmla="*/ 1447345 w 1587226"/>
                <a:gd name="connsiteY120" fmla="*/ 1252442 h 1341834"/>
                <a:gd name="connsiteX121" fmla="*/ 1537744 w 1587226"/>
                <a:gd name="connsiteY121" fmla="*/ 1292383 h 1341834"/>
                <a:gd name="connsiteX122" fmla="*/ 1587226 w 1587226"/>
                <a:gd name="connsiteY122" fmla="*/ 1272413 h 1341834"/>
                <a:gd name="connsiteX123" fmla="*/ 1580565 w 1587226"/>
                <a:gd name="connsiteY123" fmla="*/ 1142128 h 1341834"/>
                <a:gd name="connsiteX0" fmla="*/ 1580565 w 1587226"/>
                <a:gd name="connsiteY0" fmla="*/ 1142128 h 1341834"/>
                <a:gd name="connsiteX1" fmla="*/ 1553921 w 1587226"/>
                <a:gd name="connsiteY1" fmla="*/ 1105991 h 1341834"/>
                <a:gd name="connsiteX2" fmla="*/ 1444490 w 1587226"/>
                <a:gd name="connsiteY2" fmla="*/ 1155442 h 1341834"/>
                <a:gd name="connsiteX3" fmla="*/ 1454006 w 1587226"/>
                <a:gd name="connsiteY3" fmla="*/ 1199187 h 1341834"/>
                <a:gd name="connsiteX4" fmla="*/ 1414039 w 1587226"/>
                <a:gd name="connsiteY4" fmla="*/ 1212501 h 1341834"/>
                <a:gd name="connsiteX5" fmla="*/ 1400718 w 1587226"/>
                <a:gd name="connsiteY5" fmla="*/ 1195383 h 1341834"/>
                <a:gd name="connsiteX6" fmla="*/ 1387396 w 1587226"/>
                <a:gd name="connsiteY6" fmla="*/ 1185873 h 1341834"/>
                <a:gd name="connsiteX7" fmla="*/ 1331253 w 1587226"/>
                <a:gd name="connsiteY7" fmla="*/ 1199187 h 1341834"/>
                <a:gd name="connsiteX8" fmla="*/ 1294141 w 1587226"/>
                <a:gd name="connsiteY8" fmla="*/ 1128814 h 1341834"/>
                <a:gd name="connsiteX9" fmla="*/ 1257030 w 1587226"/>
                <a:gd name="connsiteY9" fmla="*/ 1088873 h 1341834"/>
                <a:gd name="connsiteX10" fmla="*/ 1231337 w 1587226"/>
                <a:gd name="connsiteY10" fmla="*/ 1072707 h 1341834"/>
                <a:gd name="connsiteX11" fmla="*/ 1250369 w 1587226"/>
                <a:gd name="connsiteY11" fmla="*/ 1012795 h 1341834"/>
                <a:gd name="connsiteX12" fmla="*/ 1227531 w 1587226"/>
                <a:gd name="connsiteY12" fmla="*/ 989020 h 1341834"/>
                <a:gd name="connsiteX13" fmla="*/ 1183759 w 1587226"/>
                <a:gd name="connsiteY13" fmla="*/ 1015648 h 1341834"/>
                <a:gd name="connsiteX14" fmla="*/ 1171388 w 1587226"/>
                <a:gd name="connsiteY14" fmla="*/ 1012795 h 1341834"/>
                <a:gd name="connsiteX15" fmla="*/ 1143792 w 1587226"/>
                <a:gd name="connsiteY15" fmla="*/ 999481 h 1341834"/>
                <a:gd name="connsiteX16" fmla="*/ 1120955 w 1587226"/>
                <a:gd name="connsiteY16" fmla="*/ 982363 h 1341834"/>
                <a:gd name="connsiteX17" fmla="*/ 1077182 w 1587226"/>
                <a:gd name="connsiteY17" fmla="*/ 962393 h 1341834"/>
                <a:gd name="connsiteX18" fmla="*/ 1077182 w 1587226"/>
                <a:gd name="connsiteY18" fmla="*/ 955736 h 1341834"/>
                <a:gd name="connsiteX19" fmla="*/ 954429 w 1587226"/>
                <a:gd name="connsiteY19" fmla="*/ 892971 h 1341834"/>
                <a:gd name="connsiteX20" fmla="*/ 943962 w 1587226"/>
                <a:gd name="connsiteY20" fmla="*/ 849226 h 1341834"/>
                <a:gd name="connsiteX21" fmla="*/ 1067666 w 1587226"/>
                <a:gd name="connsiteY21" fmla="*/ 769343 h 1341834"/>
                <a:gd name="connsiteX22" fmla="*/ 1067666 w 1587226"/>
                <a:gd name="connsiteY22" fmla="*/ 699922 h 1341834"/>
                <a:gd name="connsiteX23" fmla="*/ 1024846 w 1587226"/>
                <a:gd name="connsiteY23" fmla="*/ 606726 h 1341834"/>
                <a:gd name="connsiteX24" fmla="*/ 1024846 w 1587226"/>
                <a:gd name="connsiteY24" fmla="*/ 606726 h 1341834"/>
                <a:gd name="connsiteX25" fmla="*/ 1038168 w 1587226"/>
                <a:gd name="connsiteY25" fmla="*/ 580098 h 1341834"/>
                <a:gd name="connsiteX26" fmla="*/ 1138083 w 1587226"/>
                <a:gd name="connsiteY26" fmla="*/ 590559 h 1341834"/>
                <a:gd name="connsiteX27" fmla="*/ 1144744 w 1587226"/>
                <a:gd name="connsiteY27" fmla="*/ 530648 h 1341834"/>
                <a:gd name="connsiteX28" fmla="*/ 1095262 w 1587226"/>
                <a:gd name="connsiteY28" fmla="*/ 523991 h 1341834"/>
                <a:gd name="connsiteX29" fmla="*/ 1104778 w 1587226"/>
                <a:gd name="connsiteY29" fmla="*/ 340451 h 1341834"/>
                <a:gd name="connsiteX30" fmla="*/ 1138083 w 1587226"/>
                <a:gd name="connsiteY30" fmla="*/ 320481 h 1341834"/>
                <a:gd name="connsiteX31" fmla="*/ 1158066 w 1587226"/>
                <a:gd name="connsiteY31" fmla="*/ 329990 h 1341834"/>
                <a:gd name="connsiteX32" fmla="*/ 1168533 w 1587226"/>
                <a:gd name="connsiteY32" fmla="*/ 344255 h 1341834"/>
                <a:gd name="connsiteX33" fmla="*/ 1215161 w 1587226"/>
                <a:gd name="connsiteY33" fmla="*/ 317628 h 1341834"/>
                <a:gd name="connsiteX34" fmla="*/ 1198032 w 1587226"/>
                <a:gd name="connsiteY34" fmla="*/ 284343 h 1341834"/>
                <a:gd name="connsiteX35" fmla="*/ 1215161 w 1587226"/>
                <a:gd name="connsiteY35" fmla="*/ 267226 h 1341834"/>
                <a:gd name="connsiteX36" fmla="*/ 1241805 w 1587226"/>
                <a:gd name="connsiteY36" fmla="*/ 227284 h 1341834"/>
                <a:gd name="connsiteX37" fmla="*/ 1221821 w 1587226"/>
                <a:gd name="connsiteY37" fmla="*/ 220628 h 1341834"/>
                <a:gd name="connsiteX38" fmla="*/ 1155211 w 1587226"/>
                <a:gd name="connsiteY38" fmla="*/ 216824 h 1341834"/>
                <a:gd name="connsiteX39" fmla="*/ 1128567 w 1587226"/>
                <a:gd name="connsiteY39" fmla="*/ 240598 h 1341834"/>
                <a:gd name="connsiteX40" fmla="*/ 1111439 w 1587226"/>
                <a:gd name="connsiteY40" fmla="*/ 263422 h 1341834"/>
                <a:gd name="connsiteX41" fmla="*/ 1081940 w 1587226"/>
                <a:gd name="connsiteY41" fmla="*/ 267226 h 1341834"/>
                <a:gd name="connsiteX42" fmla="*/ 1044829 w 1587226"/>
                <a:gd name="connsiteY42" fmla="*/ 300510 h 1341834"/>
                <a:gd name="connsiteX43" fmla="*/ 984880 w 1587226"/>
                <a:gd name="connsiteY43" fmla="*/ 297657 h 1341834"/>
                <a:gd name="connsiteX44" fmla="*/ 995347 w 1587226"/>
                <a:gd name="connsiteY44" fmla="*/ 216824 h 1341834"/>
                <a:gd name="connsiteX45" fmla="*/ 962042 w 1587226"/>
                <a:gd name="connsiteY45" fmla="*/ 191147 h 1341834"/>
                <a:gd name="connsiteX46" fmla="*/ 968627 w 1587226"/>
                <a:gd name="connsiteY46" fmla="*/ 191367 h 1341834"/>
                <a:gd name="connsiteX47" fmla="*/ 985755 w 1587226"/>
                <a:gd name="connsiteY47" fmla="*/ 124798 h 1341834"/>
                <a:gd name="connsiteX48" fmla="*/ 937301 w 1587226"/>
                <a:gd name="connsiteY48" fmla="*/ 109363 h 1341834"/>
                <a:gd name="connsiteX49" fmla="*/ 930640 w 1587226"/>
                <a:gd name="connsiteY49" fmla="*/ 56108 h 1341834"/>
                <a:gd name="connsiteX50" fmla="*/ 886867 w 1587226"/>
                <a:gd name="connsiteY50" fmla="*/ 33284 h 1341834"/>
                <a:gd name="connsiteX51" fmla="*/ 870691 w 1587226"/>
                <a:gd name="connsiteY51" fmla="*/ 29480 h 1341834"/>
                <a:gd name="connsiteX52" fmla="*/ 820257 w 1587226"/>
                <a:gd name="connsiteY52" fmla="*/ 42794 h 1341834"/>
                <a:gd name="connsiteX53" fmla="*/ 724148 w 1587226"/>
                <a:gd name="connsiteY53" fmla="*/ 0 h 1341834"/>
                <a:gd name="connsiteX54" fmla="*/ 680376 w 1587226"/>
                <a:gd name="connsiteY54" fmla="*/ 42503 h 1341834"/>
                <a:gd name="connsiteX55" fmla="*/ 678254 w 1587226"/>
                <a:gd name="connsiteY55" fmla="*/ 71253 h 1341834"/>
                <a:gd name="connsiteX56" fmla="*/ 746986 w 1587226"/>
                <a:gd name="connsiteY56" fmla="*/ 86248 h 1341834"/>
                <a:gd name="connsiteX57" fmla="*/ 744131 w 1587226"/>
                <a:gd name="connsiteY57" fmla="*/ 99853 h 1341834"/>
                <a:gd name="connsiteX58" fmla="*/ 733664 w 1587226"/>
                <a:gd name="connsiteY58" fmla="*/ 122676 h 1341834"/>
                <a:gd name="connsiteX59" fmla="*/ 737470 w 1587226"/>
                <a:gd name="connsiteY59" fmla="*/ 169275 h 1341834"/>
                <a:gd name="connsiteX60" fmla="*/ 670860 w 1587226"/>
                <a:gd name="connsiteY60" fmla="*/ 162618 h 1341834"/>
                <a:gd name="connsiteX61" fmla="*/ 570945 w 1587226"/>
                <a:gd name="connsiteY61" fmla="*/ 182588 h 1341834"/>
                <a:gd name="connsiteX62" fmla="*/ 549058 w 1587226"/>
                <a:gd name="connsiteY62" fmla="*/ 176883 h 1341834"/>
                <a:gd name="connsiteX63" fmla="*/ 523366 w 1587226"/>
                <a:gd name="connsiteY63" fmla="*/ 183539 h 1341834"/>
                <a:gd name="connsiteX64" fmla="*/ 415838 w 1587226"/>
                <a:gd name="connsiteY64" fmla="*/ 203510 h 1341834"/>
                <a:gd name="connsiteX65" fmla="*/ 355889 w 1587226"/>
                <a:gd name="connsiteY65" fmla="*/ 190196 h 1341834"/>
                <a:gd name="connsiteX66" fmla="*/ 346373 w 1587226"/>
                <a:gd name="connsiteY66" fmla="*/ 223481 h 1341834"/>
                <a:gd name="connsiteX67" fmla="*/ 289279 w 1587226"/>
                <a:gd name="connsiteY67" fmla="*/ 263422 h 1341834"/>
                <a:gd name="connsiteX68" fmla="*/ 233136 w 1587226"/>
                <a:gd name="connsiteY68" fmla="*/ 243451 h 1341834"/>
                <a:gd name="connsiteX69" fmla="*/ 222668 w 1587226"/>
                <a:gd name="connsiteY69" fmla="*/ 206363 h 1341834"/>
                <a:gd name="connsiteX70" fmla="*/ 142736 w 1587226"/>
                <a:gd name="connsiteY70" fmla="*/ 196853 h 1341834"/>
                <a:gd name="connsiteX71" fmla="*/ 96109 w 1587226"/>
                <a:gd name="connsiteY71" fmla="*/ 230137 h 1341834"/>
                <a:gd name="connsiteX72" fmla="*/ 93254 w 1587226"/>
                <a:gd name="connsiteY72" fmla="*/ 213020 h 1341834"/>
                <a:gd name="connsiteX73" fmla="*/ 0 w 1587226"/>
                <a:gd name="connsiteY73" fmla="*/ 183539 h 1341834"/>
                <a:gd name="connsiteX74" fmla="*/ 26644 w 1587226"/>
                <a:gd name="connsiteY74" fmla="*/ 270079 h 1341834"/>
                <a:gd name="connsiteX75" fmla="*/ 59949 w 1587226"/>
                <a:gd name="connsiteY75" fmla="*/ 339500 h 1341834"/>
                <a:gd name="connsiteX76" fmla="*/ 69465 w 1587226"/>
                <a:gd name="connsiteY76" fmla="*/ 379441 h 1341834"/>
                <a:gd name="connsiteX77" fmla="*/ 29499 w 1587226"/>
                <a:gd name="connsiteY77" fmla="*/ 416530 h 1341834"/>
                <a:gd name="connsiteX78" fmla="*/ 2855 w 1587226"/>
                <a:gd name="connsiteY78" fmla="*/ 446010 h 1341834"/>
                <a:gd name="connsiteX79" fmla="*/ 62804 w 1587226"/>
                <a:gd name="connsiteY79" fmla="*/ 520187 h 1341834"/>
                <a:gd name="connsiteX80" fmla="*/ 96109 w 1587226"/>
                <a:gd name="connsiteY80" fmla="*/ 539206 h 1341834"/>
                <a:gd name="connsiteX81" fmla="*/ 99915 w 1587226"/>
                <a:gd name="connsiteY81" fmla="*/ 545863 h 1341834"/>
                <a:gd name="connsiteX82" fmla="*/ 216007 w 1587226"/>
                <a:gd name="connsiteY82" fmla="*/ 559177 h 1341834"/>
                <a:gd name="connsiteX83" fmla="*/ 289279 w 1587226"/>
                <a:gd name="connsiteY83" fmla="*/ 612432 h 1341834"/>
                <a:gd name="connsiteX84" fmla="*/ 286424 w 1587226"/>
                <a:gd name="connsiteY84" fmla="*/ 629549 h 1341834"/>
                <a:gd name="connsiteX85" fmla="*/ 289279 w 1587226"/>
                <a:gd name="connsiteY85" fmla="*/ 649520 h 1341834"/>
                <a:gd name="connsiteX86" fmla="*/ 159864 w 1587226"/>
                <a:gd name="connsiteY86" fmla="*/ 672344 h 1341834"/>
                <a:gd name="connsiteX87" fmla="*/ 129414 w 1587226"/>
                <a:gd name="connsiteY87" fmla="*/ 685657 h 1341834"/>
                <a:gd name="connsiteX88" fmla="*/ 116092 w 1587226"/>
                <a:gd name="connsiteY88" fmla="*/ 776000 h 1341834"/>
                <a:gd name="connsiteX89" fmla="*/ 196024 w 1587226"/>
                <a:gd name="connsiteY89" fmla="*/ 759834 h 1341834"/>
                <a:gd name="connsiteX90" fmla="*/ 213153 w 1587226"/>
                <a:gd name="connsiteY90" fmla="*/ 789314 h 1341834"/>
                <a:gd name="connsiteX91" fmla="*/ 362550 w 1587226"/>
                <a:gd name="connsiteY91" fmla="*/ 745569 h 1341834"/>
                <a:gd name="connsiteX92" fmla="*/ 373017 w 1587226"/>
                <a:gd name="connsiteY92" fmla="*/ 795971 h 1341834"/>
                <a:gd name="connsiteX93" fmla="*/ 422499 w 1587226"/>
                <a:gd name="connsiteY93" fmla="*/ 762687 h 1341834"/>
                <a:gd name="connsiteX94" fmla="*/ 516705 w 1587226"/>
                <a:gd name="connsiteY94" fmla="*/ 682804 h 1341834"/>
                <a:gd name="connsiteX95" fmla="*/ 588073 w 1587226"/>
                <a:gd name="connsiteY95" fmla="*/ 679951 h 1341834"/>
                <a:gd name="connsiteX96" fmla="*/ 621378 w 1587226"/>
                <a:gd name="connsiteY96" fmla="*/ 716089 h 1341834"/>
                <a:gd name="connsiteX97" fmla="*/ 484351 w 1587226"/>
                <a:gd name="connsiteY97" fmla="*/ 802628 h 1341834"/>
                <a:gd name="connsiteX98" fmla="*/ 510995 w 1587226"/>
                <a:gd name="connsiteY98" fmla="*/ 849226 h 1341834"/>
                <a:gd name="connsiteX99" fmla="*/ 570945 w 1587226"/>
                <a:gd name="connsiteY99" fmla="*/ 852079 h 1341834"/>
                <a:gd name="connsiteX100" fmla="*/ 670860 w 1587226"/>
                <a:gd name="connsiteY100" fmla="*/ 855883 h 1341834"/>
                <a:gd name="connsiteX101" fmla="*/ 677521 w 1587226"/>
                <a:gd name="connsiteY101" fmla="*/ 882510 h 1341834"/>
                <a:gd name="connsiteX102" fmla="*/ 770775 w 1587226"/>
                <a:gd name="connsiteY102" fmla="*/ 873001 h 1341834"/>
                <a:gd name="connsiteX103" fmla="*/ 794565 w 1587226"/>
                <a:gd name="connsiteY103" fmla="*/ 972854 h 1341834"/>
                <a:gd name="connsiteX104" fmla="*/ 794565 w 1587226"/>
                <a:gd name="connsiteY104" fmla="*/ 1026108 h 1341834"/>
                <a:gd name="connsiteX105" fmla="*/ 841192 w 1587226"/>
                <a:gd name="connsiteY105" fmla="*/ 1046079 h 1341834"/>
                <a:gd name="connsiteX106" fmla="*/ 841192 w 1587226"/>
                <a:gd name="connsiteY106" fmla="*/ 1055589 h 1341834"/>
                <a:gd name="connsiteX107" fmla="*/ 887819 w 1587226"/>
                <a:gd name="connsiteY107" fmla="*/ 1062246 h 1341834"/>
                <a:gd name="connsiteX108" fmla="*/ 914463 w 1587226"/>
                <a:gd name="connsiteY108" fmla="*/ 1072707 h 1341834"/>
                <a:gd name="connsiteX109" fmla="*/ 927785 w 1587226"/>
                <a:gd name="connsiteY109" fmla="*/ 1152589 h 1341834"/>
                <a:gd name="connsiteX110" fmla="*/ 937301 w 1587226"/>
                <a:gd name="connsiteY110" fmla="*/ 1152589 h 1341834"/>
                <a:gd name="connsiteX111" fmla="*/ 987734 w 1587226"/>
                <a:gd name="connsiteY111" fmla="*/ 1281922 h 1341834"/>
                <a:gd name="connsiteX112" fmla="*/ 1114294 w 1587226"/>
                <a:gd name="connsiteY112" fmla="*/ 1248638 h 1341834"/>
                <a:gd name="connsiteX113" fmla="*/ 1140938 w 1587226"/>
                <a:gd name="connsiteY113" fmla="*/ 1295236 h 1341834"/>
                <a:gd name="connsiteX114" fmla="*/ 1137131 w 1587226"/>
                <a:gd name="connsiteY114" fmla="*/ 1305697 h 1341834"/>
                <a:gd name="connsiteX115" fmla="*/ 1243708 w 1587226"/>
                <a:gd name="connsiteY115" fmla="*/ 1299040 h 1341834"/>
                <a:gd name="connsiteX116" fmla="*/ 1260836 w 1587226"/>
                <a:gd name="connsiteY116" fmla="*/ 1341834 h 1341834"/>
                <a:gd name="connsiteX117" fmla="*/ 1344575 w 1587226"/>
                <a:gd name="connsiteY117" fmla="*/ 1328520 h 1341834"/>
                <a:gd name="connsiteX118" fmla="*/ 1347429 w 1587226"/>
                <a:gd name="connsiteY118" fmla="*/ 1315207 h 1341834"/>
                <a:gd name="connsiteX119" fmla="*/ 1414039 w 1587226"/>
                <a:gd name="connsiteY119" fmla="*/ 1338981 h 1341834"/>
                <a:gd name="connsiteX120" fmla="*/ 1447345 w 1587226"/>
                <a:gd name="connsiteY120" fmla="*/ 1252442 h 1341834"/>
                <a:gd name="connsiteX121" fmla="*/ 1537744 w 1587226"/>
                <a:gd name="connsiteY121" fmla="*/ 1292383 h 1341834"/>
                <a:gd name="connsiteX122" fmla="*/ 1587226 w 1587226"/>
                <a:gd name="connsiteY122" fmla="*/ 1272413 h 1341834"/>
                <a:gd name="connsiteX123" fmla="*/ 1580565 w 1587226"/>
                <a:gd name="connsiteY123" fmla="*/ 1142128 h 1341834"/>
                <a:gd name="connsiteX0" fmla="*/ 1580565 w 1587226"/>
                <a:gd name="connsiteY0" fmla="*/ 1142128 h 1341834"/>
                <a:gd name="connsiteX1" fmla="*/ 1553921 w 1587226"/>
                <a:gd name="connsiteY1" fmla="*/ 1105991 h 1341834"/>
                <a:gd name="connsiteX2" fmla="*/ 1444490 w 1587226"/>
                <a:gd name="connsiteY2" fmla="*/ 1155442 h 1341834"/>
                <a:gd name="connsiteX3" fmla="*/ 1454006 w 1587226"/>
                <a:gd name="connsiteY3" fmla="*/ 1199187 h 1341834"/>
                <a:gd name="connsiteX4" fmla="*/ 1414039 w 1587226"/>
                <a:gd name="connsiteY4" fmla="*/ 1212501 h 1341834"/>
                <a:gd name="connsiteX5" fmla="*/ 1400718 w 1587226"/>
                <a:gd name="connsiteY5" fmla="*/ 1195383 h 1341834"/>
                <a:gd name="connsiteX6" fmla="*/ 1387396 w 1587226"/>
                <a:gd name="connsiteY6" fmla="*/ 1185873 h 1341834"/>
                <a:gd name="connsiteX7" fmla="*/ 1331253 w 1587226"/>
                <a:gd name="connsiteY7" fmla="*/ 1199187 h 1341834"/>
                <a:gd name="connsiteX8" fmla="*/ 1294141 w 1587226"/>
                <a:gd name="connsiteY8" fmla="*/ 1128814 h 1341834"/>
                <a:gd name="connsiteX9" fmla="*/ 1257030 w 1587226"/>
                <a:gd name="connsiteY9" fmla="*/ 1088873 h 1341834"/>
                <a:gd name="connsiteX10" fmla="*/ 1231337 w 1587226"/>
                <a:gd name="connsiteY10" fmla="*/ 1072707 h 1341834"/>
                <a:gd name="connsiteX11" fmla="*/ 1250369 w 1587226"/>
                <a:gd name="connsiteY11" fmla="*/ 1012795 h 1341834"/>
                <a:gd name="connsiteX12" fmla="*/ 1227531 w 1587226"/>
                <a:gd name="connsiteY12" fmla="*/ 989020 h 1341834"/>
                <a:gd name="connsiteX13" fmla="*/ 1183759 w 1587226"/>
                <a:gd name="connsiteY13" fmla="*/ 1015648 h 1341834"/>
                <a:gd name="connsiteX14" fmla="*/ 1171388 w 1587226"/>
                <a:gd name="connsiteY14" fmla="*/ 1012795 h 1341834"/>
                <a:gd name="connsiteX15" fmla="*/ 1143792 w 1587226"/>
                <a:gd name="connsiteY15" fmla="*/ 999481 h 1341834"/>
                <a:gd name="connsiteX16" fmla="*/ 1120955 w 1587226"/>
                <a:gd name="connsiteY16" fmla="*/ 982363 h 1341834"/>
                <a:gd name="connsiteX17" fmla="*/ 1077182 w 1587226"/>
                <a:gd name="connsiteY17" fmla="*/ 962393 h 1341834"/>
                <a:gd name="connsiteX18" fmla="*/ 1077182 w 1587226"/>
                <a:gd name="connsiteY18" fmla="*/ 955736 h 1341834"/>
                <a:gd name="connsiteX19" fmla="*/ 954429 w 1587226"/>
                <a:gd name="connsiteY19" fmla="*/ 892971 h 1341834"/>
                <a:gd name="connsiteX20" fmla="*/ 943962 w 1587226"/>
                <a:gd name="connsiteY20" fmla="*/ 849226 h 1341834"/>
                <a:gd name="connsiteX21" fmla="*/ 1067666 w 1587226"/>
                <a:gd name="connsiteY21" fmla="*/ 769343 h 1341834"/>
                <a:gd name="connsiteX22" fmla="*/ 1067666 w 1587226"/>
                <a:gd name="connsiteY22" fmla="*/ 699922 h 1341834"/>
                <a:gd name="connsiteX23" fmla="*/ 1024846 w 1587226"/>
                <a:gd name="connsiteY23" fmla="*/ 606726 h 1341834"/>
                <a:gd name="connsiteX24" fmla="*/ 1024846 w 1587226"/>
                <a:gd name="connsiteY24" fmla="*/ 606726 h 1341834"/>
                <a:gd name="connsiteX25" fmla="*/ 1038168 w 1587226"/>
                <a:gd name="connsiteY25" fmla="*/ 580098 h 1341834"/>
                <a:gd name="connsiteX26" fmla="*/ 1138083 w 1587226"/>
                <a:gd name="connsiteY26" fmla="*/ 590559 h 1341834"/>
                <a:gd name="connsiteX27" fmla="*/ 1144744 w 1587226"/>
                <a:gd name="connsiteY27" fmla="*/ 530648 h 1341834"/>
                <a:gd name="connsiteX28" fmla="*/ 1095262 w 1587226"/>
                <a:gd name="connsiteY28" fmla="*/ 523991 h 1341834"/>
                <a:gd name="connsiteX29" fmla="*/ 1104778 w 1587226"/>
                <a:gd name="connsiteY29" fmla="*/ 340451 h 1341834"/>
                <a:gd name="connsiteX30" fmla="*/ 1138083 w 1587226"/>
                <a:gd name="connsiteY30" fmla="*/ 320481 h 1341834"/>
                <a:gd name="connsiteX31" fmla="*/ 1158066 w 1587226"/>
                <a:gd name="connsiteY31" fmla="*/ 329990 h 1341834"/>
                <a:gd name="connsiteX32" fmla="*/ 1168533 w 1587226"/>
                <a:gd name="connsiteY32" fmla="*/ 344255 h 1341834"/>
                <a:gd name="connsiteX33" fmla="*/ 1215161 w 1587226"/>
                <a:gd name="connsiteY33" fmla="*/ 317628 h 1341834"/>
                <a:gd name="connsiteX34" fmla="*/ 1198032 w 1587226"/>
                <a:gd name="connsiteY34" fmla="*/ 284343 h 1341834"/>
                <a:gd name="connsiteX35" fmla="*/ 1215161 w 1587226"/>
                <a:gd name="connsiteY35" fmla="*/ 267226 h 1341834"/>
                <a:gd name="connsiteX36" fmla="*/ 1241805 w 1587226"/>
                <a:gd name="connsiteY36" fmla="*/ 227284 h 1341834"/>
                <a:gd name="connsiteX37" fmla="*/ 1221821 w 1587226"/>
                <a:gd name="connsiteY37" fmla="*/ 220628 h 1341834"/>
                <a:gd name="connsiteX38" fmla="*/ 1155211 w 1587226"/>
                <a:gd name="connsiteY38" fmla="*/ 216824 h 1341834"/>
                <a:gd name="connsiteX39" fmla="*/ 1128567 w 1587226"/>
                <a:gd name="connsiteY39" fmla="*/ 240598 h 1341834"/>
                <a:gd name="connsiteX40" fmla="*/ 1111439 w 1587226"/>
                <a:gd name="connsiteY40" fmla="*/ 263422 h 1341834"/>
                <a:gd name="connsiteX41" fmla="*/ 1081940 w 1587226"/>
                <a:gd name="connsiteY41" fmla="*/ 267226 h 1341834"/>
                <a:gd name="connsiteX42" fmla="*/ 1044829 w 1587226"/>
                <a:gd name="connsiteY42" fmla="*/ 300510 h 1341834"/>
                <a:gd name="connsiteX43" fmla="*/ 984880 w 1587226"/>
                <a:gd name="connsiteY43" fmla="*/ 297657 h 1341834"/>
                <a:gd name="connsiteX44" fmla="*/ 995347 w 1587226"/>
                <a:gd name="connsiteY44" fmla="*/ 216824 h 1341834"/>
                <a:gd name="connsiteX45" fmla="*/ 962042 w 1587226"/>
                <a:gd name="connsiteY45" fmla="*/ 191147 h 1341834"/>
                <a:gd name="connsiteX46" fmla="*/ 968627 w 1587226"/>
                <a:gd name="connsiteY46" fmla="*/ 191367 h 1341834"/>
                <a:gd name="connsiteX47" fmla="*/ 985755 w 1587226"/>
                <a:gd name="connsiteY47" fmla="*/ 124798 h 1341834"/>
                <a:gd name="connsiteX48" fmla="*/ 937301 w 1587226"/>
                <a:gd name="connsiteY48" fmla="*/ 109363 h 1341834"/>
                <a:gd name="connsiteX49" fmla="*/ 939128 w 1587226"/>
                <a:gd name="connsiteY49" fmla="*/ 56108 h 1341834"/>
                <a:gd name="connsiteX50" fmla="*/ 886867 w 1587226"/>
                <a:gd name="connsiteY50" fmla="*/ 33284 h 1341834"/>
                <a:gd name="connsiteX51" fmla="*/ 870691 w 1587226"/>
                <a:gd name="connsiteY51" fmla="*/ 29480 h 1341834"/>
                <a:gd name="connsiteX52" fmla="*/ 820257 w 1587226"/>
                <a:gd name="connsiteY52" fmla="*/ 42794 h 1341834"/>
                <a:gd name="connsiteX53" fmla="*/ 724148 w 1587226"/>
                <a:gd name="connsiteY53" fmla="*/ 0 h 1341834"/>
                <a:gd name="connsiteX54" fmla="*/ 680376 w 1587226"/>
                <a:gd name="connsiteY54" fmla="*/ 42503 h 1341834"/>
                <a:gd name="connsiteX55" fmla="*/ 678254 w 1587226"/>
                <a:gd name="connsiteY55" fmla="*/ 71253 h 1341834"/>
                <a:gd name="connsiteX56" fmla="*/ 746986 w 1587226"/>
                <a:gd name="connsiteY56" fmla="*/ 86248 h 1341834"/>
                <a:gd name="connsiteX57" fmla="*/ 744131 w 1587226"/>
                <a:gd name="connsiteY57" fmla="*/ 99853 h 1341834"/>
                <a:gd name="connsiteX58" fmla="*/ 733664 w 1587226"/>
                <a:gd name="connsiteY58" fmla="*/ 122676 h 1341834"/>
                <a:gd name="connsiteX59" fmla="*/ 737470 w 1587226"/>
                <a:gd name="connsiteY59" fmla="*/ 169275 h 1341834"/>
                <a:gd name="connsiteX60" fmla="*/ 670860 w 1587226"/>
                <a:gd name="connsiteY60" fmla="*/ 162618 h 1341834"/>
                <a:gd name="connsiteX61" fmla="*/ 570945 w 1587226"/>
                <a:gd name="connsiteY61" fmla="*/ 182588 h 1341834"/>
                <a:gd name="connsiteX62" fmla="*/ 549058 w 1587226"/>
                <a:gd name="connsiteY62" fmla="*/ 176883 h 1341834"/>
                <a:gd name="connsiteX63" fmla="*/ 523366 w 1587226"/>
                <a:gd name="connsiteY63" fmla="*/ 183539 h 1341834"/>
                <a:gd name="connsiteX64" fmla="*/ 415838 w 1587226"/>
                <a:gd name="connsiteY64" fmla="*/ 203510 h 1341834"/>
                <a:gd name="connsiteX65" fmla="*/ 355889 w 1587226"/>
                <a:gd name="connsiteY65" fmla="*/ 190196 h 1341834"/>
                <a:gd name="connsiteX66" fmla="*/ 346373 w 1587226"/>
                <a:gd name="connsiteY66" fmla="*/ 223481 h 1341834"/>
                <a:gd name="connsiteX67" fmla="*/ 289279 w 1587226"/>
                <a:gd name="connsiteY67" fmla="*/ 263422 h 1341834"/>
                <a:gd name="connsiteX68" fmla="*/ 233136 w 1587226"/>
                <a:gd name="connsiteY68" fmla="*/ 243451 h 1341834"/>
                <a:gd name="connsiteX69" fmla="*/ 222668 w 1587226"/>
                <a:gd name="connsiteY69" fmla="*/ 206363 h 1341834"/>
                <a:gd name="connsiteX70" fmla="*/ 142736 w 1587226"/>
                <a:gd name="connsiteY70" fmla="*/ 196853 h 1341834"/>
                <a:gd name="connsiteX71" fmla="*/ 96109 w 1587226"/>
                <a:gd name="connsiteY71" fmla="*/ 230137 h 1341834"/>
                <a:gd name="connsiteX72" fmla="*/ 93254 w 1587226"/>
                <a:gd name="connsiteY72" fmla="*/ 213020 h 1341834"/>
                <a:gd name="connsiteX73" fmla="*/ 0 w 1587226"/>
                <a:gd name="connsiteY73" fmla="*/ 183539 h 1341834"/>
                <a:gd name="connsiteX74" fmla="*/ 26644 w 1587226"/>
                <a:gd name="connsiteY74" fmla="*/ 270079 h 1341834"/>
                <a:gd name="connsiteX75" fmla="*/ 59949 w 1587226"/>
                <a:gd name="connsiteY75" fmla="*/ 339500 h 1341834"/>
                <a:gd name="connsiteX76" fmla="*/ 69465 w 1587226"/>
                <a:gd name="connsiteY76" fmla="*/ 379441 h 1341834"/>
                <a:gd name="connsiteX77" fmla="*/ 29499 w 1587226"/>
                <a:gd name="connsiteY77" fmla="*/ 416530 h 1341834"/>
                <a:gd name="connsiteX78" fmla="*/ 2855 w 1587226"/>
                <a:gd name="connsiteY78" fmla="*/ 446010 h 1341834"/>
                <a:gd name="connsiteX79" fmla="*/ 62804 w 1587226"/>
                <a:gd name="connsiteY79" fmla="*/ 520187 h 1341834"/>
                <a:gd name="connsiteX80" fmla="*/ 96109 w 1587226"/>
                <a:gd name="connsiteY80" fmla="*/ 539206 h 1341834"/>
                <a:gd name="connsiteX81" fmla="*/ 99915 w 1587226"/>
                <a:gd name="connsiteY81" fmla="*/ 545863 h 1341834"/>
                <a:gd name="connsiteX82" fmla="*/ 216007 w 1587226"/>
                <a:gd name="connsiteY82" fmla="*/ 559177 h 1341834"/>
                <a:gd name="connsiteX83" fmla="*/ 289279 w 1587226"/>
                <a:gd name="connsiteY83" fmla="*/ 612432 h 1341834"/>
                <a:gd name="connsiteX84" fmla="*/ 286424 w 1587226"/>
                <a:gd name="connsiteY84" fmla="*/ 629549 h 1341834"/>
                <a:gd name="connsiteX85" fmla="*/ 289279 w 1587226"/>
                <a:gd name="connsiteY85" fmla="*/ 649520 h 1341834"/>
                <a:gd name="connsiteX86" fmla="*/ 159864 w 1587226"/>
                <a:gd name="connsiteY86" fmla="*/ 672344 h 1341834"/>
                <a:gd name="connsiteX87" fmla="*/ 129414 w 1587226"/>
                <a:gd name="connsiteY87" fmla="*/ 685657 h 1341834"/>
                <a:gd name="connsiteX88" fmla="*/ 116092 w 1587226"/>
                <a:gd name="connsiteY88" fmla="*/ 776000 h 1341834"/>
                <a:gd name="connsiteX89" fmla="*/ 196024 w 1587226"/>
                <a:gd name="connsiteY89" fmla="*/ 759834 h 1341834"/>
                <a:gd name="connsiteX90" fmla="*/ 213153 w 1587226"/>
                <a:gd name="connsiteY90" fmla="*/ 789314 h 1341834"/>
                <a:gd name="connsiteX91" fmla="*/ 362550 w 1587226"/>
                <a:gd name="connsiteY91" fmla="*/ 745569 h 1341834"/>
                <a:gd name="connsiteX92" fmla="*/ 373017 w 1587226"/>
                <a:gd name="connsiteY92" fmla="*/ 795971 h 1341834"/>
                <a:gd name="connsiteX93" fmla="*/ 422499 w 1587226"/>
                <a:gd name="connsiteY93" fmla="*/ 762687 h 1341834"/>
                <a:gd name="connsiteX94" fmla="*/ 516705 w 1587226"/>
                <a:gd name="connsiteY94" fmla="*/ 682804 h 1341834"/>
                <a:gd name="connsiteX95" fmla="*/ 588073 w 1587226"/>
                <a:gd name="connsiteY95" fmla="*/ 679951 h 1341834"/>
                <a:gd name="connsiteX96" fmla="*/ 621378 w 1587226"/>
                <a:gd name="connsiteY96" fmla="*/ 716089 h 1341834"/>
                <a:gd name="connsiteX97" fmla="*/ 484351 w 1587226"/>
                <a:gd name="connsiteY97" fmla="*/ 802628 h 1341834"/>
                <a:gd name="connsiteX98" fmla="*/ 510995 w 1587226"/>
                <a:gd name="connsiteY98" fmla="*/ 849226 h 1341834"/>
                <a:gd name="connsiteX99" fmla="*/ 570945 w 1587226"/>
                <a:gd name="connsiteY99" fmla="*/ 852079 h 1341834"/>
                <a:gd name="connsiteX100" fmla="*/ 670860 w 1587226"/>
                <a:gd name="connsiteY100" fmla="*/ 855883 h 1341834"/>
                <a:gd name="connsiteX101" fmla="*/ 677521 w 1587226"/>
                <a:gd name="connsiteY101" fmla="*/ 882510 h 1341834"/>
                <a:gd name="connsiteX102" fmla="*/ 770775 w 1587226"/>
                <a:gd name="connsiteY102" fmla="*/ 873001 h 1341834"/>
                <a:gd name="connsiteX103" fmla="*/ 794565 w 1587226"/>
                <a:gd name="connsiteY103" fmla="*/ 972854 h 1341834"/>
                <a:gd name="connsiteX104" fmla="*/ 794565 w 1587226"/>
                <a:gd name="connsiteY104" fmla="*/ 1026108 h 1341834"/>
                <a:gd name="connsiteX105" fmla="*/ 841192 w 1587226"/>
                <a:gd name="connsiteY105" fmla="*/ 1046079 h 1341834"/>
                <a:gd name="connsiteX106" fmla="*/ 841192 w 1587226"/>
                <a:gd name="connsiteY106" fmla="*/ 1055589 h 1341834"/>
                <a:gd name="connsiteX107" fmla="*/ 887819 w 1587226"/>
                <a:gd name="connsiteY107" fmla="*/ 1062246 h 1341834"/>
                <a:gd name="connsiteX108" fmla="*/ 914463 w 1587226"/>
                <a:gd name="connsiteY108" fmla="*/ 1072707 h 1341834"/>
                <a:gd name="connsiteX109" fmla="*/ 927785 w 1587226"/>
                <a:gd name="connsiteY109" fmla="*/ 1152589 h 1341834"/>
                <a:gd name="connsiteX110" fmla="*/ 937301 w 1587226"/>
                <a:gd name="connsiteY110" fmla="*/ 1152589 h 1341834"/>
                <a:gd name="connsiteX111" fmla="*/ 987734 w 1587226"/>
                <a:gd name="connsiteY111" fmla="*/ 1281922 h 1341834"/>
                <a:gd name="connsiteX112" fmla="*/ 1114294 w 1587226"/>
                <a:gd name="connsiteY112" fmla="*/ 1248638 h 1341834"/>
                <a:gd name="connsiteX113" fmla="*/ 1140938 w 1587226"/>
                <a:gd name="connsiteY113" fmla="*/ 1295236 h 1341834"/>
                <a:gd name="connsiteX114" fmla="*/ 1137131 w 1587226"/>
                <a:gd name="connsiteY114" fmla="*/ 1305697 h 1341834"/>
                <a:gd name="connsiteX115" fmla="*/ 1243708 w 1587226"/>
                <a:gd name="connsiteY115" fmla="*/ 1299040 h 1341834"/>
                <a:gd name="connsiteX116" fmla="*/ 1260836 w 1587226"/>
                <a:gd name="connsiteY116" fmla="*/ 1341834 h 1341834"/>
                <a:gd name="connsiteX117" fmla="*/ 1344575 w 1587226"/>
                <a:gd name="connsiteY117" fmla="*/ 1328520 h 1341834"/>
                <a:gd name="connsiteX118" fmla="*/ 1347429 w 1587226"/>
                <a:gd name="connsiteY118" fmla="*/ 1315207 h 1341834"/>
                <a:gd name="connsiteX119" fmla="*/ 1414039 w 1587226"/>
                <a:gd name="connsiteY119" fmla="*/ 1338981 h 1341834"/>
                <a:gd name="connsiteX120" fmla="*/ 1447345 w 1587226"/>
                <a:gd name="connsiteY120" fmla="*/ 1252442 h 1341834"/>
                <a:gd name="connsiteX121" fmla="*/ 1537744 w 1587226"/>
                <a:gd name="connsiteY121" fmla="*/ 1292383 h 1341834"/>
                <a:gd name="connsiteX122" fmla="*/ 1587226 w 1587226"/>
                <a:gd name="connsiteY122" fmla="*/ 1272413 h 1341834"/>
                <a:gd name="connsiteX123" fmla="*/ 1580565 w 1587226"/>
                <a:gd name="connsiteY123" fmla="*/ 1142128 h 1341834"/>
                <a:gd name="connsiteX0" fmla="*/ 1580565 w 1587226"/>
                <a:gd name="connsiteY0" fmla="*/ 1142128 h 1341834"/>
                <a:gd name="connsiteX1" fmla="*/ 1553921 w 1587226"/>
                <a:gd name="connsiteY1" fmla="*/ 1105991 h 1341834"/>
                <a:gd name="connsiteX2" fmla="*/ 1444490 w 1587226"/>
                <a:gd name="connsiteY2" fmla="*/ 1155442 h 1341834"/>
                <a:gd name="connsiteX3" fmla="*/ 1454006 w 1587226"/>
                <a:gd name="connsiteY3" fmla="*/ 1199187 h 1341834"/>
                <a:gd name="connsiteX4" fmla="*/ 1414039 w 1587226"/>
                <a:gd name="connsiteY4" fmla="*/ 1212501 h 1341834"/>
                <a:gd name="connsiteX5" fmla="*/ 1400718 w 1587226"/>
                <a:gd name="connsiteY5" fmla="*/ 1195383 h 1341834"/>
                <a:gd name="connsiteX6" fmla="*/ 1387396 w 1587226"/>
                <a:gd name="connsiteY6" fmla="*/ 1185873 h 1341834"/>
                <a:gd name="connsiteX7" fmla="*/ 1331253 w 1587226"/>
                <a:gd name="connsiteY7" fmla="*/ 1199187 h 1341834"/>
                <a:gd name="connsiteX8" fmla="*/ 1294141 w 1587226"/>
                <a:gd name="connsiteY8" fmla="*/ 1128814 h 1341834"/>
                <a:gd name="connsiteX9" fmla="*/ 1257030 w 1587226"/>
                <a:gd name="connsiteY9" fmla="*/ 1088873 h 1341834"/>
                <a:gd name="connsiteX10" fmla="*/ 1231337 w 1587226"/>
                <a:gd name="connsiteY10" fmla="*/ 1072707 h 1341834"/>
                <a:gd name="connsiteX11" fmla="*/ 1250369 w 1587226"/>
                <a:gd name="connsiteY11" fmla="*/ 1012795 h 1341834"/>
                <a:gd name="connsiteX12" fmla="*/ 1227531 w 1587226"/>
                <a:gd name="connsiteY12" fmla="*/ 989020 h 1341834"/>
                <a:gd name="connsiteX13" fmla="*/ 1183759 w 1587226"/>
                <a:gd name="connsiteY13" fmla="*/ 1015648 h 1341834"/>
                <a:gd name="connsiteX14" fmla="*/ 1171388 w 1587226"/>
                <a:gd name="connsiteY14" fmla="*/ 1012795 h 1341834"/>
                <a:gd name="connsiteX15" fmla="*/ 1143792 w 1587226"/>
                <a:gd name="connsiteY15" fmla="*/ 999481 h 1341834"/>
                <a:gd name="connsiteX16" fmla="*/ 1120955 w 1587226"/>
                <a:gd name="connsiteY16" fmla="*/ 982363 h 1341834"/>
                <a:gd name="connsiteX17" fmla="*/ 1077182 w 1587226"/>
                <a:gd name="connsiteY17" fmla="*/ 962393 h 1341834"/>
                <a:gd name="connsiteX18" fmla="*/ 1077182 w 1587226"/>
                <a:gd name="connsiteY18" fmla="*/ 955736 h 1341834"/>
                <a:gd name="connsiteX19" fmla="*/ 954429 w 1587226"/>
                <a:gd name="connsiteY19" fmla="*/ 892971 h 1341834"/>
                <a:gd name="connsiteX20" fmla="*/ 943962 w 1587226"/>
                <a:gd name="connsiteY20" fmla="*/ 849226 h 1341834"/>
                <a:gd name="connsiteX21" fmla="*/ 1067666 w 1587226"/>
                <a:gd name="connsiteY21" fmla="*/ 769343 h 1341834"/>
                <a:gd name="connsiteX22" fmla="*/ 1067666 w 1587226"/>
                <a:gd name="connsiteY22" fmla="*/ 699922 h 1341834"/>
                <a:gd name="connsiteX23" fmla="*/ 1024846 w 1587226"/>
                <a:gd name="connsiteY23" fmla="*/ 606726 h 1341834"/>
                <a:gd name="connsiteX24" fmla="*/ 1024846 w 1587226"/>
                <a:gd name="connsiteY24" fmla="*/ 606726 h 1341834"/>
                <a:gd name="connsiteX25" fmla="*/ 1038168 w 1587226"/>
                <a:gd name="connsiteY25" fmla="*/ 580098 h 1341834"/>
                <a:gd name="connsiteX26" fmla="*/ 1138083 w 1587226"/>
                <a:gd name="connsiteY26" fmla="*/ 590559 h 1341834"/>
                <a:gd name="connsiteX27" fmla="*/ 1144744 w 1587226"/>
                <a:gd name="connsiteY27" fmla="*/ 530648 h 1341834"/>
                <a:gd name="connsiteX28" fmla="*/ 1095262 w 1587226"/>
                <a:gd name="connsiteY28" fmla="*/ 523991 h 1341834"/>
                <a:gd name="connsiteX29" fmla="*/ 1104778 w 1587226"/>
                <a:gd name="connsiteY29" fmla="*/ 340451 h 1341834"/>
                <a:gd name="connsiteX30" fmla="*/ 1138083 w 1587226"/>
                <a:gd name="connsiteY30" fmla="*/ 320481 h 1341834"/>
                <a:gd name="connsiteX31" fmla="*/ 1158066 w 1587226"/>
                <a:gd name="connsiteY31" fmla="*/ 329990 h 1341834"/>
                <a:gd name="connsiteX32" fmla="*/ 1168533 w 1587226"/>
                <a:gd name="connsiteY32" fmla="*/ 344255 h 1341834"/>
                <a:gd name="connsiteX33" fmla="*/ 1215161 w 1587226"/>
                <a:gd name="connsiteY33" fmla="*/ 317628 h 1341834"/>
                <a:gd name="connsiteX34" fmla="*/ 1198032 w 1587226"/>
                <a:gd name="connsiteY34" fmla="*/ 284343 h 1341834"/>
                <a:gd name="connsiteX35" fmla="*/ 1215161 w 1587226"/>
                <a:gd name="connsiteY35" fmla="*/ 267226 h 1341834"/>
                <a:gd name="connsiteX36" fmla="*/ 1241805 w 1587226"/>
                <a:gd name="connsiteY36" fmla="*/ 227284 h 1341834"/>
                <a:gd name="connsiteX37" fmla="*/ 1221821 w 1587226"/>
                <a:gd name="connsiteY37" fmla="*/ 220628 h 1341834"/>
                <a:gd name="connsiteX38" fmla="*/ 1155211 w 1587226"/>
                <a:gd name="connsiteY38" fmla="*/ 216824 h 1341834"/>
                <a:gd name="connsiteX39" fmla="*/ 1128567 w 1587226"/>
                <a:gd name="connsiteY39" fmla="*/ 240598 h 1341834"/>
                <a:gd name="connsiteX40" fmla="*/ 1111439 w 1587226"/>
                <a:gd name="connsiteY40" fmla="*/ 263422 h 1341834"/>
                <a:gd name="connsiteX41" fmla="*/ 1081940 w 1587226"/>
                <a:gd name="connsiteY41" fmla="*/ 267226 h 1341834"/>
                <a:gd name="connsiteX42" fmla="*/ 1044829 w 1587226"/>
                <a:gd name="connsiteY42" fmla="*/ 300510 h 1341834"/>
                <a:gd name="connsiteX43" fmla="*/ 984880 w 1587226"/>
                <a:gd name="connsiteY43" fmla="*/ 297657 h 1341834"/>
                <a:gd name="connsiteX44" fmla="*/ 995347 w 1587226"/>
                <a:gd name="connsiteY44" fmla="*/ 216824 h 1341834"/>
                <a:gd name="connsiteX45" fmla="*/ 962042 w 1587226"/>
                <a:gd name="connsiteY45" fmla="*/ 191147 h 1341834"/>
                <a:gd name="connsiteX46" fmla="*/ 968627 w 1587226"/>
                <a:gd name="connsiteY46" fmla="*/ 191367 h 1341834"/>
                <a:gd name="connsiteX47" fmla="*/ 985755 w 1587226"/>
                <a:gd name="connsiteY47" fmla="*/ 124798 h 1341834"/>
                <a:gd name="connsiteX48" fmla="*/ 943667 w 1587226"/>
                <a:gd name="connsiteY48" fmla="*/ 109363 h 1341834"/>
                <a:gd name="connsiteX49" fmla="*/ 939128 w 1587226"/>
                <a:gd name="connsiteY49" fmla="*/ 56108 h 1341834"/>
                <a:gd name="connsiteX50" fmla="*/ 886867 w 1587226"/>
                <a:gd name="connsiteY50" fmla="*/ 33284 h 1341834"/>
                <a:gd name="connsiteX51" fmla="*/ 870691 w 1587226"/>
                <a:gd name="connsiteY51" fmla="*/ 29480 h 1341834"/>
                <a:gd name="connsiteX52" fmla="*/ 820257 w 1587226"/>
                <a:gd name="connsiteY52" fmla="*/ 42794 h 1341834"/>
                <a:gd name="connsiteX53" fmla="*/ 724148 w 1587226"/>
                <a:gd name="connsiteY53" fmla="*/ 0 h 1341834"/>
                <a:gd name="connsiteX54" fmla="*/ 680376 w 1587226"/>
                <a:gd name="connsiteY54" fmla="*/ 42503 h 1341834"/>
                <a:gd name="connsiteX55" fmla="*/ 678254 w 1587226"/>
                <a:gd name="connsiteY55" fmla="*/ 71253 h 1341834"/>
                <a:gd name="connsiteX56" fmla="*/ 746986 w 1587226"/>
                <a:gd name="connsiteY56" fmla="*/ 86248 h 1341834"/>
                <a:gd name="connsiteX57" fmla="*/ 744131 w 1587226"/>
                <a:gd name="connsiteY57" fmla="*/ 99853 h 1341834"/>
                <a:gd name="connsiteX58" fmla="*/ 733664 w 1587226"/>
                <a:gd name="connsiteY58" fmla="*/ 122676 h 1341834"/>
                <a:gd name="connsiteX59" fmla="*/ 737470 w 1587226"/>
                <a:gd name="connsiteY59" fmla="*/ 169275 h 1341834"/>
                <a:gd name="connsiteX60" fmla="*/ 670860 w 1587226"/>
                <a:gd name="connsiteY60" fmla="*/ 162618 h 1341834"/>
                <a:gd name="connsiteX61" fmla="*/ 570945 w 1587226"/>
                <a:gd name="connsiteY61" fmla="*/ 182588 h 1341834"/>
                <a:gd name="connsiteX62" fmla="*/ 549058 w 1587226"/>
                <a:gd name="connsiteY62" fmla="*/ 176883 h 1341834"/>
                <a:gd name="connsiteX63" fmla="*/ 523366 w 1587226"/>
                <a:gd name="connsiteY63" fmla="*/ 183539 h 1341834"/>
                <a:gd name="connsiteX64" fmla="*/ 415838 w 1587226"/>
                <a:gd name="connsiteY64" fmla="*/ 203510 h 1341834"/>
                <a:gd name="connsiteX65" fmla="*/ 355889 w 1587226"/>
                <a:gd name="connsiteY65" fmla="*/ 190196 h 1341834"/>
                <a:gd name="connsiteX66" fmla="*/ 346373 w 1587226"/>
                <a:gd name="connsiteY66" fmla="*/ 223481 h 1341834"/>
                <a:gd name="connsiteX67" fmla="*/ 289279 w 1587226"/>
                <a:gd name="connsiteY67" fmla="*/ 263422 h 1341834"/>
                <a:gd name="connsiteX68" fmla="*/ 233136 w 1587226"/>
                <a:gd name="connsiteY68" fmla="*/ 243451 h 1341834"/>
                <a:gd name="connsiteX69" fmla="*/ 222668 w 1587226"/>
                <a:gd name="connsiteY69" fmla="*/ 206363 h 1341834"/>
                <a:gd name="connsiteX70" fmla="*/ 142736 w 1587226"/>
                <a:gd name="connsiteY70" fmla="*/ 196853 h 1341834"/>
                <a:gd name="connsiteX71" fmla="*/ 96109 w 1587226"/>
                <a:gd name="connsiteY71" fmla="*/ 230137 h 1341834"/>
                <a:gd name="connsiteX72" fmla="*/ 93254 w 1587226"/>
                <a:gd name="connsiteY72" fmla="*/ 213020 h 1341834"/>
                <a:gd name="connsiteX73" fmla="*/ 0 w 1587226"/>
                <a:gd name="connsiteY73" fmla="*/ 183539 h 1341834"/>
                <a:gd name="connsiteX74" fmla="*/ 26644 w 1587226"/>
                <a:gd name="connsiteY74" fmla="*/ 270079 h 1341834"/>
                <a:gd name="connsiteX75" fmla="*/ 59949 w 1587226"/>
                <a:gd name="connsiteY75" fmla="*/ 339500 h 1341834"/>
                <a:gd name="connsiteX76" fmla="*/ 69465 w 1587226"/>
                <a:gd name="connsiteY76" fmla="*/ 379441 h 1341834"/>
                <a:gd name="connsiteX77" fmla="*/ 29499 w 1587226"/>
                <a:gd name="connsiteY77" fmla="*/ 416530 h 1341834"/>
                <a:gd name="connsiteX78" fmla="*/ 2855 w 1587226"/>
                <a:gd name="connsiteY78" fmla="*/ 446010 h 1341834"/>
                <a:gd name="connsiteX79" fmla="*/ 62804 w 1587226"/>
                <a:gd name="connsiteY79" fmla="*/ 520187 h 1341834"/>
                <a:gd name="connsiteX80" fmla="*/ 96109 w 1587226"/>
                <a:gd name="connsiteY80" fmla="*/ 539206 h 1341834"/>
                <a:gd name="connsiteX81" fmla="*/ 99915 w 1587226"/>
                <a:gd name="connsiteY81" fmla="*/ 545863 h 1341834"/>
                <a:gd name="connsiteX82" fmla="*/ 216007 w 1587226"/>
                <a:gd name="connsiteY82" fmla="*/ 559177 h 1341834"/>
                <a:gd name="connsiteX83" fmla="*/ 289279 w 1587226"/>
                <a:gd name="connsiteY83" fmla="*/ 612432 h 1341834"/>
                <a:gd name="connsiteX84" fmla="*/ 286424 w 1587226"/>
                <a:gd name="connsiteY84" fmla="*/ 629549 h 1341834"/>
                <a:gd name="connsiteX85" fmla="*/ 289279 w 1587226"/>
                <a:gd name="connsiteY85" fmla="*/ 649520 h 1341834"/>
                <a:gd name="connsiteX86" fmla="*/ 159864 w 1587226"/>
                <a:gd name="connsiteY86" fmla="*/ 672344 h 1341834"/>
                <a:gd name="connsiteX87" fmla="*/ 129414 w 1587226"/>
                <a:gd name="connsiteY87" fmla="*/ 685657 h 1341834"/>
                <a:gd name="connsiteX88" fmla="*/ 116092 w 1587226"/>
                <a:gd name="connsiteY88" fmla="*/ 776000 h 1341834"/>
                <a:gd name="connsiteX89" fmla="*/ 196024 w 1587226"/>
                <a:gd name="connsiteY89" fmla="*/ 759834 h 1341834"/>
                <a:gd name="connsiteX90" fmla="*/ 213153 w 1587226"/>
                <a:gd name="connsiteY90" fmla="*/ 789314 h 1341834"/>
                <a:gd name="connsiteX91" fmla="*/ 362550 w 1587226"/>
                <a:gd name="connsiteY91" fmla="*/ 745569 h 1341834"/>
                <a:gd name="connsiteX92" fmla="*/ 373017 w 1587226"/>
                <a:gd name="connsiteY92" fmla="*/ 795971 h 1341834"/>
                <a:gd name="connsiteX93" fmla="*/ 422499 w 1587226"/>
                <a:gd name="connsiteY93" fmla="*/ 762687 h 1341834"/>
                <a:gd name="connsiteX94" fmla="*/ 516705 w 1587226"/>
                <a:gd name="connsiteY94" fmla="*/ 682804 h 1341834"/>
                <a:gd name="connsiteX95" fmla="*/ 588073 w 1587226"/>
                <a:gd name="connsiteY95" fmla="*/ 679951 h 1341834"/>
                <a:gd name="connsiteX96" fmla="*/ 621378 w 1587226"/>
                <a:gd name="connsiteY96" fmla="*/ 716089 h 1341834"/>
                <a:gd name="connsiteX97" fmla="*/ 484351 w 1587226"/>
                <a:gd name="connsiteY97" fmla="*/ 802628 h 1341834"/>
                <a:gd name="connsiteX98" fmla="*/ 510995 w 1587226"/>
                <a:gd name="connsiteY98" fmla="*/ 849226 h 1341834"/>
                <a:gd name="connsiteX99" fmla="*/ 570945 w 1587226"/>
                <a:gd name="connsiteY99" fmla="*/ 852079 h 1341834"/>
                <a:gd name="connsiteX100" fmla="*/ 670860 w 1587226"/>
                <a:gd name="connsiteY100" fmla="*/ 855883 h 1341834"/>
                <a:gd name="connsiteX101" fmla="*/ 677521 w 1587226"/>
                <a:gd name="connsiteY101" fmla="*/ 882510 h 1341834"/>
                <a:gd name="connsiteX102" fmla="*/ 770775 w 1587226"/>
                <a:gd name="connsiteY102" fmla="*/ 873001 h 1341834"/>
                <a:gd name="connsiteX103" fmla="*/ 794565 w 1587226"/>
                <a:gd name="connsiteY103" fmla="*/ 972854 h 1341834"/>
                <a:gd name="connsiteX104" fmla="*/ 794565 w 1587226"/>
                <a:gd name="connsiteY104" fmla="*/ 1026108 h 1341834"/>
                <a:gd name="connsiteX105" fmla="*/ 841192 w 1587226"/>
                <a:gd name="connsiteY105" fmla="*/ 1046079 h 1341834"/>
                <a:gd name="connsiteX106" fmla="*/ 841192 w 1587226"/>
                <a:gd name="connsiteY106" fmla="*/ 1055589 h 1341834"/>
                <a:gd name="connsiteX107" fmla="*/ 887819 w 1587226"/>
                <a:gd name="connsiteY107" fmla="*/ 1062246 h 1341834"/>
                <a:gd name="connsiteX108" fmla="*/ 914463 w 1587226"/>
                <a:gd name="connsiteY108" fmla="*/ 1072707 h 1341834"/>
                <a:gd name="connsiteX109" fmla="*/ 927785 w 1587226"/>
                <a:gd name="connsiteY109" fmla="*/ 1152589 h 1341834"/>
                <a:gd name="connsiteX110" fmla="*/ 937301 w 1587226"/>
                <a:gd name="connsiteY110" fmla="*/ 1152589 h 1341834"/>
                <a:gd name="connsiteX111" fmla="*/ 987734 w 1587226"/>
                <a:gd name="connsiteY111" fmla="*/ 1281922 h 1341834"/>
                <a:gd name="connsiteX112" fmla="*/ 1114294 w 1587226"/>
                <a:gd name="connsiteY112" fmla="*/ 1248638 h 1341834"/>
                <a:gd name="connsiteX113" fmla="*/ 1140938 w 1587226"/>
                <a:gd name="connsiteY113" fmla="*/ 1295236 h 1341834"/>
                <a:gd name="connsiteX114" fmla="*/ 1137131 w 1587226"/>
                <a:gd name="connsiteY114" fmla="*/ 1305697 h 1341834"/>
                <a:gd name="connsiteX115" fmla="*/ 1243708 w 1587226"/>
                <a:gd name="connsiteY115" fmla="*/ 1299040 h 1341834"/>
                <a:gd name="connsiteX116" fmla="*/ 1260836 w 1587226"/>
                <a:gd name="connsiteY116" fmla="*/ 1341834 h 1341834"/>
                <a:gd name="connsiteX117" fmla="*/ 1344575 w 1587226"/>
                <a:gd name="connsiteY117" fmla="*/ 1328520 h 1341834"/>
                <a:gd name="connsiteX118" fmla="*/ 1347429 w 1587226"/>
                <a:gd name="connsiteY118" fmla="*/ 1315207 h 1341834"/>
                <a:gd name="connsiteX119" fmla="*/ 1414039 w 1587226"/>
                <a:gd name="connsiteY119" fmla="*/ 1338981 h 1341834"/>
                <a:gd name="connsiteX120" fmla="*/ 1447345 w 1587226"/>
                <a:gd name="connsiteY120" fmla="*/ 1252442 h 1341834"/>
                <a:gd name="connsiteX121" fmla="*/ 1537744 w 1587226"/>
                <a:gd name="connsiteY121" fmla="*/ 1292383 h 1341834"/>
                <a:gd name="connsiteX122" fmla="*/ 1587226 w 1587226"/>
                <a:gd name="connsiteY122" fmla="*/ 1272413 h 1341834"/>
                <a:gd name="connsiteX123" fmla="*/ 1580565 w 1587226"/>
                <a:gd name="connsiteY123" fmla="*/ 1142128 h 1341834"/>
                <a:gd name="connsiteX0" fmla="*/ 1580565 w 1587226"/>
                <a:gd name="connsiteY0" fmla="*/ 1142128 h 1341834"/>
                <a:gd name="connsiteX1" fmla="*/ 1553921 w 1587226"/>
                <a:gd name="connsiteY1" fmla="*/ 1105991 h 1341834"/>
                <a:gd name="connsiteX2" fmla="*/ 1444490 w 1587226"/>
                <a:gd name="connsiteY2" fmla="*/ 1155442 h 1341834"/>
                <a:gd name="connsiteX3" fmla="*/ 1454006 w 1587226"/>
                <a:gd name="connsiteY3" fmla="*/ 1199187 h 1341834"/>
                <a:gd name="connsiteX4" fmla="*/ 1414039 w 1587226"/>
                <a:gd name="connsiteY4" fmla="*/ 1212501 h 1341834"/>
                <a:gd name="connsiteX5" fmla="*/ 1400718 w 1587226"/>
                <a:gd name="connsiteY5" fmla="*/ 1195383 h 1341834"/>
                <a:gd name="connsiteX6" fmla="*/ 1387396 w 1587226"/>
                <a:gd name="connsiteY6" fmla="*/ 1185873 h 1341834"/>
                <a:gd name="connsiteX7" fmla="*/ 1331253 w 1587226"/>
                <a:gd name="connsiteY7" fmla="*/ 1199187 h 1341834"/>
                <a:gd name="connsiteX8" fmla="*/ 1294141 w 1587226"/>
                <a:gd name="connsiteY8" fmla="*/ 1128814 h 1341834"/>
                <a:gd name="connsiteX9" fmla="*/ 1257030 w 1587226"/>
                <a:gd name="connsiteY9" fmla="*/ 1088873 h 1341834"/>
                <a:gd name="connsiteX10" fmla="*/ 1231337 w 1587226"/>
                <a:gd name="connsiteY10" fmla="*/ 1072707 h 1341834"/>
                <a:gd name="connsiteX11" fmla="*/ 1250369 w 1587226"/>
                <a:gd name="connsiteY11" fmla="*/ 1012795 h 1341834"/>
                <a:gd name="connsiteX12" fmla="*/ 1227531 w 1587226"/>
                <a:gd name="connsiteY12" fmla="*/ 989020 h 1341834"/>
                <a:gd name="connsiteX13" fmla="*/ 1183759 w 1587226"/>
                <a:gd name="connsiteY13" fmla="*/ 1015648 h 1341834"/>
                <a:gd name="connsiteX14" fmla="*/ 1171388 w 1587226"/>
                <a:gd name="connsiteY14" fmla="*/ 1012795 h 1341834"/>
                <a:gd name="connsiteX15" fmla="*/ 1143792 w 1587226"/>
                <a:gd name="connsiteY15" fmla="*/ 999481 h 1341834"/>
                <a:gd name="connsiteX16" fmla="*/ 1120955 w 1587226"/>
                <a:gd name="connsiteY16" fmla="*/ 982363 h 1341834"/>
                <a:gd name="connsiteX17" fmla="*/ 1077182 w 1587226"/>
                <a:gd name="connsiteY17" fmla="*/ 962393 h 1341834"/>
                <a:gd name="connsiteX18" fmla="*/ 1077182 w 1587226"/>
                <a:gd name="connsiteY18" fmla="*/ 955736 h 1341834"/>
                <a:gd name="connsiteX19" fmla="*/ 954429 w 1587226"/>
                <a:gd name="connsiteY19" fmla="*/ 892971 h 1341834"/>
                <a:gd name="connsiteX20" fmla="*/ 943962 w 1587226"/>
                <a:gd name="connsiteY20" fmla="*/ 849226 h 1341834"/>
                <a:gd name="connsiteX21" fmla="*/ 1067666 w 1587226"/>
                <a:gd name="connsiteY21" fmla="*/ 769343 h 1341834"/>
                <a:gd name="connsiteX22" fmla="*/ 1067666 w 1587226"/>
                <a:gd name="connsiteY22" fmla="*/ 699922 h 1341834"/>
                <a:gd name="connsiteX23" fmla="*/ 1024846 w 1587226"/>
                <a:gd name="connsiteY23" fmla="*/ 606726 h 1341834"/>
                <a:gd name="connsiteX24" fmla="*/ 1024846 w 1587226"/>
                <a:gd name="connsiteY24" fmla="*/ 606726 h 1341834"/>
                <a:gd name="connsiteX25" fmla="*/ 1038168 w 1587226"/>
                <a:gd name="connsiteY25" fmla="*/ 580098 h 1341834"/>
                <a:gd name="connsiteX26" fmla="*/ 1138083 w 1587226"/>
                <a:gd name="connsiteY26" fmla="*/ 590559 h 1341834"/>
                <a:gd name="connsiteX27" fmla="*/ 1144744 w 1587226"/>
                <a:gd name="connsiteY27" fmla="*/ 530648 h 1341834"/>
                <a:gd name="connsiteX28" fmla="*/ 1095262 w 1587226"/>
                <a:gd name="connsiteY28" fmla="*/ 523991 h 1341834"/>
                <a:gd name="connsiteX29" fmla="*/ 1104778 w 1587226"/>
                <a:gd name="connsiteY29" fmla="*/ 340451 h 1341834"/>
                <a:gd name="connsiteX30" fmla="*/ 1138083 w 1587226"/>
                <a:gd name="connsiteY30" fmla="*/ 320481 h 1341834"/>
                <a:gd name="connsiteX31" fmla="*/ 1158066 w 1587226"/>
                <a:gd name="connsiteY31" fmla="*/ 329990 h 1341834"/>
                <a:gd name="connsiteX32" fmla="*/ 1168533 w 1587226"/>
                <a:gd name="connsiteY32" fmla="*/ 344255 h 1341834"/>
                <a:gd name="connsiteX33" fmla="*/ 1215161 w 1587226"/>
                <a:gd name="connsiteY33" fmla="*/ 317628 h 1341834"/>
                <a:gd name="connsiteX34" fmla="*/ 1198032 w 1587226"/>
                <a:gd name="connsiteY34" fmla="*/ 284343 h 1341834"/>
                <a:gd name="connsiteX35" fmla="*/ 1215161 w 1587226"/>
                <a:gd name="connsiteY35" fmla="*/ 267226 h 1341834"/>
                <a:gd name="connsiteX36" fmla="*/ 1241805 w 1587226"/>
                <a:gd name="connsiteY36" fmla="*/ 227284 h 1341834"/>
                <a:gd name="connsiteX37" fmla="*/ 1221821 w 1587226"/>
                <a:gd name="connsiteY37" fmla="*/ 220628 h 1341834"/>
                <a:gd name="connsiteX38" fmla="*/ 1155211 w 1587226"/>
                <a:gd name="connsiteY38" fmla="*/ 216824 h 1341834"/>
                <a:gd name="connsiteX39" fmla="*/ 1128567 w 1587226"/>
                <a:gd name="connsiteY39" fmla="*/ 240598 h 1341834"/>
                <a:gd name="connsiteX40" fmla="*/ 1111439 w 1587226"/>
                <a:gd name="connsiteY40" fmla="*/ 263422 h 1341834"/>
                <a:gd name="connsiteX41" fmla="*/ 1081940 w 1587226"/>
                <a:gd name="connsiteY41" fmla="*/ 267226 h 1341834"/>
                <a:gd name="connsiteX42" fmla="*/ 1044829 w 1587226"/>
                <a:gd name="connsiteY42" fmla="*/ 300510 h 1341834"/>
                <a:gd name="connsiteX43" fmla="*/ 984880 w 1587226"/>
                <a:gd name="connsiteY43" fmla="*/ 297657 h 1341834"/>
                <a:gd name="connsiteX44" fmla="*/ 995347 w 1587226"/>
                <a:gd name="connsiteY44" fmla="*/ 216824 h 1341834"/>
                <a:gd name="connsiteX45" fmla="*/ 962042 w 1587226"/>
                <a:gd name="connsiteY45" fmla="*/ 191147 h 1341834"/>
                <a:gd name="connsiteX46" fmla="*/ 968627 w 1587226"/>
                <a:gd name="connsiteY46" fmla="*/ 191367 h 1341834"/>
                <a:gd name="connsiteX47" fmla="*/ 985755 w 1587226"/>
                <a:gd name="connsiteY47" fmla="*/ 124798 h 1341834"/>
                <a:gd name="connsiteX48" fmla="*/ 943667 w 1587226"/>
                <a:gd name="connsiteY48" fmla="*/ 109363 h 1341834"/>
                <a:gd name="connsiteX49" fmla="*/ 939128 w 1587226"/>
                <a:gd name="connsiteY49" fmla="*/ 56108 h 1341834"/>
                <a:gd name="connsiteX50" fmla="*/ 886867 w 1587226"/>
                <a:gd name="connsiteY50" fmla="*/ 33284 h 1341834"/>
                <a:gd name="connsiteX51" fmla="*/ 870691 w 1587226"/>
                <a:gd name="connsiteY51" fmla="*/ 29480 h 1341834"/>
                <a:gd name="connsiteX52" fmla="*/ 820257 w 1587226"/>
                <a:gd name="connsiteY52" fmla="*/ 42794 h 1341834"/>
                <a:gd name="connsiteX53" fmla="*/ 724148 w 1587226"/>
                <a:gd name="connsiteY53" fmla="*/ 0 h 1341834"/>
                <a:gd name="connsiteX54" fmla="*/ 680376 w 1587226"/>
                <a:gd name="connsiteY54" fmla="*/ 36137 h 1341834"/>
                <a:gd name="connsiteX55" fmla="*/ 678254 w 1587226"/>
                <a:gd name="connsiteY55" fmla="*/ 71253 h 1341834"/>
                <a:gd name="connsiteX56" fmla="*/ 746986 w 1587226"/>
                <a:gd name="connsiteY56" fmla="*/ 86248 h 1341834"/>
                <a:gd name="connsiteX57" fmla="*/ 744131 w 1587226"/>
                <a:gd name="connsiteY57" fmla="*/ 99853 h 1341834"/>
                <a:gd name="connsiteX58" fmla="*/ 733664 w 1587226"/>
                <a:gd name="connsiteY58" fmla="*/ 122676 h 1341834"/>
                <a:gd name="connsiteX59" fmla="*/ 737470 w 1587226"/>
                <a:gd name="connsiteY59" fmla="*/ 169275 h 1341834"/>
                <a:gd name="connsiteX60" fmla="*/ 670860 w 1587226"/>
                <a:gd name="connsiteY60" fmla="*/ 162618 h 1341834"/>
                <a:gd name="connsiteX61" fmla="*/ 570945 w 1587226"/>
                <a:gd name="connsiteY61" fmla="*/ 182588 h 1341834"/>
                <a:gd name="connsiteX62" fmla="*/ 549058 w 1587226"/>
                <a:gd name="connsiteY62" fmla="*/ 176883 h 1341834"/>
                <a:gd name="connsiteX63" fmla="*/ 523366 w 1587226"/>
                <a:gd name="connsiteY63" fmla="*/ 183539 h 1341834"/>
                <a:gd name="connsiteX64" fmla="*/ 415838 w 1587226"/>
                <a:gd name="connsiteY64" fmla="*/ 203510 h 1341834"/>
                <a:gd name="connsiteX65" fmla="*/ 355889 w 1587226"/>
                <a:gd name="connsiteY65" fmla="*/ 190196 h 1341834"/>
                <a:gd name="connsiteX66" fmla="*/ 346373 w 1587226"/>
                <a:gd name="connsiteY66" fmla="*/ 223481 h 1341834"/>
                <a:gd name="connsiteX67" fmla="*/ 289279 w 1587226"/>
                <a:gd name="connsiteY67" fmla="*/ 263422 h 1341834"/>
                <a:gd name="connsiteX68" fmla="*/ 233136 w 1587226"/>
                <a:gd name="connsiteY68" fmla="*/ 243451 h 1341834"/>
                <a:gd name="connsiteX69" fmla="*/ 222668 w 1587226"/>
                <a:gd name="connsiteY69" fmla="*/ 206363 h 1341834"/>
                <a:gd name="connsiteX70" fmla="*/ 142736 w 1587226"/>
                <a:gd name="connsiteY70" fmla="*/ 196853 h 1341834"/>
                <a:gd name="connsiteX71" fmla="*/ 96109 w 1587226"/>
                <a:gd name="connsiteY71" fmla="*/ 230137 h 1341834"/>
                <a:gd name="connsiteX72" fmla="*/ 93254 w 1587226"/>
                <a:gd name="connsiteY72" fmla="*/ 213020 h 1341834"/>
                <a:gd name="connsiteX73" fmla="*/ 0 w 1587226"/>
                <a:gd name="connsiteY73" fmla="*/ 183539 h 1341834"/>
                <a:gd name="connsiteX74" fmla="*/ 26644 w 1587226"/>
                <a:gd name="connsiteY74" fmla="*/ 270079 h 1341834"/>
                <a:gd name="connsiteX75" fmla="*/ 59949 w 1587226"/>
                <a:gd name="connsiteY75" fmla="*/ 339500 h 1341834"/>
                <a:gd name="connsiteX76" fmla="*/ 69465 w 1587226"/>
                <a:gd name="connsiteY76" fmla="*/ 379441 h 1341834"/>
                <a:gd name="connsiteX77" fmla="*/ 29499 w 1587226"/>
                <a:gd name="connsiteY77" fmla="*/ 416530 h 1341834"/>
                <a:gd name="connsiteX78" fmla="*/ 2855 w 1587226"/>
                <a:gd name="connsiteY78" fmla="*/ 446010 h 1341834"/>
                <a:gd name="connsiteX79" fmla="*/ 62804 w 1587226"/>
                <a:gd name="connsiteY79" fmla="*/ 520187 h 1341834"/>
                <a:gd name="connsiteX80" fmla="*/ 96109 w 1587226"/>
                <a:gd name="connsiteY80" fmla="*/ 539206 h 1341834"/>
                <a:gd name="connsiteX81" fmla="*/ 99915 w 1587226"/>
                <a:gd name="connsiteY81" fmla="*/ 545863 h 1341834"/>
                <a:gd name="connsiteX82" fmla="*/ 216007 w 1587226"/>
                <a:gd name="connsiteY82" fmla="*/ 559177 h 1341834"/>
                <a:gd name="connsiteX83" fmla="*/ 289279 w 1587226"/>
                <a:gd name="connsiteY83" fmla="*/ 612432 h 1341834"/>
                <a:gd name="connsiteX84" fmla="*/ 286424 w 1587226"/>
                <a:gd name="connsiteY84" fmla="*/ 629549 h 1341834"/>
                <a:gd name="connsiteX85" fmla="*/ 289279 w 1587226"/>
                <a:gd name="connsiteY85" fmla="*/ 649520 h 1341834"/>
                <a:gd name="connsiteX86" fmla="*/ 159864 w 1587226"/>
                <a:gd name="connsiteY86" fmla="*/ 672344 h 1341834"/>
                <a:gd name="connsiteX87" fmla="*/ 129414 w 1587226"/>
                <a:gd name="connsiteY87" fmla="*/ 685657 h 1341834"/>
                <a:gd name="connsiteX88" fmla="*/ 116092 w 1587226"/>
                <a:gd name="connsiteY88" fmla="*/ 776000 h 1341834"/>
                <a:gd name="connsiteX89" fmla="*/ 196024 w 1587226"/>
                <a:gd name="connsiteY89" fmla="*/ 759834 h 1341834"/>
                <a:gd name="connsiteX90" fmla="*/ 213153 w 1587226"/>
                <a:gd name="connsiteY90" fmla="*/ 789314 h 1341834"/>
                <a:gd name="connsiteX91" fmla="*/ 362550 w 1587226"/>
                <a:gd name="connsiteY91" fmla="*/ 745569 h 1341834"/>
                <a:gd name="connsiteX92" fmla="*/ 373017 w 1587226"/>
                <a:gd name="connsiteY92" fmla="*/ 795971 h 1341834"/>
                <a:gd name="connsiteX93" fmla="*/ 422499 w 1587226"/>
                <a:gd name="connsiteY93" fmla="*/ 762687 h 1341834"/>
                <a:gd name="connsiteX94" fmla="*/ 516705 w 1587226"/>
                <a:gd name="connsiteY94" fmla="*/ 682804 h 1341834"/>
                <a:gd name="connsiteX95" fmla="*/ 588073 w 1587226"/>
                <a:gd name="connsiteY95" fmla="*/ 679951 h 1341834"/>
                <a:gd name="connsiteX96" fmla="*/ 621378 w 1587226"/>
                <a:gd name="connsiteY96" fmla="*/ 716089 h 1341834"/>
                <a:gd name="connsiteX97" fmla="*/ 484351 w 1587226"/>
                <a:gd name="connsiteY97" fmla="*/ 802628 h 1341834"/>
                <a:gd name="connsiteX98" fmla="*/ 510995 w 1587226"/>
                <a:gd name="connsiteY98" fmla="*/ 849226 h 1341834"/>
                <a:gd name="connsiteX99" fmla="*/ 570945 w 1587226"/>
                <a:gd name="connsiteY99" fmla="*/ 852079 h 1341834"/>
                <a:gd name="connsiteX100" fmla="*/ 670860 w 1587226"/>
                <a:gd name="connsiteY100" fmla="*/ 855883 h 1341834"/>
                <a:gd name="connsiteX101" fmla="*/ 677521 w 1587226"/>
                <a:gd name="connsiteY101" fmla="*/ 882510 h 1341834"/>
                <a:gd name="connsiteX102" fmla="*/ 770775 w 1587226"/>
                <a:gd name="connsiteY102" fmla="*/ 873001 h 1341834"/>
                <a:gd name="connsiteX103" fmla="*/ 794565 w 1587226"/>
                <a:gd name="connsiteY103" fmla="*/ 972854 h 1341834"/>
                <a:gd name="connsiteX104" fmla="*/ 794565 w 1587226"/>
                <a:gd name="connsiteY104" fmla="*/ 1026108 h 1341834"/>
                <a:gd name="connsiteX105" fmla="*/ 841192 w 1587226"/>
                <a:gd name="connsiteY105" fmla="*/ 1046079 h 1341834"/>
                <a:gd name="connsiteX106" fmla="*/ 841192 w 1587226"/>
                <a:gd name="connsiteY106" fmla="*/ 1055589 h 1341834"/>
                <a:gd name="connsiteX107" fmla="*/ 887819 w 1587226"/>
                <a:gd name="connsiteY107" fmla="*/ 1062246 h 1341834"/>
                <a:gd name="connsiteX108" fmla="*/ 914463 w 1587226"/>
                <a:gd name="connsiteY108" fmla="*/ 1072707 h 1341834"/>
                <a:gd name="connsiteX109" fmla="*/ 927785 w 1587226"/>
                <a:gd name="connsiteY109" fmla="*/ 1152589 h 1341834"/>
                <a:gd name="connsiteX110" fmla="*/ 937301 w 1587226"/>
                <a:gd name="connsiteY110" fmla="*/ 1152589 h 1341834"/>
                <a:gd name="connsiteX111" fmla="*/ 987734 w 1587226"/>
                <a:gd name="connsiteY111" fmla="*/ 1281922 h 1341834"/>
                <a:gd name="connsiteX112" fmla="*/ 1114294 w 1587226"/>
                <a:gd name="connsiteY112" fmla="*/ 1248638 h 1341834"/>
                <a:gd name="connsiteX113" fmla="*/ 1140938 w 1587226"/>
                <a:gd name="connsiteY113" fmla="*/ 1295236 h 1341834"/>
                <a:gd name="connsiteX114" fmla="*/ 1137131 w 1587226"/>
                <a:gd name="connsiteY114" fmla="*/ 1305697 h 1341834"/>
                <a:gd name="connsiteX115" fmla="*/ 1243708 w 1587226"/>
                <a:gd name="connsiteY115" fmla="*/ 1299040 h 1341834"/>
                <a:gd name="connsiteX116" fmla="*/ 1260836 w 1587226"/>
                <a:gd name="connsiteY116" fmla="*/ 1341834 h 1341834"/>
                <a:gd name="connsiteX117" fmla="*/ 1344575 w 1587226"/>
                <a:gd name="connsiteY117" fmla="*/ 1328520 h 1341834"/>
                <a:gd name="connsiteX118" fmla="*/ 1347429 w 1587226"/>
                <a:gd name="connsiteY118" fmla="*/ 1315207 h 1341834"/>
                <a:gd name="connsiteX119" fmla="*/ 1414039 w 1587226"/>
                <a:gd name="connsiteY119" fmla="*/ 1338981 h 1341834"/>
                <a:gd name="connsiteX120" fmla="*/ 1447345 w 1587226"/>
                <a:gd name="connsiteY120" fmla="*/ 1252442 h 1341834"/>
                <a:gd name="connsiteX121" fmla="*/ 1537744 w 1587226"/>
                <a:gd name="connsiteY121" fmla="*/ 1292383 h 1341834"/>
                <a:gd name="connsiteX122" fmla="*/ 1587226 w 1587226"/>
                <a:gd name="connsiteY122" fmla="*/ 1272413 h 1341834"/>
                <a:gd name="connsiteX123" fmla="*/ 1580565 w 1587226"/>
                <a:gd name="connsiteY123" fmla="*/ 1142128 h 1341834"/>
                <a:gd name="connsiteX0" fmla="*/ 1580565 w 1587226"/>
                <a:gd name="connsiteY0" fmla="*/ 1142128 h 1341834"/>
                <a:gd name="connsiteX1" fmla="*/ 1553921 w 1587226"/>
                <a:gd name="connsiteY1" fmla="*/ 1105991 h 1341834"/>
                <a:gd name="connsiteX2" fmla="*/ 1444490 w 1587226"/>
                <a:gd name="connsiteY2" fmla="*/ 1155442 h 1341834"/>
                <a:gd name="connsiteX3" fmla="*/ 1454006 w 1587226"/>
                <a:gd name="connsiteY3" fmla="*/ 1199187 h 1341834"/>
                <a:gd name="connsiteX4" fmla="*/ 1414039 w 1587226"/>
                <a:gd name="connsiteY4" fmla="*/ 1212501 h 1341834"/>
                <a:gd name="connsiteX5" fmla="*/ 1400718 w 1587226"/>
                <a:gd name="connsiteY5" fmla="*/ 1195383 h 1341834"/>
                <a:gd name="connsiteX6" fmla="*/ 1387396 w 1587226"/>
                <a:gd name="connsiteY6" fmla="*/ 1185873 h 1341834"/>
                <a:gd name="connsiteX7" fmla="*/ 1331253 w 1587226"/>
                <a:gd name="connsiteY7" fmla="*/ 1199187 h 1341834"/>
                <a:gd name="connsiteX8" fmla="*/ 1294141 w 1587226"/>
                <a:gd name="connsiteY8" fmla="*/ 1128814 h 1341834"/>
                <a:gd name="connsiteX9" fmla="*/ 1257030 w 1587226"/>
                <a:gd name="connsiteY9" fmla="*/ 1088873 h 1341834"/>
                <a:gd name="connsiteX10" fmla="*/ 1231337 w 1587226"/>
                <a:gd name="connsiteY10" fmla="*/ 1072707 h 1341834"/>
                <a:gd name="connsiteX11" fmla="*/ 1250369 w 1587226"/>
                <a:gd name="connsiteY11" fmla="*/ 1012795 h 1341834"/>
                <a:gd name="connsiteX12" fmla="*/ 1227531 w 1587226"/>
                <a:gd name="connsiteY12" fmla="*/ 989020 h 1341834"/>
                <a:gd name="connsiteX13" fmla="*/ 1183759 w 1587226"/>
                <a:gd name="connsiteY13" fmla="*/ 1015648 h 1341834"/>
                <a:gd name="connsiteX14" fmla="*/ 1171388 w 1587226"/>
                <a:gd name="connsiteY14" fmla="*/ 1012795 h 1341834"/>
                <a:gd name="connsiteX15" fmla="*/ 1143792 w 1587226"/>
                <a:gd name="connsiteY15" fmla="*/ 999481 h 1341834"/>
                <a:gd name="connsiteX16" fmla="*/ 1120955 w 1587226"/>
                <a:gd name="connsiteY16" fmla="*/ 982363 h 1341834"/>
                <a:gd name="connsiteX17" fmla="*/ 1077182 w 1587226"/>
                <a:gd name="connsiteY17" fmla="*/ 962393 h 1341834"/>
                <a:gd name="connsiteX18" fmla="*/ 1077182 w 1587226"/>
                <a:gd name="connsiteY18" fmla="*/ 955736 h 1341834"/>
                <a:gd name="connsiteX19" fmla="*/ 954429 w 1587226"/>
                <a:gd name="connsiteY19" fmla="*/ 892971 h 1341834"/>
                <a:gd name="connsiteX20" fmla="*/ 943962 w 1587226"/>
                <a:gd name="connsiteY20" fmla="*/ 849226 h 1341834"/>
                <a:gd name="connsiteX21" fmla="*/ 1067666 w 1587226"/>
                <a:gd name="connsiteY21" fmla="*/ 769343 h 1341834"/>
                <a:gd name="connsiteX22" fmla="*/ 1067666 w 1587226"/>
                <a:gd name="connsiteY22" fmla="*/ 699922 h 1341834"/>
                <a:gd name="connsiteX23" fmla="*/ 1024846 w 1587226"/>
                <a:gd name="connsiteY23" fmla="*/ 606726 h 1341834"/>
                <a:gd name="connsiteX24" fmla="*/ 1024846 w 1587226"/>
                <a:gd name="connsiteY24" fmla="*/ 606726 h 1341834"/>
                <a:gd name="connsiteX25" fmla="*/ 1038168 w 1587226"/>
                <a:gd name="connsiteY25" fmla="*/ 580098 h 1341834"/>
                <a:gd name="connsiteX26" fmla="*/ 1138083 w 1587226"/>
                <a:gd name="connsiteY26" fmla="*/ 590559 h 1341834"/>
                <a:gd name="connsiteX27" fmla="*/ 1144744 w 1587226"/>
                <a:gd name="connsiteY27" fmla="*/ 530648 h 1341834"/>
                <a:gd name="connsiteX28" fmla="*/ 1095262 w 1587226"/>
                <a:gd name="connsiteY28" fmla="*/ 523991 h 1341834"/>
                <a:gd name="connsiteX29" fmla="*/ 1104778 w 1587226"/>
                <a:gd name="connsiteY29" fmla="*/ 340451 h 1341834"/>
                <a:gd name="connsiteX30" fmla="*/ 1138083 w 1587226"/>
                <a:gd name="connsiteY30" fmla="*/ 320481 h 1341834"/>
                <a:gd name="connsiteX31" fmla="*/ 1158066 w 1587226"/>
                <a:gd name="connsiteY31" fmla="*/ 329990 h 1341834"/>
                <a:gd name="connsiteX32" fmla="*/ 1168533 w 1587226"/>
                <a:gd name="connsiteY32" fmla="*/ 344255 h 1341834"/>
                <a:gd name="connsiteX33" fmla="*/ 1215161 w 1587226"/>
                <a:gd name="connsiteY33" fmla="*/ 317628 h 1341834"/>
                <a:gd name="connsiteX34" fmla="*/ 1198032 w 1587226"/>
                <a:gd name="connsiteY34" fmla="*/ 284343 h 1341834"/>
                <a:gd name="connsiteX35" fmla="*/ 1215161 w 1587226"/>
                <a:gd name="connsiteY35" fmla="*/ 267226 h 1341834"/>
                <a:gd name="connsiteX36" fmla="*/ 1241805 w 1587226"/>
                <a:gd name="connsiteY36" fmla="*/ 227284 h 1341834"/>
                <a:gd name="connsiteX37" fmla="*/ 1221821 w 1587226"/>
                <a:gd name="connsiteY37" fmla="*/ 220628 h 1341834"/>
                <a:gd name="connsiteX38" fmla="*/ 1155211 w 1587226"/>
                <a:gd name="connsiteY38" fmla="*/ 216824 h 1341834"/>
                <a:gd name="connsiteX39" fmla="*/ 1128567 w 1587226"/>
                <a:gd name="connsiteY39" fmla="*/ 240598 h 1341834"/>
                <a:gd name="connsiteX40" fmla="*/ 1111439 w 1587226"/>
                <a:gd name="connsiteY40" fmla="*/ 263422 h 1341834"/>
                <a:gd name="connsiteX41" fmla="*/ 1081940 w 1587226"/>
                <a:gd name="connsiteY41" fmla="*/ 267226 h 1341834"/>
                <a:gd name="connsiteX42" fmla="*/ 1044829 w 1587226"/>
                <a:gd name="connsiteY42" fmla="*/ 300510 h 1341834"/>
                <a:gd name="connsiteX43" fmla="*/ 984880 w 1587226"/>
                <a:gd name="connsiteY43" fmla="*/ 297657 h 1341834"/>
                <a:gd name="connsiteX44" fmla="*/ 995347 w 1587226"/>
                <a:gd name="connsiteY44" fmla="*/ 216824 h 1341834"/>
                <a:gd name="connsiteX45" fmla="*/ 962042 w 1587226"/>
                <a:gd name="connsiteY45" fmla="*/ 191147 h 1341834"/>
                <a:gd name="connsiteX46" fmla="*/ 968627 w 1587226"/>
                <a:gd name="connsiteY46" fmla="*/ 191367 h 1341834"/>
                <a:gd name="connsiteX47" fmla="*/ 985755 w 1587226"/>
                <a:gd name="connsiteY47" fmla="*/ 124798 h 1341834"/>
                <a:gd name="connsiteX48" fmla="*/ 943667 w 1587226"/>
                <a:gd name="connsiteY48" fmla="*/ 109363 h 1341834"/>
                <a:gd name="connsiteX49" fmla="*/ 939128 w 1587226"/>
                <a:gd name="connsiteY49" fmla="*/ 56108 h 1341834"/>
                <a:gd name="connsiteX50" fmla="*/ 886867 w 1587226"/>
                <a:gd name="connsiteY50" fmla="*/ 33284 h 1341834"/>
                <a:gd name="connsiteX51" fmla="*/ 870691 w 1587226"/>
                <a:gd name="connsiteY51" fmla="*/ 29480 h 1341834"/>
                <a:gd name="connsiteX52" fmla="*/ 820257 w 1587226"/>
                <a:gd name="connsiteY52" fmla="*/ 42794 h 1341834"/>
                <a:gd name="connsiteX53" fmla="*/ 724148 w 1587226"/>
                <a:gd name="connsiteY53" fmla="*/ 0 h 1341834"/>
                <a:gd name="connsiteX54" fmla="*/ 680376 w 1587226"/>
                <a:gd name="connsiteY54" fmla="*/ 36137 h 1341834"/>
                <a:gd name="connsiteX55" fmla="*/ 678254 w 1587226"/>
                <a:gd name="connsiteY55" fmla="*/ 71253 h 1341834"/>
                <a:gd name="connsiteX56" fmla="*/ 746986 w 1587226"/>
                <a:gd name="connsiteY56" fmla="*/ 86248 h 1341834"/>
                <a:gd name="connsiteX57" fmla="*/ 744131 w 1587226"/>
                <a:gd name="connsiteY57" fmla="*/ 99853 h 1341834"/>
                <a:gd name="connsiteX58" fmla="*/ 723054 w 1587226"/>
                <a:gd name="connsiteY58" fmla="*/ 126920 h 1341834"/>
                <a:gd name="connsiteX59" fmla="*/ 737470 w 1587226"/>
                <a:gd name="connsiteY59" fmla="*/ 169275 h 1341834"/>
                <a:gd name="connsiteX60" fmla="*/ 670860 w 1587226"/>
                <a:gd name="connsiteY60" fmla="*/ 162618 h 1341834"/>
                <a:gd name="connsiteX61" fmla="*/ 570945 w 1587226"/>
                <a:gd name="connsiteY61" fmla="*/ 182588 h 1341834"/>
                <a:gd name="connsiteX62" fmla="*/ 549058 w 1587226"/>
                <a:gd name="connsiteY62" fmla="*/ 176883 h 1341834"/>
                <a:gd name="connsiteX63" fmla="*/ 523366 w 1587226"/>
                <a:gd name="connsiteY63" fmla="*/ 183539 h 1341834"/>
                <a:gd name="connsiteX64" fmla="*/ 415838 w 1587226"/>
                <a:gd name="connsiteY64" fmla="*/ 203510 h 1341834"/>
                <a:gd name="connsiteX65" fmla="*/ 355889 w 1587226"/>
                <a:gd name="connsiteY65" fmla="*/ 190196 h 1341834"/>
                <a:gd name="connsiteX66" fmla="*/ 346373 w 1587226"/>
                <a:gd name="connsiteY66" fmla="*/ 223481 h 1341834"/>
                <a:gd name="connsiteX67" fmla="*/ 289279 w 1587226"/>
                <a:gd name="connsiteY67" fmla="*/ 263422 h 1341834"/>
                <a:gd name="connsiteX68" fmla="*/ 233136 w 1587226"/>
                <a:gd name="connsiteY68" fmla="*/ 243451 h 1341834"/>
                <a:gd name="connsiteX69" fmla="*/ 222668 w 1587226"/>
                <a:gd name="connsiteY69" fmla="*/ 206363 h 1341834"/>
                <a:gd name="connsiteX70" fmla="*/ 142736 w 1587226"/>
                <a:gd name="connsiteY70" fmla="*/ 196853 h 1341834"/>
                <a:gd name="connsiteX71" fmla="*/ 96109 w 1587226"/>
                <a:gd name="connsiteY71" fmla="*/ 230137 h 1341834"/>
                <a:gd name="connsiteX72" fmla="*/ 93254 w 1587226"/>
                <a:gd name="connsiteY72" fmla="*/ 213020 h 1341834"/>
                <a:gd name="connsiteX73" fmla="*/ 0 w 1587226"/>
                <a:gd name="connsiteY73" fmla="*/ 183539 h 1341834"/>
                <a:gd name="connsiteX74" fmla="*/ 26644 w 1587226"/>
                <a:gd name="connsiteY74" fmla="*/ 270079 h 1341834"/>
                <a:gd name="connsiteX75" fmla="*/ 59949 w 1587226"/>
                <a:gd name="connsiteY75" fmla="*/ 339500 h 1341834"/>
                <a:gd name="connsiteX76" fmla="*/ 69465 w 1587226"/>
                <a:gd name="connsiteY76" fmla="*/ 379441 h 1341834"/>
                <a:gd name="connsiteX77" fmla="*/ 29499 w 1587226"/>
                <a:gd name="connsiteY77" fmla="*/ 416530 h 1341834"/>
                <a:gd name="connsiteX78" fmla="*/ 2855 w 1587226"/>
                <a:gd name="connsiteY78" fmla="*/ 446010 h 1341834"/>
                <a:gd name="connsiteX79" fmla="*/ 62804 w 1587226"/>
                <a:gd name="connsiteY79" fmla="*/ 520187 h 1341834"/>
                <a:gd name="connsiteX80" fmla="*/ 96109 w 1587226"/>
                <a:gd name="connsiteY80" fmla="*/ 539206 h 1341834"/>
                <a:gd name="connsiteX81" fmla="*/ 99915 w 1587226"/>
                <a:gd name="connsiteY81" fmla="*/ 545863 h 1341834"/>
                <a:gd name="connsiteX82" fmla="*/ 216007 w 1587226"/>
                <a:gd name="connsiteY82" fmla="*/ 559177 h 1341834"/>
                <a:gd name="connsiteX83" fmla="*/ 289279 w 1587226"/>
                <a:gd name="connsiteY83" fmla="*/ 612432 h 1341834"/>
                <a:gd name="connsiteX84" fmla="*/ 286424 w 1587226"/>
                <a:gd name="connsiteY84" fmla="*/ 629549 h 1341834"/>
                <a:gd name="connsiteX85" fmla="*/ 289279 w 1587226"/>
                <a:gd name="connsiteY85" fmla="*/ 649520 h 1341834"/>
                <a:gd name="connsiteX86" fmla="*/ 159864 w 1587226"/>
                <a:gd name="connsiteY86" fmla="*/ 672344 h 1341834"/>
                <a:gd name="connsiteX87" fmla="*/ 129414 w 1587226"/>
                <a:gd name="connsiteY87" fmla="*/ 685657 h 1341834"/>
                <a:gd name="connsiteX88" fmla="*/ 116092 w 1587226"/>
                <a:gd name="connsiteY88" fmla="*/ 776000 h 1341834"/>
                <a:gd name="connsiteX89" fmla="*/ 196024 w 1587226"/>
                <a:gd name="connsiteY89" fmla="*/ 759834 h 1341834"/>
                <a:gd name="connsiteX90" fmla="*/ 213153 w 1587226"/>
                <a:gd name="connsiteY90" fmla="*/ 789314 h 1341834"/>
                <a:gd name="connsiteX91" fmla="*/ 362550 w 1587226"/>
                <a:gd name="connsiteY91" fmla="*/ 745569 h 1341834"/>
                <a:gd name="connsiteX92" fmla="*/ 373017 w 1587226"/>
                <a:gd name="connsiteY92" fmla="*/ 795971 h 1341834"/>
                <a:gd name="connsiteX93" fmla="*/ 422499 w 1587226"/>
                <a:gd name="connsiteY93" fmla="*/ 762687 h 1341834"/>
                <a:gd name="connsiteX94" fmla="*/ 516705 w 1587226"/>
                <a:gd name="connsiteY94" fmla="*/ 682804 h 1341834"/>
                <a:gd name="connsiteX95" fmla="*/ 588073 w 1587226"/>
                <a:gd name="connsiteY95" fmla="*/ 679951 h 1341834"/>
                <a:gd name="connsiteX96" fmla="*/ 621378 w 1587226"/>
                <a:gd name="connsiteY96" fmla="*/ 716089 h 1341834"/>
                <a:gd name="connsiteX97" fmla="*/ 484351 w 1587226"/>
                <a:gd name="connsiteY97" fmla="*/ 802628 h 1341834"/>
                <a:gd name="connsiteX98" fmla="*/ 510995 w 1587226"/>
                <a:gd name="connsiteY98" fmla="*/ 849226 h 1341834"/>
                <a:gd name="connsiteX99" fmla="*/ 570945 w 1587226"/>
                <a:gd name="connsiteY99" fmla="*/ 852079 h 1341834"/>
                <a:gd name="connsiteX100" fmla="*/ 670860 w 1587226"/>
                <a:gd name="connsiteY100" fmla="*/ 855883 h 1341834"/>
                <a:gd name="connsiteX101" fmla="*/ 677521 w 1587226"/>
                <a:gd name="connsiteY101" fmla="*/ 882510 h 1341834"/>
                <a:gd name="connsiteX102" fmla="*/ 770775 w 1587226"/>
                <a:gd name="connsiteY102" fmla="*/ 873001 h 1341834"/>
                <a:gd name="connsiteX103" fmla="*/ 794565 w 1587226"/>
                <a:gd name="connsiteY103" fmla="*/ 972854 h 1341834"/>
                <a:gd name="connsiteX104" fmla="*/ 794565 w 1587226"/>
                <a:gd name="connsiteY104" fmla="*/ 1026108 h 1341834"/>
                <a:gd name="connsiteX105" fmla="*/ 841192 w 1587226"/>
                <a:gd name="connsiteY105" fmla="*/ 1046079 h 1341834"/>
                <a:gd name="connsiteX106" fmla="*/ 841192 w 1587226"/>
                <a:gd name="connsiteY106" fmla="*/ 1055589 h 1341834"/>
                <a:gd name="connsiteX107" fmla="*/ 887819 w 1587226"/>
                <a:gd name="connsiteY107" fmla="*/ 1062246 h 1341834"/>
                <a:gd name="connsiteX108" fmla="*/ 914463 w 1587226"/>
                <a:gd name="connsiteY108" fmla="*/ 1072707 h 1341834"/>
                <a:gd name="connsiteX109" fmla="*/ 927785 w 1587226"/>
                <a:gd name="connsiteY109" fmla="*/ 1152589 h 1341834"/>
                <a:gd name="connsiteX110" fmla="*/ 937301 w 1587226"/>
                <a:gd name="connsiteY110" fmla="*/ 1152589 h 1341834"/>
                <a:gd name="connsiteX111" fmla="*/ 987734 w 1587226"/>
                <a:gd name="connsiteY111" fmla="*/ 1281922 h 1341834"/>
                <a:gd name="connsiteX112" fmla="*/ 1114294 w 1587226"/>
                <a:gd name="connsiteY112" fmla="*/ 1248638 h 1341834"/>
                <a:gd name="connsiteX113" fmla="*/ 1140938 w 1587226"/>
                <a:gd name="connsiteY113" fmla="*/ 1295236 h 1341834"/>
                <a:gd name="connsiteX114" fmla="*/ 1137131 w 1587226"/>
                <a:gd name="connsiteY114" fmla="*/ 1305697 h 1341834"/>
                <a:gd name="connsiteX115" fmla="*/ 1243708 w 1587226"/>
                <a:gd name="connsiteY115" fmla="*/ 1299040 h 1341834"/>
                <a:gd name="connsiteX116" fmla="*/ 1260836 w 1587226"/>
                <a:gd name="connsiteY116" fmla="*/ 1341834 h 1341834"/>
                <a:gd name="connsiteX117" fmla="*/ 1344575 w 1587226"/>
                <a:gd name="connsiteY117" fmla="*/ 1328520 h 1341834"/>
                <a:gd name="connsiteX118" fmla="*/ 1347429 w 1587226"/>
                <a:gd name="connsiteY118" fmla="*/ 1315207 h 1341834"/>
                <a:gd name="connsiteX119" fmla="*/ 1414039 w 1587226"/>
                <a:gd name="connsiteY119" fmla="*/ 1338981 h 1341834"/>
                <a:gd name="connsiteX120" fmla="*/ 1447345 w 1587226"/>
                <a:gd name="connsiteY120" fmla="*/ 1252442 h 1341834"/>
                <a:gd name="connsiteX121" fmla="*/ 1537744 w 1587226"/>
                <a:gd name="connsiteY121" fmla="*/ 1292383 h 1341834"/>
                <a:gd name="connsiteX122" fmla="*/ 1587226 w 1587226"/>
                <a:gd name="connsiteY122" fmla="*/ 1272413 h 1341834"/>
                <a:gd name="connsiteX123" fmla="*/ 1580565 w 1587226"/>
                <a:gd name="connsiteY123" fmla="*/ 1142128 h 1341834"/>
                <a:gd name="connsiteX0" fmla="*/ 1580565 w 1587226"/>
                <a:gd name="connsiteY0" fmla="*/ 1142128 h 1341834"/>
                <a:gd name="connsiteX1" fmla="*/ 1553921 w 1587226"/>
                <a:gd name="connsiteY1" fmla="*/ 1105991 h 1341834"/>
                <a:gd name="connsiteX2" fmla="*/ 1444490 w 1587226"/>
                <a:gd name="connsiteY2" fmla="*/ 1155442 h 1341834"/>
                <a:gd name="connsiteX3" fmla="*/ 1454006 w 1587226"/>
                <a:gd name="connsiteY3" fmla="*/ 1199187 h 1341834"/>
                <a:gd name="connsiteX4" fmla="*/ 1414039 w 1587226"/>
                <a:gd name="connsiteY4" fmla="*/ 1212501 h 1341834"/>
                <a:gd name="connsiteX5" fmla="*/ 1400718 w 1587226"/>
                <a:gd name="connsiteY5" fmla="*/ 1195383 h 1341834"/>
                <a:gd name="connsiteX6" fmla="*/ 1387396 w 1587226"/>
                <a:gd name="connsiteY6" fmla="*/ 1185873 h 1341834"/>
                <a:gd name="connsiteX7" fmla="*/ 1331253 w 1587226"/>
                <a:gd name="connsiteY7" fmla="*/ 1199187 h 1341834"/>
                <a:gd name="connsiteX8" fmla="*/ 1294141 w 1587226"/>
                <a:gd name="connsiteY8" fmla="*/ 1128814 h 1341834"/>
                <a:gd name="connsiteX9" fmla="*/ 1257030 w 1587226"/>
                <a:gd name="connsiteY9" fmla="*/ 1088873 h 1341834"/>
                <a:gd name="connsiteX10" fmla="*/ 1231337 w 1587226"/>
                <a:gd name="connsiteY10" fmla="*/ 1072707 h 1341834"/>
                <a:gd name="connsiteX11" fmla="*/ 1250369 w 1587226"/>
                <a:gd name="connsiteY11" fmla="*/ 1012795 h 1341834"/>
                <a:gd name="connsiteX12" fmla="*/ 1227531 w 1587226"/>
                <a:gd name="connsiteY12" fmla="*/ 989020 h 1341834"/>
                <a:gd name="connsiteX13" fmla="*/ 1183759 w 1587226"/>
                <a:gd name="connsiteY13" fmla="*/ 1015648 h 1341834"/>
                <a:gd name="connsiteX14" fmla="*/ 1171388 w 1587226"/>
                <a:gd name="connsiteY14" fmla="*/ 1012795 h 1341834"/>
                <a:gd name="connsiteX15" fmla="*/ 1143792 w 1587226"/>
                <a:gd name="connsiteY15" fmla="*/ 999481 h 1341834"/>
                <a:gd name="connsiteX16" fmla="*/ 1120955 w 1587226"/>
                <a:gd name="connsiteY16" fmla="*/ 982363 h 1341834"/>
                <a:gd name="connsiteX17" fmla="*/ 1077182 w 1587226"/>
                <a:gd name="connsiteY17" fmla="*/ 962393 h 1341834"/>
                <a:gd name="connsiteX18" fmla="*/ 1077182 w 1587226"/>
                <a:gd name="connsiteY18" fmla="*/ 955736 h 1341834"/>
                <a:gd name="connsiteX19" fmla="*/ 954429 w 1587226"/>
                <a:gd name="connsiteY19" fmla="*/ 892971 h 1341834"/>
                <a:gd name="connsiteX20" fmla="*/ 943962 w 1587226"/>
                <a:gd name="connsiteY20" fmla="*/ 849226 h 1341834"/>
                <a:gd name="connsiteX21" fmla="*/ 1067666 w 1587226"/>
                <a:gd name="connsiteY21" fmla="*/ 769343 h 1341834"/>
                <a:gd name="connsiteX22" fmla="*/ 1067666 w 1587226"/>
                <a:gd name="connsiteY22" fmla="*/ 699922 h 1341834"/>
                <a:gd name="connsiteX23" fmla="*/ 1024846 w 1587226"/>
                <a:gd name="connsiteY23" fmla="*/ 606726 h 1341834"/>
                <a:gd name="connsiteX24" fmla="*/ 1024846 w 1587226"/>
                <a:gd name="connsiteY24" fmla="*/ 606726 h 1341834"/>
                <a:gd name="connsiteX25" fmla="*/ 1038168 w 1587226"/>
                <a:gd name="connsiteY25" fmla="*/ 580098 h 1341834"/>
                <a:gd name="connsiteX26" fmla="*/ 1138083 w 1587226"/>
                <a:gd name="connsiteY26" fmla="*/ 590559 h 1341834"/>
                <a:gd name="connsiteX27" fmla="*/ 1144744 w 1587226"/>
                <a:gd name="connsiteY27" fmla="*/ 530648 h 1341834"/>
                <a:gd name="connsiteX28" fmla="*/ 1095262 w 1587226"/>
                <a:gd name="connsiteY28" fmla="*/ 523991 h 1341834"/>
                <a:gd name="connsiteX29" fmla="*/ 1104778 w 1587226"/>
                <a:gd name="connsiteY29" fmla="*/ 340451 h 1341834"/>
                <a:gd name="connsiteX30" fmla="*/ 1138083 w 1587226"/>
                <a:gd name="connsiteY30" fmla="*/ 320481 h 1341834"/>
                <a:gd name="connsiteX31" fmla="*/ 1158066 w 1587226"/>
                <a:gd name="connsiteY31" fmla="*/ 329990 h 1341834"/>
                <a:gd name="connsiteX32" fmla="*/ 1168533 w 1587226"/>
                <a:gd name="connsiteY32" fmla="*/ 344255 h 1341834"/>
                <a:gd name="connsiteX33" fmla="*/ 1215161 w 1587226"/>
                <a:gd name="connsiteY33" fmla="*/ 317628 h 1341834"/>
                <a:gd name="connsiteX34" fmla="*/ 1198032 w 1587226"/>
                <a:gd name="connsiteY34" fmla="*/ 284343 h 1341834"/>
                <a:gd name="connsiteX35" fmla="*/ 1215161 w 1587226"/>
                <a:gd name="connsiteY35" fmla="*/ 267226 h 1341834"/>
                <a:gd name="connsiteX36" fmla="*/ 1241805 w 1587226"/>
                <a:gd name="connsiteY36" fmla="*/ 227284 h 1341834"/>
                <a:gd name="connsiteX37" fmla="*/ 1221821 w 1587226"/>
                <a:gd name="connsiteY37" fmla="*/ 220628 h 1341834"/>
                <a:gd name="connsiteX38" fmla="*/ 1155211 w 1587226"/>
                <a:gd name="connsiteY38" fmla="*/ 216824 h 1341834"/>
                <a:gd name="connsiteX39" fmla="*/ 1128567 w 1587226"/>
                <a:gd name="connsiteY39" fmla="*/ 240598 h 1341834"/>
                <a:gd name="connsiteX40" fmla="*/ 1111439 w 1587226"/>
                <a:gd name="connsiteY40" fmla="*/ 263422 h 1341834"/>
                <a:gd name="connsiteX41" fmla="*/ 1081940 w 1587226"/>
                <a:gd name="connsiteY41" fmla="*/ 267226 h 1341834"/>
                <a:gd name="connsiteX42" fmla="*/ 1044829 w 1587226"/>
                <a:gd name="connsiteY42" fmla="*/ 300510 h 1341834"/>
                <a:gd name="connsiteX43" fmla="*/ 984880 w 1587226"/>
                <a:gd name="connsiteY43" fmla="*/ 297657 h 1341834"/>
                <a:gd name="connsiteX44" fmla="*/ 995347 w 1587226"/>
                <a:gd name="connsiteY44" fmla="*/ 216824 h 1341834"/>
                <a:gd name="connsiteX45" fmla="*/ 962042 w 1587226"/>
                <a:gd name="connsiteY45" fmla="*/ 191147 h 1341834"/>
                <a:gd name="connsiteX46" fmla="*/ 968627 w 1587226"/>
                <a:gd name="connsiteY46" fmla="*/ 191367 h 1341834"/>
                <a:gd name="connsiteX47" fmla="*/ 985755 w 1587226"/>
                <a:gd name="connsiteY47" fmla="*/ 124798 h 1341834"/>
                <a:gd name="connsiteX48" fmla="*/ 943667 w 1587226"/>
                <a:gd name="connsiteY48" fmla="*/ 109363 h 1341834"/>
                <a:gd name="connsiteX49" fmla="*/ 939128 w 1587226"/>
                <a:gd name="connsiteY49" fmla="*/ 56108 h 1341834"/>
                <a:gd name="connsiteX50" fmla="*/ 886867 w 1587226"/>
                <a:gd name="connsiteY50" fmla="*/ 33284 h 1341834"/>
                <a:gd name="connsiteX51" fmla="*/ 870691 w 1587226"/>
                <a:gd name="connsiteY51" fmla="*/ 29480 h 1341834"/>
                <a:gd name="connsiteX52" fmla="*/ 820257 w 1587226"/>
                <a:gd name="connsiteY52" fmla="*/ 42794 h 1341834"/>
                <a:gd name="connsiteX53" fmla="*/ 724148 w 1587226"/>
                <a:gd name="connsiteY53" fmla="*/ 0 h 1341834"/>
                <a:gd name="connsiteX54" fmla="*/ 680376 w 1587226"/>
                <a:gd name="connsiteY54" fmla="*/ 36137 h 1341834"/>
                <a:gd name="connsiteX55" fmla="*/ 678254 w 1587226"/>
                <a:gd name="connsiteY55" fmla="*/ 71253 h 1341834"/>
                <a:gd name="connsiteX56" fmla="*/ 746986 w 1587226"/>
                <a:gd name="connsiteY56" fmla="*/ 86248 h 1341834"/>
                <a:gd name="connsiteX57" fmla="*/ 737765 w 1587226"/>
                <a:gd name="connsiteY57" fmla="*/ 108341 h 1341834"/>
                <a:gd name="connsiteX58" fmla="*/ 723054 w 1587226"/>
                <a:gd name="connsiteY58" fmla="*/ 126920 h 1341834"/>
                <a:gd name="connsiteX59" fmla="*/ 737470 w 1587226"/>
                <a:gd name="connsiteY59" fmla="*/ 169275 h 1341834"/>
                <a:gd name="connsiteX60" fmla="*/ 670860 w 1587226"/>
                <a:gd name="connsiteY60" fmla="*/ 162618 h 1341834"/>
                <a:gd name="connsiteX61" fmla="*/ 570945 w 1587226"/>
                <a:gd name="connsiteY61" fmla="*/ 182588 h 1341834"/>
                <a:gd name="connsiteX62" fmla="*/ 549058 w 1587226"/>
                <a:gd name="connsiteY62" fmla="*/ 176883 h 1341834"/>
                <a:gd name="connsiteX63" fmla="*/ 523366 w 1587226"/>
                <a:gd name="connsiteY63" fmla="*/ 183539 h 1341834"/>
                <a:gd name="connsiteX64" fmla="*/ 415838 w 1587226"/>
                <a:gd name="connsiteY64" fmla="*/ 203510 h 1341834"/>
                <a:gd name="connsiteX65" fmla="*/ 355889 w 1587226"/>
                <a:gd name="connsiteY65" fmla="*/ 190196 h 1341834"/>
                <a:gd name="connsiteX66" fmla="*/ 346373 w 1587226"/>
                <a:gd name="connsiteY66" fmla="*/ 223481 h 1341834"/>
                <a:gd name="connsiteX67" fmla="*/ 289279 w 1587226"/>
                <a:gd name="connsiteY67" fmla="*/ 263422 h 1341834"/>
                <a:gd name="connsiteX68" fmla="*/ 233136 w 1587226"/>
                <a:gd name="connsiteY68" fmla="*/ 243451 h 1341834"/>
                <a:gd name="connsiteX69" fmla="*/ 222668 w 1587226"/>
                <a:gd name="connsiteY69" fmla="*/ 206363 h 1341834"/>
                <a:gd name="connsiteX70" fmla="*/ 142736 w 1587226"/>
                <a:gd name="connsiteY70" fmla="*/ 196853 h 1341834"/>
                <a:gd name="connsiteX71" fmla="*/ 96109 w 1587226"/>
                <a:gd name="connsiteY71" fmla="*/ 230137 h 1341834"/>
                <a:gd name="connsiteX72" fmla="*/ 93254 w 1587226"/>
                <a:gd name="connsiteY72" fmla="*/ 213020 h 1341834"/>
                <a:gd name="connsiteX73" fmla="*/ 0 w 1587226"/>
                <a:gd name="connsiteY73" fmla="*/ 183539 h 1341834"/>
                <a:gd name="connsiteX74" fmla="*/ 26644 w 1587226"/>
                <a:gd name="connsiteY74" fmla="*/ 270079 h 1341834"/>
                <a:gd name="connsiteX75" fmla="*/ 59949 w 1587226"/>
                <a:gd name="connsiteY75" fmla="*/ 339500 h 1341834"/>
                <a:gd name="connsiteX76" fmla="*/ 69465 w 1587226"/>
                <a:gd name="connsiteY76" fmla="*/ 379441 h 1341834"/>
                <a:gd name="connsiteX77" fmla="*/ 29499 w 1587226"/>
                <a:gd name="connsiteY77" fmla="*/ 416530 h 1341834"/>
                <a:gd name="connsiteX78" fmla="*/ 2855 w 1587226"/>
                <a:gd name="connsiteY78" fmla="*/ 446010 h 1341834"/>
                <a:gd name="connsiteX79" fmla="*/ 62804 w 1587226"/>
                <a:gd name="connsiteY79" fmla="*/ 520187 h 1341834"/>
                <a:gd name="connsiteX80" fmla="*/ 96109 w 1587226"/>
                <a:gd name="connsiteY80" fmla="*/ 539206 h 1341834"/>
                <a:gd name="connsiteX81" fmla="*/ 99915 w 1587226"/>
                <a:gd name="connsiteY81" fmla="*/ 545863 h 1341834"/>
                <a:gd name="connsiteX82" fmla="*/ 216007 w 1587226"/>
                <a:gd name="connsiteY82" fmla="*/ 559177 h 1341834"/>
                <a:gd name="connsiteX83" fmla="*/ 289279 w 1587226"/>
                <a:gd name="connsiteY83" fmla="*/ 612432 h 1341834"/>
                <a:gd name="connsiteX84" fmla="*/ 286424 w 1587226"/>
                <a:gd name="connsiteY84" fmla="*/ 629549 h 1341834"/>
                <a:gd name="connsiteX85" fmla="*/ 289279 w 1587226"/>
                <a:gd name="connsiteY85" fmla="*/ 649520 h 1341834"/>
                <a:gd name="connsiteX86" fmla="*/ 159864 w 1587226"/>
                <a:gd name="connsiteY86" fmla="*/ 672344 h 1341834"/>
                <a:gd name="connsiteX87" fmla="*/ 129414 w 1587226"/>
                <a:gd name="connsiteY87" fmla="*/ 685657 h 1341834"/>
                <a:gd name="connsiteX88" fmla="*/ 116092 w 1587226"/>
                <a:gd name="connsiteY88" fmla="*/ 776000 h 1341834"/>
                <a:gd name="connsiteX89" fmla="*/ 196024 w 1587226"/>
                <a:gd name="connsiteY89" fmla="*/ 759834 h 1341834"/>
                <a:gd name="connsiteX90" fmla="*/ 213153 w 1587226"/>
                <a:gd name="connsiteY90" fmla="*/ 789314 h 1341834"/>
                <a:gd name="connsiteX91" fmla="*/ 362550 w 1587226"/>
                <a:gd name="connsiteY91" fmla="*/ 745569 h 1341834"/>
                <a:gd name="connsiteX92" fmla="*/ 373017 w 1587226"/>
                <a:gd name="connsiteY92" fmla="*/ 795971 h 1341834"/>
                <a:gd name="connsiteX93" fmla="*/ 422499 w 1587226"/>
                <a:gd name="connsiteY93" fmla="*/ 762687 h 1341834"/>
                <a:gd name="connsiteX94" fmla="*/ 516705 w 1587226"/>
                <a:gd name="connsiteY94" fmla="*/ 682804 h 1341834"/>
                <a:gd name="connsiteX95" fmla="*/ 588073 w 1587226"/>
                <a:gd name="connsiteY95" fmla="*/ 679951 h 1341834"/>
                <a:gd name="connsiteX96" fmla="*/ 621378 w 1587226"/>
                <a:gd name="connsiteY96" fmla="*/ 716089 h 1341834"/>
                <a:gd name="connsiteX97" fmla="*/ 484351 w 1587226"/>
                <a:gd name="connsiteY97" fmla="*/ 802628 h 1341834"/>
                <a:gd name="connsiteX98" fmla="*/ 510995 w 1587226"/>
                <a:gd name="connsiteY98" fmla="*/ 849226 h 1341834"/>
                <a:gd name="connsiteX99" fmla="*/ 570945 w 1587226"/>
                <a:gd name="connsiteY99" fmla="*/ 852079 h 1341834"/>
                <a:gd name="connsiteX100" fmla="*/ 670860 w 1587226"/>
                <a:gd name="connsiteY100" fmla="*/ 855883 h 1341834"/>
                <a:gd name="connsiteX101" fmla="*/ 677521 w 1587226"/>
                <a:gd name="connsiteY101" fmla="*/ 882510 h 1341834"/>
                <a:gd name="connsiteX102" fmla="*/ 770775 w 1587226"/>
                <a:gd name="connsiteY102" fmla="*/ 873001 h 1341834"/>
                <a:gd name="connsiteX103" fmla="*/ 794565 w 1587226"/>
                <a:gd name="connsiteY103" fmla="*/ 972854 h 1341834"/>
                <a:gd name="connsiteX104" fmla="*/ 794565 w 1587226"/>
                <a:gd name="connsiteY104" fmla="*/ 1026108 h 1341834"/>
                <a:gd name="connsiteX105" fmla="*/ 841192 w 1587226"/>
                <a:gd name="connsiteY105" fmla="*/ 1046079 h 1341834"/>
                <a:gd name="connsiteX106" fmla="*/ 841192 w 1587226"/>
                <a:gd name="connsiteY106" fmla="*/ 1055589 h 1341834"/>
                <a:gd name="connsiteX107" fmla="*/ 887819 w 1587226"/>
                <a:gd name="connsiteY107" fmla="*/ 1062246 h 1341834"/>
                <a:gd name="connsiteX108" fmla="*/ 914463 w 1587226"/>
                <a:gd name="connsiteY108" fmla="*/ 1072707 h 1341834"/>
                <a:gd name="connsiteX109" fmla="*/ 927785 w 1587226"/>
                <a:gd name="connsiteY109" fmla="*/ 1152589 h 1341834"/>
                <a:gd name="connsiteX110" fmla="*/ 937301 w 1587226"/>
                <a:gd name="connsiteY110" fmla="*/ 1152589 h 1341834"/>
                <a:gd name="connsiteX111" fmla="*/ 987734 w 1587226"/>
                <a:gd name="connsiteY111" fmla="*/ 1281922 h 1341834"/>
                <a:gd name="connsiteX112" fmla="*/ 1114294 w 1587226"/>
                <a:gd name="connsiteY112" fmla="*/ 1248638 h 1341834"/>
                <a:gd name="connsiteX113" fmla="*/ 1140938 w 1587226"/>
                <a:gd name="connsiteY113" fmla="*/ 1295236 h 1341834"/>
                <a:gd name="connsiteX114" fmla="*/ 1137131 w 1587226"/>
                <a:gd name="connsiteY114" fmla="*/ 1305697 h 1341834"/>
                <a:gd name="connsiteX115" fmla="*/ 1243708 w 1587226"/>
                <a:gd name="connsiteY115" fmla="*/ 1299040 h 1341834"/>
                <a:gd name="connsiteX116" fmla="*/ 1260836 w 1587226"/>
                <a:gd name="connsiteY116" fmla="*/ 1341834 h 1341834"/>
                <a:gd name="connsiteX117" fmla="*/ 1344575 w 1587226"/>
                <a:gd name="connsiteY117" fmla="*/ 1328520 h 1341834"/>
                <a:gd name="connsiteX118" fmla="*/ 1347429 w 1587226"/>
                <a:gd name="connsiteY118" fmla="*/ 1315207 h 1341834"/>
                <a:gd name="connsiteX119" fmla="*/ 1414039 w 1587226"/>
                <a:gd name="connsiteY119" fmla="*/ 1338981 h 1341834"/>
                <a:gd name="connsiteX120" fmla="*/ 1447345 w 1587226"/>
                <a:gd name="connsiteY120" fmla="*/ 1252442 h 1341834"/>
                <a:gd name="connsiteX121" fmla="*/ 1537744 w 1587226"/>
                <a:gd name="connsiteY121" fmla="*/ 1292383 h 1341834"/>
                <a:gd name="connsiteX122" fmla="*/ 1587226 w 1587226"/>
                <a:gd name="connsiteY122" fmla="*/ 1272413 h 1341834"/>
                <a:gd name="connsiteX123" fmla="*/ 1580565 w 1587226"/>
                <a:gd name="connsiteY123" fmla="*/ 1142128 h 1341834"/>
                <a:gd name="connsiteX0" fmla="*/ 1580565 w 1587226"/>
                <a:gd name="connsiteY0" fmla="*/ 1142128 h 1341834"/>
                <a:gd name="connsiteX1" fmla="*/ 1553921 w 1587226"/>
                <a:gd name="connsiteY1" fmla="*/ 1105991 h 1341834"/>
                <a:gd name="connsiteX2" fmla="*/ 1444490 w 1587226"/>
                <a:gd name="connsiteY2" fmla="*/ 1155442 h 1341834"/>
                <a:gd name="connsiteX3" fmla="*/ 1454006 w 1587226"/>
                <a:gd name="connsiteY3" fmla="*/ 1199187 h 1341834"/>
                <a:gd name="connsiteX4" fmla="*/ 1414039 w 1587226"/>
                <a:gd name="connsiteY4" fmla="*/ 1212501 h 1341834"/>
                <a:gd name="connsiteX5" fmla="*/ 1400718 w 1587226"/>
                <a:gd name="connsiteY5" fmla="*/ 1195383 h 1341834"/>
                <a:gd name="connsiteX6" fmla="*/ 1387396 w 1587226"/>
                <a:gd name="connsiteY6" fmla="*/ 1185873 h 1341834"/>
                <a:gd name="connsiteX7" fmla="*/ 1331253 w 1587226"/>
                <a:gd name="connsiteY7" fmla="*/ 1199187 h 1341834"/>
                <a:gd name="connsiteX8" fmla="*/ 1294141 w 1587226"/>
                <a:gd name="connsiteY8" fmla="*/ 1128814 h 1341834"/>
                <a:gd name="connsiteX9" fmla="*/ 1257030 w 1587226"/>
                <a:gd name="connsiteY9" fmla="*/ 1088873 h 1341834"/>
                <a:gd name="connsiteX10" fmla="*/ 1231337 w 1587226"/>
                <a:gd name="connsiteY10" fmla="*/ 1072707 h 1341834"/>
                <a:gd name="connsiteX11" fmla="*/ 1250369 w 1587226"/>
                <a:gd name="connsiteY11" fmla="*/ 1012795 h 1341834"/>
                <a:gd name="connsiteX12" fmla="*/ 1227531 w 1587226"/>
                <a:gd name="connsiteY12" fmla="*/ 989020 h 1341834"/>
                <a:gd name="connsiteX13" fmla="*/ 1183759 w 1587226"/>
                <a:gd name="connsiteY13" fmla="*/ 1015648 h 1341834"/>
                <a:gd name="connsiteX14" fmla="*/ 1171388 w 1587226"/>
                <a:gd name="connsiteY14" fmla="*/ 1012795 h 1341834"/>
                <a:gd name="connsiteX15" fmla="*/ 1143792 w 1587226"/>
                <a:gd name="connsiteY15" fmla="*/ 999481 h 1341834"/>
                <a:gd name="connsiteX16" fmla="*/ 1120955 w 1587226"/>
                <a:gd name="connsiteY16" fmla="*/ 982363 h 1341834"/>
                <a:gd name="connsiteX17" fmla="*/ 1077182 w 1587226"/>
                <a:gd name="connsiteY17" fmla="*/ 962393 h 1341834"/>
                <a:gd name="connsiteX18" fmla="*/ 1077182 w 1587226"/>
                <a:gd name="connsiteY18" fmla="*/ 955736 h 1341834"/>
                <a:gd name="connsiteX19" fmla="*/ 954429 w 1587226"/>
                <a:gd name="connsiteY19" fmla="*/ 892971 h 1341834"/>
                <a:gd name="connsiteX20" fmla="*/ 943962 w 1587226"/>
                <a:gd name="connsiteY20" fmla="*/ 849226 h 1341834"/>
                <a:gd name="connsiteX21" fmla="*/ 1067666 w 1587226"/>
                <a:gd name="connsiteY21" fmla="*/ 769343 h 1341834"/>
                <a:gd name="connsiteX22" fmla="*/ 1067666 w 1587226"/>
                <a:gd name="connsiteY22" fmla="*/ 699922 h 1341834"/>
                <a:gd name="connsiteX23" fmla="*/ 1024846 w 1587226"/>
                <a:gd name="connsiteY23" fmla="*/ 606726 h 1341834"/>
                <a:gd name="connsiteX24" fmla="*/ 1024846 w 1587226"/>
                <a:gd name="connsiteY24" fmla="*/ 606726 h 1341834"/>
                <a:gd name="connsiteX25" fmla="*/ 1038168 w 1587226"/>
                <a:gd name="connsiteY25" fmla="*/ 580098 h 1341834"/>
                <a:gd name="connsiteX26" fmla="*/ 1138083 w 1587226"/>
                <a:gd name="connsiteY26" fmla="*/ 590559 h 1341834"/>
                <a:gd name="connsiteX27" fmla="*/ 1144744 w 1587226"/>
                <a:gd name="connsiteY27" fmla="*/ 530648 h 1341834"/>
                <a:gd name="connsiteX28" fmla="*/ 1095262 w 1587226"/>
                <a:gd name="connsiteY28" fmla="*/ 523991 h 1341834"/>
                <a:gd name="connsiteX29" fmla="*/ 1104778 w 1587226"/>
                <a:gd name="connsiteY29" fmla="*/ 340451 h 1341834"/>
                <a:gd name="connsiteX30" fmla="*/ 1138083 w 1587226"/>
                <a:gd name="connsiteY30" fmla="*/ 320481 h 1341834"/>
                <a:gd name="connsiteX31" fmla="*/ 1158066 w 1587226"/>
                <a:gd name="connsiteY31" fmla="*/ 329990 h 1341834"/>
                <a:gd name="connsiteX32" fmla="*/ 1168533 w 1587226"/>
                <a:gd name="connsiteY32" fmla="*/ 344255 h 1341834"/>
                <a:gd name="connsiteX33" fmla="*/ 1215161 w 1587226"/>
                <a:gd name="connsiteY33" fmla="*/ 317628 h 1341834"/>
                <a:gd name="connsiteX34" fmla="*/ 1198032 w 1587226"/>
                <a:gd name="connsiteY34" fmla="*/ 284343 h 1341834"/>
                <a:gd name="connsiteX35" fmla="*/ 1215161 w 1587226"/>
                <a:gd name="connsiteY35" fmla="*/ 267226 h 1341834"/>
                <a:gd name="connsiteX36" fmla="*/ 1241805 w 1587226"/>
                <a:gd name="connsiteY36" fmla="*/ 227284 h 1341834"/>
                <a:gd name="connsiteX37" fmla="*/ 1221821 w 1587226"/>
                <a:gd name="connsiteY37" fmla="*/ 220628 h 1341834"/>
                <a:gd name="connsiteX38" fmla="*/ 1155211 w 1587226"/>
                <a:gd name="connsiteY38" fmla="*/ 216824 h 1341834"/>
                <a:gd name="connsiteX39" fmla="*/ 1128567 w 1587226"/>
                <a:gd name="connsiteY39" fmla="*/ 240598 h 1341834"/>
                <a:gd name="connsiteX40" fmla="*/ 1111439 w 1587226"/>
                <a:gd name="connsiteY40" fmla="*/ 263422 h 1341834"/>
                <a:gd name="connsiteX41" fmla="*/ 1081940 w 1587226"/>
                <a:gd name="connsiteY41" fmla="*/ 267226 h 1341834"/>
                <a:gd name="connsiteX42" fmla="*/ 1044829 w 1587226"/>
                <a:gd name="connsiteY42" fmla="*/ 300510 h 1341834"/>
                <a:gd name="connsiteX43" fmla="*/ 984880 w 1587226"/>
                <a:gd name="connsiteY43" fmla="*/ 297657 h 1341834"/>
                <a:gd name="connsiteX44" fmla="*/ 995347 w 1587226"/>
                <a:gd name="connsiteY44" fmla="*/ 216824 h 1341834"/>
                <a:gd name="connsiteX45" fmla="*/ 962042 w 1587226"/>
                <a:gd name="connsiteY45" fmla="*/ 191147 h 1341834"/>
                <a:gd name="connsiteX46" fmla="*/ 968627 w 1587226"/>
                <a:gd name="connsiteY46" fmla="*/ 191367 h 1341834"/>
                <a:gd name="connsiteX47" fmla="*/ 985755 w 1587226"/>
                <a:gd name="connsiteY47" fmla="*/ 124798 h 1341834"/>
                <a:gd name="connsiteX48" fmla="*/ 943667 w 1587226"/>
                <a:gd name="connsiteY48" fmla="*/ 109363 h 1341834"/>
                <a:gd name="connsiteX49" fmla="*/ 939128 w 1587226"/>
                <a:gd name="connsiteY49" fmla="*/ 56108 h 1341834"/>
                <a:gd name="connsiteX50" fmla="*/ 886867 w 1587226"/>
                <a:gd name="connsiteY50" fmla="*/ 33284 h 1341834"/>
                <a:gd name="connsiteX51" fmla="*/ 870691 w 1587226"/>
                <a:gd name="connsiteY51" fmla="*/ 29480 h 1341834"/>
                <a:gd name="connsiteX52" fmla="*/ 820257 w 1587226"/>
                <a:gd name="connsiteY52" fmla="*/ 42794 h 1341834"/>
                <a:gd name="connsiteX53" fmla="*/ 724148 w 1587226"/>
                <a:gd name="connsiteY53" fmla="*/ 0 h 1341834"/>
                <a:gd name="connsiteX54" fmla="*/ 680376 w 1587226"/>
                <a:gd name="connsiteY54" fmla="*/ 36137 h 1341834"/>
                <a:gd name="connsiteX55" fmla="*/ 678254 w 1587226"/>
                <a:gd name="connsiteY55" fmla="*/ 71253 h 1341834"/>
                <a:gd name="connsiteX56" fmla="*/ 740620 w 1587226"/>
                <a:gd name="connsiteY56" fmla="*/ 92614 h 1341834"/>
                <a:gd name="connsiteX57" fmla="*/ 737765 w 1587226"/>
                <a:gd name="connsiteY57" fmla="*/ 108341 h 1341834"/>
                <a:gd name="connsiteX58" fmla="*/ 723054 w 1587226"/>
                <a:gd name="connsiteY58" fmla="*/ 126920 h 1341834"/>
                <a:gd name="connsiteX59" fmla="*/ 737470 w 1587226"/>
                <a:gd name="connsiteY59" fmla="*/ 169275 h 1341834"/>
                <a:gd name="connsiteX60" fmla="*/ 670860 w 1587226"/>
                <a:gd name="connsiteY60" fmla="*/ 162618 h 1341834"/>
                <a:gd name="connsiteX61" fmla="*/ 570945 w 1587226"/>
                <a:gd name="connsiteY61" fmla="*/ 182588 h 1341834"/>
                <a:gd name="connsiteX62" fmla="*/ 549058 w 1587226"/>
                <a:gd name="connsiteY62" fmla="*/ 176883 h 1341834"/>
                <a:gd name="connsiteX63" fmla="*/ 523366 w 1587226"/>
                <a:gd name="connsiteY63" fmla="*/ 183539 h 1341834"/>
                <a:gd name="connsiteX64" fmla="*/ 415838 w 1587226"/>
                <a:gd name="connsiteY64" fmla="*/ 203510 h 1341834"/>
                <a:gd name="connsiteX65" fmla="*/ 355889 w 1587226"/>
                <a:gd name="connsiteY65" fmla="*/ 190196 h 1341834"/>
                <a:gd name="connsiteX66" fmla="*/ 346373 w 1587226"/>
                <a:gd name="connsiteY66" fmla="*/ 223481 h 1341834"/>
                <a:gd name="connsiteX67" fmla="*/ 289279 w 1587226"/>
                <a:gd name="connsiteY67" fmla="*/ 263422 h 1341834"/>
                <a:gd name="connsiteX68" fmla="*/ 233136 w 1587226"/>
                <a:gd name="connsiteY68" fmla="*/ 243451 h 1341834"/>
                <a:gd name="connsiteX69" fmla="*/ 222668 w 1587226"/>
                <a:gd name="connsiteY69" fmla="*/ 206363 h 1341834"/>
                <a:gd name="connsiteX70" fmla="*/ 142736 w 1587226"/>
                <a:gd name="connsiteY70" fmla="*/ 196853 h 1341834"/>
                <a:gd name="connsiteX71" fmla="*/ 96109 w 1587226"/>
                <a:gd name="connsiteY71" fmla="*/ 230137 h 1341834"/>
                <a:gd name="connsiteX72" fmla="*/ 93254 w 1587226"/>
                <a:gd name="connsiteY72" fmla="*/ 213020 h 1341834"/>
                <a:gd name="connsiteX73" fmla="*/ 0 w 1587226"/>
                <a:gd name="connsiteY73" fmla="*/ 183539 h 1341834"/>
                <a:gd name="connsiteX74" fmla="*/ 26644 w 1587226"/>
                <a:gd name="connsiteY74" fmla="*/ 270079 h 1341834"/>
                <a:gd name="connsiteX75" fmla="*/ 59949 w 1587226"/>
                <a:gd name="connsiteY75" fmla="*/ 339500 h 1341834"/>
                <a:gd name="connsiteX76" fmla="*/ 69465 w 1587226"/>
                <a:gd name="connsiteY76" fmla="*/ 379441 h 1341834"/>
                <a:gd name="connsiteX77" fmla="*/ 29499 w 1587226"/>
                <a:gd name="connsiteY77" fmla="*/ 416530 h 1341834"/>
                <a:gd name="connsiteX78" fmla="*/ 2855 w 1587226"/>
                <a:gd name="connsiteY78" fmla="*/ 446010 h 1341834"/>
                <a:gd name="connsiteX79" fmla="*/ 62804 w 1587226"/>
                <a:gd name="connsiteY79" fmla="*/ 520187 h 1341834"/>
                <a:gd name="connsiteX80" fmla="*/ 96109 w 1587226"/>
                <a:gd name="connsiteY80" fmla="*/ 539206 h 1341834"/>
                <a:gd name="connsiteX81" fmla="*/ 99915 w 1587226"/>
                <a:gd name="connsiteY81" fmla="*/ 545863 h 1341834"/>
                <a:gd name="connsiteX82" fmla="*/ 216007 w 1587226"/>
                <a:gd name="connsiteY82" fmla="*/ 559177 h 1341834"/>
                <a:gd name="connsiteX83" fmla="*/ 289279 w 1587226"/>
                <a:gd name="connsiteY83" fmla="*/ 612432 h 1341834"/>
                <a:gd name="connsiteX84" fmla="*/ 286424 w 1587226"/>
                <a:gd name="connsiteY84" fmla="*/ 629549 h 1341834"/>
                <a:gd name="connsiteX85" fmla="*/ 289279 w 1587226"/>
                <a:gd name="connsiteY85" fmla="*/ 649520 h 1341834"/>
                <a:gd name="connsiteX86" fmla="*/ 159864 w 1587226"/>
                <a:gd name="connsiteY86" fmla="*/ 672344 h 1341834"/>
                <a:gd name="connsiteX87" fmla="*/ 129414 w 1587226"/>
                <a:gd name="connsiteY87" fmla="*/ 685657 h 1341834"/>
                <a:gd name="connsiteX88" fmla="*/ 116092 w 1587226"/>
                <a:gd name="connsiteY88" fmla="*/ 776000 h 1341834"/>
                <a:gd name="connsiteX89" fmla="*/ 196024 w 1587226"/>
                <a:gd name="connsiteY89" fmla="*/ 759834 h 1341834"/>
                <a:gd name="connsiteX90" fmla="*/ 213153 w 1587226"/>
                <a:gd name="connsiteY90" fmla="*/ 789314 h 1341834"/>
                <a:gd name="connsiteX91" fmla="*/ 362550 w 1587226"/>
                <a:gd name="connsiteY91" fmla="*/ 745569 h 1341834"/>
                <a:gd name="connsiteX92" fmla="*/ 373017 w 1587226"/>
                <a:gd name="connsiteY92" fmla="*/ 795971 h 1341834"/>
                <a:gd name="connsiteX93" fmla="*/ 422499 w 1587226"/>
                <a:gd name="connsiteY93" fmla="*/ 762687 h 1341834"/>
                <a:gd name="connsiteX94" fmla="*/ 516705 w 1587226"/>
                <a:gd name="connsiteY94" fmla="*/ 682804 h 1341834"/>
                <a:gd name="connsiteX95" fmla="*/ 588073 w 1587226"/>
                <a:gd name="connsiteY95" fmla="*/ 679951 h 1341834"/>
                <a:gd name="connsiteX96" fmla="*/ 621378 w 1587226"/>
                <a:gd name="connsiteY96" fmla="*/ 716089 h 1341834"/>
                <a:gd name="connsiteX97" fmla="*/ 484351 w 1587226"/>
                <a:gd name="connsiteY97" fmla="*/ 802628 h 1341834"/>
                <a:gd name="connsiteX98" fmla="*/ 510995 w 1587226"/>
                <a:gd name="connsiteY98" fmla="*/ 849226 h 1341834"/>
                <a:gd name="connsiteX99" fmla="*/ 570945 w 1587226"/>
                <a:gd name="connsiteY99" fmla="*/ 852079 h 1341834"/>
                <a:gd name="connsiteX100" fmla="*/ 670860 w 1587226"/>
                <a:gd name="connsiteY100" fmla="*/ 855883 h 1341834"/>
                <a:gd name="connsiteX101" fmla="*/ 677521 w 1587226"/>
                <a:gd name="connsiteY101" fmla="*/ 882510 h 1341834"/>
                <a:gd name="connsiteX102" fmla="*/ 770775 w 1587226"/>
                <a:gd name="connsiteY102" fmla="*/ 873001 h 1341834"/>
                <a:gd name="connsiteX103" fmla="*/ 794565 w 1587226"/>
                <a:gd name="connsiteY103" fmla="*/ 972854 h 1341834"/>
                <a:gd name="connsiteX104" fmla="*/ 794565 w 1587226"/>
                <a:gd name="connsiteY104" fmla="*/ 1026108 h 1341834"/>
                <a:gd name="connsiteX105" fmla="*/ 841192 w 1587226"/>
                <a:gd name="connsiteY105" fmla="*/ 1046079 h 1341834"/>
                <a:gd name="connsiteX106" fmla="*/ 841192 w 1587226"/>
                <a:gd name="connsiteY106" fmla="*/ 1055589 h 1341834"/>
                <a:gd name="connsiteX107" fmla="*/ 887819 w 1587226"/>
                <a:gd name="connsiteY107" fmla="*/ 1062246 h 1341834"/>
                <a:gd name="connsiteX108" fmla="*/ 914463 w 1587226"/>
                <a:gd name="connsiteY108" fmla="*/ 1072707 h 1341834"/>
                <a:gd name="connsiteX109" fmla="*/ 927785 w 1587226"/>
                <a:gd name="connsiteY109" fmla="*/ 1152589 h 1341834"/>
                <a:gd name="connsiteX110" fmla="*/ 937301 w 1587226"/>
                <a:gd name="connsiteY110" fmla="*/ 1152589 h 1341834"/>
                <a:gd name="connsiteX111" fmla="*/ 987734 w 1587226"/>
                <a:gd name="connsiteY111" fmla="*/ 1281922 h 1341834"/>
                <a:gd name="connsiteX112" fmla="*/ 1114294 w 1587226"/>
                <a:gd name="connsiteY112" fmla="*/ 1248638 h 1341834"/>
                <a:gd name="connsiteX113" fmla="*/ 1140938 w 1587226"/>
                <a:gd name="connsiteY113" fmla="*/ 1295236 h 1341834"/>
                <a:gd name="connsiteX114" fmla="*/ 1137131 w 1587226"/>
                <a:gd name="connsiteY114" fmla="*/ 1305697 h 1341834"/>
                <a:gd name="connsiteX115" fmla="*/ 1243708 w 1587226"/>
                <a:gd name="connsiteY115" fmla="*/ 1299040 h 1341834"/>
                <a:gd name="connsiteX116" fmla="*/ 1260836 w 1587226"/>
                <a:gd name="connsiteY116" fmla="*/ 1341834 h 1341834"/>
                <a:gd name="connsiteX117" fmla="*/ 1344575 w 1587226"/>
                <a:gd name="connsiteY117" fmla="*/ 1328520 h 1341834"/>
                <a:gd name="connsiteX118" fmla="*/ 1347429 w 1587226"/>
                <a:gd name="connsiteY118" fmla="*/ 1315207 h 1341834"/>
                <a:gd name="connsiteX119" fmla="*/ 1414039 w 1587226"/>
                <a:gd name="connsiteY119" fmla="*/ 1338981 h 1341834"/>
                <a:gd name="connsiteX120" fmla="*/ 1447345 w 1587226"/>
                <a:gd name="connsiteY120" fmla="*/ 1252442 h 1341834"/>
                <a:gd name="connsiteX121" fmla="*/ 1537744 w 1587226"/>
                <a:gd name="connsiteY121" fmla="*/ 1292383 h 1341834"/>
                <a:gd name="connsiteX122" fmla="*/ 1587226 w 1587226"/>
                <a:gd name="connsiteY122" fmla="*/ 1272413 h 1341834"/>
                <a:gd name="connsiteX123" fmla="*/ 1580565 w 1587226"/>
                <a:gd name="connsiteY123" fmla="*/ 1142128 h 1341834"/>
                <a:gd name="connsiteX0" fmla="*/ 1580565 w 1587226"/>
                <a:gd name="connsiteY0" fmla="*/ 1142128 h 1341834"/>
                <a:gd name="connsiteX1" fmla="*/ 1553921 w 1587226"/>
                <a:gd name="connsiteY1" fmla="*/ 1105991 h 1341834"/>
                <a:gd name="connsiteX2" fmla="*/ 1444490 w 1587226"/>
                <a:gd name="connsiteY2" fmla="*/ 1155442 h 1341834"/>
                <a:gd name="connsiteX3" fmla="*/ 1454006 w 1587226"/>
                <a:gd name="connsiteY3" fmla="*/ 1199187 h 1341834"/>
                <a:gd name="connsiteX4" fmla="*/ 1414039 w 1587226"/>
                <a:gd name="connsiteY4" fmla="*/ 1212501 h 1341834"/>
                <a:gd name="connsiteX5" fmla="*/ 1400718 w 1587226"/>
                <a:gd name="connsiteY5" fmla="*/ 1195383 h 1341834"/>
                <a:gd name="connsiteX6" fmla="*/ 1387396 w 1587226"/>
                <a:gd name="connsiteY6" fmla="*/ 1185873 h 1341834"/>
                <a:gd name="connsiteX7" fmla="*/ 1331253 w 1587226"/>
                <a:gd name="connsiteY7" fmla="*/ 1199187 h 1341834"/>
                <a:gd name="connsiteX8" fmla="*/ 1294141 w 1587226"/>
                <a:gd name="connsiteY8" fmla="*/ 1128814 h 1341834"/>
                <a:gd name="connsiteX9" fmla="*/ 1257030 w 1587226"/>
                <a:gd name="connsiteY9" fmla="*/ 1088873 h 1341834"/>
                <a:gd name="connsiteX10" fmla="*/ 1231337 w 1587226"/>
                <a:gd name="connsiteY10" fmla="*/ 1072707 h 1341834"/>
                <a:gd name="connsiteX11" fmla="*/ 1250369 w 1587226"/>
                <a:gd name="connsiteY11" fmla="*/ 1012795 h 1341834"/>
                <a:gd name="connsiteX12" fmla="*/ 1227531 w 1587226"/>
                <a:gd name="connsiteY12" fmla="*/ 989020 h 1341834"/>
                <a:gd name="connsiteX13" fmla="*/ 1183759 w 1587226"/>
                <a:gd name="connsiteY13" fmla="*/ 1015648 h 1341834"/>
                <a:gd name="connsiteX14" fmla="*/ 1171388 w 1587226"/>
                <a:gd name="connsiteY14" fmla="*/ 1012795 h 1341834"/>
                <a:gd name="connsiteX15" fmla="*/ 1143792 w 1587226"/>
                <a:gd name="connsiteY15" fmla="*/ 999481 h 1341834"/>
                <a:gd name="connsiteX16" fmla="*/ 1120955 w 1587226"/>
                <a:gd name="connsiteY16" fmla="*/ 982363 h 1341834"/>
                <a:gd name="connsiteX17" fmla="*/ 1077182 w 1587226"/>
                <a:gd name="connsiteY17" fmla="*/ 962393 h 1341834"/>
                <a:gd name="connsiteX18" fmla="*/ 1077182 w 1587226"/>
                <a:gd name="connsiteY18" fmla="*/ 955736 h 1341834"/>
                <a:gd name="connsiteX19" fmla="*/ 954429 w 1587226"/>
                <a:gd name="connsiteY19" fmla="*/ 892971 h 1341834"/>
                <a:gd name="connsiteX20" fmla="*/ 943962 w 1587226"/>
                <a:gd name="connsiteY20" fmla="*/ 849226 h 1341834"/>
                <a:gd name="connsiteX21" fmla="*/ 1067666 w 1587226"/>
                <a:gd name="connsiteY21" fmla="*/ 769343 h 1341834"/>
                <a:gd name="connsiteX22" fmla="*/ 1067666 w 1587226"/>
                <a:gd name="connsiteY22" fmla="*/ 699922 h 1341834"/>
                <a:gd name="connsiteX23" fmla="*/ 1024846 w 1587226"/>
                <a:gd name="connsiteY23" fmla="*/ 606726 h 1341834"/>
                <a:gd name="connsiteX24" fmla="*/ 1024846 w 1587226"/>
                <a:gd name="connsiteY24" fmla="*/ 606726 h 1341834"/>
                <a:gd name="connsiteX25" fmla="*/ 1038168 w 1587226"/>
                <a:gd name="connsiteY25" fmla="*/ 580098 h 1341834"/>
                <a:gd name="connsiteX26" fmla="*/ 1138083 w 1587226"/>
                <a:gd name="connsiteY26" fmla="*/ 590559 h 1341834"/>
                <a:gd name="connsiteX27" fmla="*/ 1144744 w 1587226"/>
                <a:gd name="connsiteY27" fmla="*/ 530648 h 1341834"/>
                <a:gd name="connsiteX28" fmla="*/ 1095262 w 1587226"/>
                <a:gd name="connsiteY28" fmla="*/ 523991 h 1341834"/>
                <a:gd name="connsiteX29" fmla="*/ 1104778 w 1587226"/>
                <a:gd name="connsiteY29" fmla="*/ 340451 h 1341834"/>
                <a:gd name="connsiteX30" fmla="*/ 1138083 w 1587226"/>
                <a:gd name="connsiteY30" fmla="*/ 320481 h 1341834"/>
                <a:gd name="connsiteX31" fmla="*/ 1158066 w 1587226"/>
                <a:gd name="connsiteY31" fmla="*/ 329990 h 1341834"/>
                <a:gd name="connsiteX32" fmla="*/ 1168533 w 1587226"/>
                <a:gd name="connsiteY32" fmla="*/ 344255 h 1341834"/>
                <a:gd name="connsiteX33" fmla="*/ 1215161 w 1587226"/>
                <a:gd name="connsiteY33" fmla="*/ 317628 h 1341834"/>
                <a:gd name="connsiteX34" fmla="*/ 1198032 w 1587226"/>
                <a:gd name="connsiteY34" fmla="*/ 284343 h 1341834"/>
                <a:gd name="connsiteX35" fmla="*/ 1215161 w 1587226"/>
                <a:gd name="connsiteY35" fmla="*/ 267226 h 1341834"/>
                <a:gd name="connsiteX36" fmla="*/ 1241805 w 1587226"/>
                <a:gd name="connsiteY36" fmla="*/ 227284 h 1341834"/>
                <a:gd name="connsiteX37" fmla="*/ 1226065 w 1587226"/>
                <a:gd name="connsiteY37" fmla="*/ 216384 h 1341834"/>
                <a:gd name="connsiteX38" fmla="*/ 1155211 w 1587226"/>
                <a:gd name="connsiteY38" fmla="*/ 216824 h 1341834"/>
                <a:gd name="connsiteX39" fmla="*/ 1128567 w 1587226"/>
                <a:gd name="connsiteY39" fmla="*/ 240598 h 1341834"/>
                <a:gd name="connsiteX40" fmla="*/ 1111439 w 1587226"/>
                <a:gd name="connsiteY40" fmla="*/ 263422 h 1341834"/>
                <a:gd name="connsiteX41" fmla="*/ 1081940 w 1587226"/>
                <a:gd name="connsiteY41" fmla="*/ 267226 h 1341834"/>
                <a:gd name="connsiteX42" fmla="*/ 1044829 w 1587226"/>
                <a:gd name="connsiteY42" fmla="*/ 300510 h 1341834"/>
                <a:gd name="connsiteX43" fmla="*/ 984880 w 1587226"/>
                <a:gd name="connsiteY43" fmla="*/ 297657 h 1341834"/>
                <a:gd name="connsiteX44" fmla="*/ 995347 w 1587226"/>
                <a:gd name="connsiteY44" fmla="*/ 216824 h 1341834"/>
                <a:gd name="connsiteX45" fmla="*/ 962042 w 1587226"/>
                <a:gd name="connsiteY45" fmla="*/ 191147 h 1341834"/>
                <a:gd name="connsiteX46" fmla="*/ 968627 w 1587226"/>
                <a:gd name="connsiteY46" fmla="*/ 191367 h 1341834"/>
                <a:gd name="connsiteX47" fmla="*/ 985755 w 1587226"/>
                <a:gd name="connsiteY47" fmla="*/ 124798 h 1341834"/>
                <a:gd name="connsiteX48" fmla="*/ 943667 w 1587226"/>
                <a:gd name="connsiteY48" fmla="*/ 109363 h 1341834"/>
                <a:gd name="connsiteX49" fmla="*/ 939128 w 1587226"/>
                <a:gd name="connsiteY49" fmla="*/ 56108 h 1341834"/>
                <a:gd name="connsiteX50" fmla="*/ 886867 w 1587226"/>
                <a:gd name="connsiteY50" fmla="*/ 33284 h 1341834"/>
                <a:gd name="connsiteX51" fmla="*/ 870691 w 1587226"/>
                <a:gd name="connsiteY51" fmla="*/ 29480 h 1341834"/>
                <a:gd name="connsiteX52" fmla="*/ 820257 w 1587226"/>
                <a:gd name="connsiteY52" fmla="*/ 42794 h 1341834"/>
                <a:gd name="connsiteX53" fmla="*/ 724148 w 1587226"/>
                <a:gd name="connsiteY53" fmla="*/ 0 h 1341834"/>
                <a:gd name="connsiteX54" fmla="*/ 680376 w 1587226"/>
                <a:gd name="connsiteY54" fmla="*/ 36137 h 1341834"/>
                <a:gd name="connsiteX55" fmla="*/ 678254 w 1587226"/>
                <a:gd name="connsiteY55" fmla="*/ 71253 h 1341834"/>
                <a:gd name="connsiteX56" fmla="*/ 740620 w 1587226"/>
                <a:gd name="connsiteY56" fmla="*/ 92614 h 1341834"/>
                <a:gd name="connsiteX57" fmla="*/ 737765 w 1587226"/>
                <a:gd name="connsiteY57" fmla="*/ 108341 h 1341834"/>
                <a:gd name="connsiteX58" fmla="*/ 723054 w 1587226"/>
                <a:gd name="connsiteY58" fmla="*/ 126920 h 1341834"/>
                <a:gd name="connsiteX59" fmla="*/ 737470 w 1587226"/>
                <a:gd name="connsiteY59" fmla="*/ 169275 h 1341834"/>
                <a:gd name="connsiteX60" fmla="*/ 670860 w 1587226"/>
                <a:gd name="connsiteY60" fmla="*/ 162618 h 1341834"/>
                <a:gd name="connsiteX61" fmla="*/ 570945 w 1587226"/>
                <a:gd name="connsiteY61" fmla="*/ 182588 h 1341834"/>
                <a:gd name="connsiteX62" fmla="*/ 549058 w 1587226"/>
                <a:gd name="connsiteY62" fmla="*/ 176883 h 1341834"/>
                <a:gd name="connsiteX63" fmla="*/ 523366 w 1587226"/>
                <a:gd name="connsiteY63" fmla="*/ 183539 h 1341834"/>
                <a:gd name="connsiteX64" fmla="*/ 415838 w 1587226"/>
                <a:gd name="connsiteY64" fmla="*/ 203510 h 1341834"/>
                <a:gd name="connsiteX65" fmla="*/ 355889 w 1587226"/>
                <a:gd name="connsiteY65" fmla="*/ 190196 h 1341834"/>
                <a:gd name="connsiteX66" fmla="*/ 346373 w 1587226"/>
                <a:gd name="connsiteY66" fmla="*/ 223481 h 1341834"/>
                <a:gd name="connsiteX67" fmla="*/ 289279 w 1587226"/>
                <a:gd name="connsiteY67" fmla="*/ 263422 h 1341834"/>
                <a:gd name="connsiteX68" fmla="*/ 233136 w 1587226"/>
                <a:gd name="connsiteY68" fmla="*/ 243451 h 1341834"/>
                <a:gd name="connsiteX69" fmla="*/ 222668 w 1587226"/>
                <a:gd name="connsiteY69" fmla="*/ 206363 h 1341834"/>
                <a:gd name="connsiteX70" fmla="*/ 142736 w 1587226"/>
                <a:gd name="connsiteY70" fmla="*/ 196853 h 1341834"/>
                <a:gd name="connsiteX71" fmla="*/ 96109 w 1587226"/>
                <a:gd name="connsiteY71" fmla="*/ 230137 h 1341834"/>
                <a:gd name="connsiteX72" fmla="*/ 93254 w 1587226"/>
                <a:gd name="connsiteY72" fmla="*/ 213020 h 1341834"/>
                <a:gd name="connsiteX73" fmla="*/ 0 w 1587226"/>
                <a:gd name="connsiteY73" fmla="*/ 183539 h 1341834"/>
                <a:gd name="connsiteX74" fmla="*/ 26644 w 1587226"/>
                <a:gd name="connsiteY74" fmla="*/ 270079 h 1341834"/>
                <a:gd name="connsiteX75" fmla="*/ 59949 w 1587226"/>
                <a:gd name="connsiteY75" fmla="*/ 339500 h 1341834"/>
                <a:gd name="connsiteX76" fmla="*/ 69465 w 1587226"/>
                <a:gd name="connsiteY76" fmla="*/ 379441 h 1341834"/>
                <a:gd name="connsiteX77" fmla="*/ 29499 w 1587226"/>
                <a:gd name="connsiteY77" fmla="*/ 416530 h 1341834"/>
                <a:gd name="connsiteX78" fmla="*/ 2855 w 1587226"/>
                <a:gd name="connsiteY78" fmla="*/ 446010 h 1341834"/>
                <a:gd name="connsiteX79" fmla="*/ 62804 w 1587226"/>
                <a:gd name="connsiteY79" fmla="*/ 520187 h 1341834"/>
                <a:gd name="connsiteX80" fmla="*/ 96109 w 1587226"/>
                <a:gd name="connsiteY80" fmla="*/ 539206 h 1341834"/>
                <a:gd name="connsiteX81" fmla="*/ 99915 w 1587226"/>
                <a:gd name="connsiteY81" fmla="*/ 545863 h 1341834"/>
                <a:gd name="connsiteX82" fmla="*/ 216007 w 1587226"/>
                <a:gd name="connsiteY82" fmla="*/ 559177 h 1341834"/>
                <a:gd name="connsiteX83" fmla="*/ 289279 w 1587226"/>
                <a:gd name="connsiteY83" fmla="*/ 612432 h 1341834"/>
                <a:gd name="connsiteX84" fmla="*/ 286424 w 1587226"/>
                <a:gd name="connsiteY84" fmla="*/ 629549 h 1341834"/>
                <a:gd name="connsiteX85" fmla="*/ 289279 w 1587226"/>
                <a:gd name="connsiteY85" fmla="*/ 649520 h 1341834"/>
                <a:gd name="connsiteX86" fmla="*/ 159864 w 1587226"/>
                <a:gd name="connsiteY86" fmla="*/ 672344 h 1341834"/>
                <a:gd name="connsiteX87" fmla="*/ 129414 w 1587226"/>
                <a:gd name="connsiteY87" fmla="*/ 685657 h 1341834"/>
                <a:gd name="connsiteX88" fmla="*/ 116092 w 1587226"/>
                <a:gd name="connsiteY88" fmla="*/ 776000 h 1341834"/>
                <a:gd name="connsiteX89" fmla="*/ 196024 w 1587226"/>
                <a:gd name="connsiteY89" fmla="*/ 759834 h 1341834"/>
                <a:gd name="connsiteX90" fmla="*/ 213153 w 1587226"/>
                <a:gd name="connsiteY90" fmla="*/ 789314 h 1341834"/>
                <a:gd name="connsiteX91" fmla="*/ 362550 w 1587226"/>
                <a:gd name="connsiteY91" fmla="*/ 745569 h 1341834"/>
                <a:gd name="connsiteX92" fmla="*/ 373017 w 1587226"/>
                <a:gd name="connsiteY92" fmla="*/ 795971 h 1341834"/>
                <a:gd name="connsiteX93" fmla="*/ 422499 w 1587226"/>
                <a:gd name="connsiteY93" fmla="*/ 762687 h 1341834"/>
                <a:gd name="connsiteX94" fmla="*/ 516705 w 1587226"/>
                <a:gd name="connsiteY94" fmla="*/ 682804 h 1341834"/>
                <a:gd name="connsiteX95" fmla="*/ 588073 w 1587226"/>
                <a:gd name="connsiteY95" fmla="*/ 679951 h 1341834"/>
                <a:gd name="connsiteX96" fmla="*/ 621378 w 1587226"/>
                <a:gd name="connsiteY96" fmla="*/ 716089 h 1341834"/>
                <a:gd name="connsiteX97" fmla="*/ 484351 w 1587226"/>
                <a:gd name="connsiteY97" fmla="*/ 802628 h 1341834"/>
                <a:gd name="connsiteX98" fmla="*/ 510995 w 1587226"/>
                <a:gd name="connsiteY98" fmla="*/ 849226 h 1341834"/>
                <a:gd name="connsiteX99" fmla="*/ 570945 w 1587226"/>
                <a:gd name="connsiteY99" fmla="*/ 852079 h 1341834"/>
                <a:gd name="connsiteX100" fmla="*/ 670860 w 1587226"/>
                <a:gd name="connsiteY100" fmla="*/ 855883 h 1341834"/>
                <a:gd name="connsiteX101" fmla="*/ 677521 w 1587226"/>
                <a:gd name="connsiteY101" fmla="*/ 882510 h 1341834"/>
                <a:gd name="connsiteX102" fmla="*/ 770775 w 1587226"/>
                <a:gd name="connsiteY102" fmla="*/ 873001 h 1341834"/>
                <a:gd name="connsiteX103" fmla="*/ 794565 w 1587226"/>
                <a:gd name="connsiteY103" fmla="*/ 972854 h 1341834"/>
                <a:gd name="connsiteX104" fmla="*/ 794565 w 1587226"/>
                <a:gd name="connsiteY104" fmla="*/ 1026108 h 1341834"/>
                <a:gd name="connsiteX105" fmla="*/ 841192 w 1587226"/>
                <a:gd name="connsiteY105" fmla="*/ 1046079 h 1341834"/>
                <a:gd name="connsiteX106" fmla="*/ 841192 w 1587226"/>
                <a:gd name="connsiteY106" fmla="*/ 1055589 h 1341834"/>
                <a:gd name="connsiteX107" fmla="*/ 887819 w 1587226"/>
                <a:gd name="connsiteY107" fmla="*/ 1062246 h 1341834"/>
                <a:gd name="connsiteX108" fmla="*/ 914463 w 1587226"/>
                <a:gd name="connsiteY108" fmla="*/ 1072707 h 1341834"/>
                <a:gd name="connsiteX109" fmla="*/ 927785 w 1587226"/>
                <a:gd name="connsiteY109" fmla="*/ 1152589 h 1341834"/>
                <a:gd name="connsiteX110" fmla="*/ 937301 w 1587226"/>
                <a:gd name="connsiteY110" fmla="*/ 1152589 h 1341834"/>
                <a:gd name="connsiteX111" fmla="*/ 987734 w 1587226"/>
                <a:gd name="connsiteY111" fmla="*/ 1281922 h 1341834"/>
                <a:gd name="connsiteX112" fmla="*/ 1114294 w 1587226"/>
                <a:gd name="connsiteY112" fmla="*/ 1248638 h 1341834"/>
                <a:gd name="connsiteX113" fmla="*/ 1140938 w 1587226"/>
                <a:gd name="connsiteY113" fmla="*/ 1295236 h 1341834"/>
                <a:gd name="connsiteX114" fmla="*/ 1137131 w 1587226"/>
                <a:gd name="connsiteY114" fmla="*/ 1305697 h 1341834"/>
                <a:gd name="connsiteX115" fmla="*/ 1243708 w 1587226"/>
                <a:gd name="connsiteY115" fmla="*/ 1299040 h 1341834"/>
                <a:gd name="connsiteX116" fmla="*/ 1260836 w 1587226"/>
                <a:gd name="connsiteY116" fmla="*/ 1341834 h 1341834"/>
                <a:gd name="connsiteX117" fmla="*/ 1344575 w 1587226"/>
                <a:gd name="connsiteY117" fmla="*/ 1328520 h 1341834"/>
                <a:gd name="connsiteX118" fmla="*/ 1347429 w 1587226"/>
                <a:gd name="connsiteY118" fmla="*/ 1315207 h 1341834"/>
                <a:gd name="connsiteX119" fmla="*/ 1414039 w 1587226"/>
                <a:gd name="connsiteY119" fmla="*/ 1338981 h 1341834"/>
                <a:gd name="connsiteX120" fmla="*/ 1447345 w 1587226"/>
                <a:gd name="connsiteY120" fmla="*/ 1252442 h 1341834"/>
                <a:gd name="connsiteX121" fmla="*/ 1537744 w 1587226"/>
                <a:gd name="connsiteY121" fmla="*/ 1292383 h 1341834"/>
                <a:gd name="connsiteX122" fmla="*/ 1587226 w 1587226"/>
                <a:gd name="connsiteY122" fmla="*/ 1272413 h 1341834"/>
                <a:gd name="connsiteX123" fmla="*/ 1580565 w 1587226"/>
                <a:gd name="connsiteY123" fmla="*/ 1142128 h 1341834"/>
                <a:gd name="connsiteX0" fmla="*/ 1580565 w 1587226"/>
                <a:gd name="connsiteY0" fmla="*/ 1142128 h 1341834"/>
                <a:gd name="connsiteX1" fmla="*/ 1553921 w 1587226"/>
                <a:gd name="connsiteY1" fmla="*/ 1105991 h 1341834"/>
                <a:gd name="connsiteX2" fmla="*/ 1444490 w 1587226"/>
                <a:gd name="connsiteY2" fmla="*/ 1155442 h 1341834"/>
                <a:gd name="connsiteX3" fmla="*/ 1454006 w 1587226"/>
                <a:gd name="connsiteY3" fmla="*/ 1199187 h 1341834"/>
                <a:gd name="connsiteX4" fmla="*/ 1414039 w 1587226"/>
                <a:gd name="connsiteY4" fmla="*/ 1212501 h 1341834"/>
                <a:gd name="connsiteX5" fmla="*/ 1400718 w 1587226"/>
                <a:gd name="connsiteY5" fmla="*/ 1195383 h 1341834"/>
                <a:gd name="connsiteX6" fmla="*/ 1387396 w 1587226"/>
                <a:gd name="connsiteY6" fmla="*/ 1185873 h 1341834"/>
                <a:gd name="connsiteX7" fmla="*/ 1331253 w 1587226"/>
                <a:gd name="connsiteY7" fmla="*/ 1199187 h 1341834"/>
                <a:gd name="connsiteX8" fmla="*/ 1294141 w 1587226"/>
                <a:gd name="connsiteY8" fmla="*/ 1128814 h 1341834"/>
                <a:gd name="connsiteX9" fmla="*/ 1257030 w 1587226"/>
                <a:gd name="connsiteY9" fmla="*/ 1088873 h 1341834"/>
                <a:gd name="connsiteX10" fmla="*/ 1231337 w 1587226"/>
                <a:gd name="connsiteY10" fmla="*/ 1072707 h 1341834"/>
                <a:gd name="connsiteX11" fmla="*/ 1250369 w 1587226"/>
                <a:gd name="connsiteY11" fmla="*/ 1012795 h 1341834"/>
                <a:gd name="connsiteX12" fmla="*/ 1227531 w 1587226"/>
                <a:gd name="connsiteY12" fmla="*/ 989020 h 1341834"/>
                <a:gd name="connsiteX13" fmla="*/ 1183759 w 1587226"/>
                <a:gd name="connsiteY13" fmla="*/ 1015648 h 1341834"/>
                <a:gd name="connsiteX14" fmla="*/ 1171388 w 1587226"/>
                <a:gd name="connsiteY14" fmla="*/ 1012795 h 1341834"/>
                <a:gd name="connsiteX15" fmla="*/ 1143792 w 1587226"/>
                <a:gd name="connsiteY15" fmla="*/ 999481 h 1341834"/>
                <a:gd name="connsiteX16" fmla="*/ 1120955 w 1587226"/>
                <a:gd name="connsiteY16" fmla="*/ 982363 h 1341834"/>
                <a:gd name="connsiteX17" fmla="*/ 1077182 w 1587226"/>
                <a:gd name="connsiteY17" fmla="*/ 962393 h 1341834"/>
                <a:gd name="connsiteX18" fmla="*/ 1077182 w 1587226"/>
                <a:gd name="connsiteY18" fmla="*/ 955736 h 1341834"/>
                <a:gd name="connsiteX19" fmla="*/ 954429 w 1587226"/>
                <a:gd name="connsiteY19" fmla="*/ 892971 h 1341834"/>
                <a:gd name="connsiteX20" fmla="*/ 943962 w 1587226"/>
                <a:gd name="connsiteY20" fmla="*/ 849226 h 1341834"/>
                <a:gd name="connsiteX21" fmla="*/ 1067666 w 1587226"/>
                <a:gd name="connsiteY21" fmla="*/ 769343 h 1341834"/>
                <a:gd name="connsiteX22" fmla="*/ 1067666 w 1587226"/>
                <a:gd name="connsiteY22" fmla="*/ 699922 h 1341834"/>
                <a:gd name="connsiteX23" fmla="*/ 1024846 w 1587226"/>
                <a:gd name="connsiteY23" fmla="*/ 606726 h 1341834"/>
                <a:gd name="connsiteX24" fmla="*/ 1024846 w 1587226"/>
                <a:gd name="connsiteY24" fmla="*/ 606726 h 1341834"/>
                <a:gd name="connsiteX25" fmla="*/ 1038168 w 1587226"/>
                <a:gd name="connsiteY25" fmla="*/ 580098 h 1341834"/>
                <a:gd name="connsiteX26" fmla="*/ 1138083 w 1587226"/>
                <a:gd name="connsiteY26" fmla="*/ 590559 h 1341834"/>
                <a:gd name="connsiteX27" fmla="*/ 1144744 w 1587226"/>
                <a:gd name="connsiteY27" fmla="*/ 530648 h 1341834"/>
                <a:gd name="connsiteX28" fmla="*/ 1095262 w 1587226"/>
                <a:gd name="connsiteY28" fmla="*/ 523991 h 1341834"/>
                <a:gd name="connsiteX29" fmla="*/ 1104778 w 1587226"/>
                <a:gd name="connsiteY29" fmla="*/ 340451 h 1341834"/>
                <a:gd name="connsiteX30" fmla="*/ 1138083 w 1587226"/>
                <a:gd name="connsiteY30" fmla="*/ 320481 h 1341834"/>
                <a:gd name="connsiteX31" fmla="*/ 1158066 w 1587226"/>
                <a:gd name="connsiteY31" fmla="*/ 329990 h 1341834"/>
                <a:gd name="connsiteX32" fmla="*/ 1168533 w 1587226"/>
                <a:gd name="connsiteY32" fmla="*/ 344255 h 1341834"/>
                <a:gd name="connsiteX33" fmla="*/ 1215161 w 1587226"/>
                <a:gd name="connsiteY33" fmla="*/ 317628 h 1341834"/>
                <a:gd name="connsiteX34" fmla="*/ 1198032 w 1587226"/>
                <a:gd name="connsiteY34" fmla="*/ 284343 h 1341834"/>
                <a:gd name="connsiteX35" fmla="*/ 1215161 w 1587226"/>
                <a:gd name="connsiteY35" fmla="*/ 267226 h 1341834"/>
                <a:gd name="connsiteX36" fmla="*/ 1246049 w 1587226"/>
                <a:gd name="connsiteY36" fmla="*/ 220918 h 1341834"/>
                <a:gd name="connsiteX37" fmla="*/ 1226065 w 1587226"/>
                <a:gd name="connsiteY37" fmla="*/ 216384 h 1341834"/>
                <a:gd name="connsiteX38" fmla="*/ 1155211 w 1587226"/>
                <a:gd name="connsiteY38" fmla="*/ 216824 h 1341834"/>
                <a:gd name="connsiteX39" fmla="*/ 1128567 w 1587226"/>
                <a:gd name="connsiteY39" fmla="*/ 240598 h 1341834"/>
                <a:gd name="connsiteX40" fmla="*/ 1111439 w 1587226"/>
                <a:gd name="connsiteY40" fmla="*/ 263422 h 1341834"/>
                <a:gd name="connsiteX41" fmla="*/ 1081940 w 1587226"/>
                <a:gd name="connsiteY41" fmla="*/ 267226 h 1341834"/>
                <a:gd name="connsiteX42" fmla="*/ 1044829 w 1587226"/>
                <a:gd name="connsiteY42" fmla="*/ 300510 h 1341834"/>
                <a:gd name="connsiteX43" fmla="*/ 984880 w 1587226"/>
                <a:gd name="connsiteY43" fmla="*/ 297657 h 1341834"/>
                <a:gd name="connsiteX44" fmla="*/ 995347 w 1587226"/>
                <a:gd name="connsiteY44" fmla="*/ 216824 h 1341834"/>
                <a:gd name="connsiteX45" fmla="*/ 962042 w 1587226"/>
                <a:gd name="connsiteY45" fmla="*/ 191147 h 1341834"/>
                <a:gd name="connsiteX46" fmla="*/ 968627 w 1587226"/>
                <a:gd name="connsiteY46" fmla="*/ 191367 h 1341834"/>
                <a:gd name="connsiteX47" fmla="*/ 985755 w 1587226"/>
                <a:gd name="connsiteY47" fmla="*/ 124798 h 1341834"/>
                <a:gd name="connsiteX48" fmla="*/ 943667 w 1587226"/>
                <a:gd name="connsiteY48" fmla="*/ 109363 h 1341834"/>
                <a:gd name="connsiteX49" fmla="*/ 939128 w 1587226"/>
                <a:gd name="connsiteY49" fmla="*/ 56108 h 1341834"/>
                <a:gd name="connsiteX50" fmla="*/ 886867 w 1587226"/>
                <a:gd name="connsiteY50" fmla="*/ 33284 h 1341834"/>
                <a:gd name="connsiteX51" fmla="*/ 870691 w 1587226"/>
                <a:gd name="connsiteY51" fmla="*/ 29480 h 1341834"/>
                <a:gd name="connsiteX52" fmla="*/ 820257 w 1587226"/>
                <a:gd name="connsiteY52" fmla="*/ 42794 h 1341834"/>
                <a:gd name="connsiteX53" fmla="*/ 724148 w 1587226"/>
                <a:gd name="connsiteY53" fmla="*/ 0 h 1341834"/>
                <a:gd name="connsiteX54" fmla="*/ 680376 w 1587226"/>
                <a:gd name="connsiteY54" fmla="*/ 36137 h 1341834"/>
                <a:gd name="connsiteX55" fmla="*/ 678254 w 1587226"/>
                <a:gd name="connsiteY55" fmla="*/ 71253 h 1341834"/>
                <a:gd name="connsiteX56" fmla="*/ 740620 w 1587226"/>
                <a:gd name="connsiteY56" fmla="*/ 92614 h 1341834"/>
                <a:gd name="connsiteX57" fmla="*/ 737765 w 1587226"/>
                <a:gd name="connsiteY57" fmla="*/ 108341 h 1341834"/>
                <a:gd name="connsiteX58" fmla="*/ 723054 w 1587226"/>
                <a:gd name="connsiteY58" fmla="*/ 126920 h 1341834"/>
                <a:gd name="connsiteX59" fmla="*/ 737470 w 1587226"/>
                <a:gd name="connsiteY59" fmla="*/ 169275 h 1341834"/>
                <a:gd name="connsiteX60" fmla="*/ 670860 w 1587226"/>
                <a:gd name="connsiteY60" fmla="*/ 162618 h 1341834"/>
                <a:gd name="connsiteX61" fmla="*/ 570945 w 1587226"/>
                <a:gd name="connsiteY61" fmla="*/ 182588 h 1341834"/>
                <a:gd name="connsiteX62" fmla="*/ 549058 w 1587226"/>
                <a:gd name="connsiteY62" fmla="*/ 176883 h 1341834"/>
                <a:gd name="connsiteX63" fmla="*/ 523366 w 1587226"/>
                <a:gd name="connsiteY63" fmla="*/ 183539 h 1341834"/>
                <a:gd name="connsiteX64" fmla="*/ 415838 w 1587226"/>
                <a:gd name="connsiteY64" fmla="*/ 203510 h 1341834"/>
                <a:gd name="connsiteX65" fmla="*/ 355889 w 1587226"/>
                <a:gd name="connsiteY65" fmla="*/ 190196 h 1341834"/>
                <a:gd name="connsiteX66" fmla="*/ 346373 w 1587226"/>
                <a:gd name="connsiteY66" fmla="*/ 223481 h 1341834"/>
                <a:gd name="connsiteX67" fmla="*/ 289279 w 1587226"/>
                <a:gd name="connsiteY67" fmla="*/ 263422 h 1341834"/>
                <a:gd name="connsiteX68" fmla="*/ 233136 w 1587226"/>
                <a:gd name="connsiteY68" fmla="*/ 243451 h 1341834"/>
                <a:gd name="connsiteX69" fmla="*/ 222668 w 1587226"/>
                <a:gd name="connsiteY69" fmla="*/ 206363 h 1341834"/>
                <a:gd name="connsiteX70" fmla="*/ 142736 w 1587226"/>
                <a:gd name="connsiteY70" fmla="*/ 196853 h 1341834"/>
                <a:gd name="connsiteX71" fmla="*/ 96109 w 1587226"/>
                <a:gd name="connsiteY71" fmla="*/ 230137 h 1341834"/>
                <a:gd name="connsiteX72" fmla="*/ 93254 w 1587226"/>
                <a:gd name="connsiteY72" fmla="*/ 213020 h 1341834"/>
                <a:gd name="connsiteX73" fmla="*/ 0 w 1587226"/>
                <a:gd name="connsiteY73" fmla="*/ 183539 h 1341834"/>
                <a:gd name="connsiteX74" fmla="*/ 26644 w 1587226"/>
                <a:gd name="connsiteY74" fmla="*/ 270079 h 1341834"/>
                <a:gd name="connsiteX75" fmla="*/ 59949 w 1587226"/>
                <a:gd name="connsiteY75" fmla="*/ 339500 h 1341834"/>
                <a:gd name="connsiteX76" fmla="*/ 69465 w 1587226"/>
                <a:gd name="connsiteY76" fmla="*/ 379441 h 1341834"/>
                <a:gd name="connsiteX77" fmla="*/ 29499 w 1587226"/>
                <a:gd name="connsiteY77" fmla="*/ 416530 h 1341834"/>
                <a:gd name="connsiteX78" fmla="*/ 2855 w 1587226"/>
                <a:gd name="connsiteY78" fmla="*/ 446010 h 1341834"/>
                <a:gd name="connsiteX79" fmla="*/ 62804 w 1587226"/>
                <a:gd name="connsiteY79" fmla="*/ 520187 h 1341834"/>
                <a:gd name="connsiteX80" fmla="*/ 96109 w 1587226"/>
                <a:gd name="connsiteY80" fmla="*/ 539206 h 1341834"/>
                <a:gd name="connsiteX81" fmla="*/ 99915 w 1587226"/>
                <a:gd name="connsiteY81" fmla="*/ 545863 h 1341834"/>
                <a:gd name="connsiteX82" fmla="*/ 216007 w 1587226"/>
                <a:gd name="connsiteY82" fmla="*/ 559177 h 1341834"/>
                <a:gd name="connsiteX83" fmla="*/ 289279 w 1587226"/>
                <a:gd name="connsiteY83" fmla="*/ 612432 h 1341834"/>
                <a:gd name="connsiteX84" fmla="*/ 286424 w 1587226"/>
                <a:gd name="connsiteY84" fmla="*/ 629549 h 1341834"/>
                <a:gd name="connsiteX85" fmla="*/ 289279 w 1587226"/>
                <a:gd name="connsiteY85" fmla="*/ 649520 h 1341834"/>
                <a:gd name="connsiteX86" fmla="*/ 159864 w 1587226"/>
                <a:gd name="connsiteY86" fmla="*/ 672344 h 1341834"/>
                <a:gd name="connsiteX87" fmla="*/ 129414 w 1587226"/>
                <a:gd name="connsiteY87" fmla="*/ 685657 h 1341834"/>
                <a:gd name="connsiteX88" fmla="*/ 116092 w 1587226"/>
                <a:gd name="connsiteY88" fmla="*/ 776000 h 1341834"/>
                <a:gd name="connsiteX89" fmla="*/ 196024 w 1587226"/>
                <a:gd name="connsiteY89" fmla="*/ 759834 h 1341834"/>
                <a:gd name="connsiteX90" fmla="*/ 213153 w 1587226"/>
                <a:gd name="connsiteY90" fmla="*/ 789314 h 1341834"/>
                <a:gd name="connsiteX91" fmla="*/ 362550 w 1587226"/>
                <a:gd name="connsiteY91" fmla="*/ 745569 h 1341834"/>
                <a:gd name="connsiteX92" fmla="*/ 373017 w 1587226"/>
                <a:gd name="connsiteY92" fmla="*/ 795971 h 1341834"/>
                <a:gd name="connsiteX93" fmla="*/ 422499 w 1587226"/>
                <a:gd name="connsiteY93" fmla="*/ 762687 h 1341834"/>
                <a:gd name="connsiteX94" fmla="*/ 516705 w 1587226"/>
                <a:gd name="connsiteY94" fmla="*/ 682804 h 1341834"/>
                <a:gd name="connsiteX95" fmla="*/ 588073 w 1587226"/>
                <a:gd name="connsiteY95" fmla="*/ 679951 h 1341834"/>
                <a:gd name="connsiteX96" fmla="*/ 621378 w 1587226"/>
                <a:gd name="connsiteY96" fmla="*/ 716089 h 1341834"/>
                <a:gd name="connsiteX97" fmla="*/ 484351 w 1587226"/>
                <a:gd name="connsiteY97" fmla="*/ 802628 h 1341834"/>
                <a:gd name="connsiteX98" fmla="*/ 510995 w 1587226"/>
                <a:gd name="connsiteY98" fmla="*/ 849226 h 1341834"/>
                <a:gd name="connsiteX99" fmla="*/ 570945 w 1587226"/>
                <a:gd name="connsiteY99" fmla="*/ 852079 h 1341834"/>
                <a:gd name="connsiteX100" fmla="*/ 670860 w 1587226"/>
                <a:gd name="connsiteY100" fmla="*/ 855883 h 1341834"/>
                <a:gd name="connsiteX101" fmla="*/ 677521 w 1587226"/>
                <a:gd name="connsiteY101" fmla="*/ 882510 h 1341834"/>
                <a:gd name="connsiteX102" fmla="*/ 770775 w 1587226"/>
                <a:gd name="connsiteY102" fmla="*/ 873001 h 1341834"/>
                <a:gd name="connsiteX103" fmla="*/ 794565 w 1587226"/>
                <a:gd name="connsiteY103" fmla="*/ 972854 h 1341834"/>
                <a:gd name="connsiteX104" fmla="*/ 794565 w 1587226"/>
                <a:gd name="connsiteY104" fmla="*/ 1026108 h 1341834"/>
                <a:gd name="connsiteX105" fmla="*/ 841192 w 1587226"/>
                <a:gd name="connsiteY105" fmla="*/ 1046079 h 1341834"/>
                <a:gd name="connsiteX106" fmla="*/ 841192 w 1587226"/>
                <a:gd name="connsiteY106" fmla="*/ 1055589 h 1341834"/>
                <a:gd name="connsiteX107" fmla="*/ 887819 w 1587226"/>
                <a:gd name="connsiteY107" fmla="*/ 1062246 h 1341834"/>
                <a:gd name="connsiteX108" fmla="*/ 914463 w 1587226"/>
                <a:gd name="connsiteY108" fmla="*/ 1072707 h 1341834"/>
                <a:gd name="connsiteX109" fmla="*/ 927785 w 1587226"/>
                <a:gd name="connsiteY109" fmla="*/ 1152589 h 1341834"/>
                <a:gd name="connsiteX110" fmla="*/ 937301 w 1587226"/>
                <a:gd name="connsiteY110" fmla="*/ 1152589 h 1341834"/>
                <a:gd name="connsiteX111" fmla="*/ 987734 w 1587226"/>
                <a:gd name="connsiteY111" fmla="*/ 1281922 h 1341834"/>
                <a:gd name="connsiteX112" fmla="*/ 1114294 w 1587226"/>
                <a:gd name="connsiteY112" fmla="*/ 1248638 h 1341834"/>
                <a:gd name="connsiteX113" fmla="*/ 1140938 w 1587226"/>
                <a:gd name="connsiteY113" fmla="*/ 1295236 h 1341834"/>
                <a:gd name="connsiteX114" fmla="*/ 1137131 w 1587226"/>
                <a:gd name="connsiteY114" fmla="*/ 1305697 h 1341834"/>
                <a:gd name="connsiteX115" fmla="*/ 1243708 w 1587226"/>
                <a:gd name="connsiteY115" fmla="*/ 1299040 h 1341834"/>
                <a:gd name="connsiteX116" fmla="*/ 1260836 w 1587226"/>
                <a:gd name="connsiteY116" fmla="*/ 1341834 h 1341834"/>
                <a:gd name="connsiteX117" fmla="*/ 1344575 w 1587226"/>
                <a:gd name="connsiteY117" fmla="*/ 1328520 h 1341834"/>
                <a:gd name="connsiteX118" fmla="*/ 1347429 w 1587226"/>
                <a:gd name="connsiteY118" fmla="*/ 1315207 h 1341834"/>
                <a:gd name="connsiteX119" fmla="*/ 1414039 w 1587226"/>
                <a:gd name="connsiteY119" fmla="*/ 1338981 h 1341834"/>
                <a:gd name="connsiteX120" fmla="*/ 1447345 w 1587226"/>
                <a:gd name="connsiteY120" fmla="*/ 1252442 h 1341834"/>
                <a:gd name="connsiteX121" fmla="*/ 1537744 w 1587226"/>
                <a:gd name="connsiteY121" fmla="*/ 1292383 h 1341834"/>
                <a:gd name="connsiteX122" fmla="*/ 1587226 w 1587226"/>
                <a:gd name="connsiteY122" fmla="*/ 1272413 h 1341834"/>
                <a:gd name="connsiteX123" fmla="*/ 1580565 w 1587226"/>
                <a:gd name="connsiteY123" fmla="*/ 1142128 h 1341834"/>
                <a:gd name="connsiteX0" fmla="*/ 1580565 w 1587226"/>
                <a:gd name="connsiteY0" fmla="*/ 1142128 h 1341834"/>
                <a:gd name="connsiteX1" fmla="*/ 1553921 w 1587226"/>
                <a:gd name="connsiteY1" fmla="*/ 1105991 h 1341834"/>
                <a:gd name="connsiteX2" fmla="*/ 1444490 w 1587226"/>
                <a:gd name="connsiteY2" fmla="*/ 1155442 h 1341834"/>
                <a:gd name="connsiteX3" fmla="*/ 1454006 w 1587226"/>
                <a:gd name="connsiteY3" fmla="*/ 1199187 h 1341834"/>
                <a:gd name="connsiteX4" fmla="*/ 1414039 w 1587226"/>
                <a:gd name="connsiteY4" fmla="*/ 1212501 h 1341834"/>
                <a:gd name="connsiteX5" fmla="*/ 1400718 w 1587226"/>
                <a:gd name="connsiteY5" fmla="*/ 1195383 h 1341834"/>
                <a:gd name="connsiteX6" fmla="*/ 1387396 w 1587226"/>
                <a:gd name="connsiteY6" fmla="*/ 1185873 h 1341834"/>
                <a:gd name="connsiteX7" fmla="*/ 1331253 w 1587226"/>
                <a:gd name="connsiteY7" fmla="*/ 1199187 h 1341834"/>
                <a:gd name="connsiteX8" fmla="*/ 1294141 w 1587226"/>
                <a:gd name="connsiteY8" fmla="*/ 1128814 h 1341834"/>
                <a:gd name="connsiteX9" fmla="*/ 1257030 w 1587226"/>
                <a:gd name="connsiteY9" fmla="*/ 1088873 h 1341834"/>
                <a:gd name="connsiteX10" fmla="*/ 1231337 w 1587226"/>
                <a:gd name="connsiteY10" fmla="*/ 1072707 h 1341834"/>
                <a:gd name="connsiteX11" fmla="*/ 1250369 w 1587226"/>
                <a:gd name="connsiteY11" fmla="*/ 1012795 h 1341834"/>
                <a:gd name="connsiteX12" fmla="*/ 1227531 w 1587226"/>
                <a:gd name="connsiteY12" fmla="*/ 989020 h 1341834"/>
                <a:gd name="connsiteX13" fmla="*/ 1183759 w 1587226"/>
                <a:gd name="connsiteY13" fmla="*/ 1015648 h 1341834"/>
                <a:gd name="connsiteX14" fmla="*/ 1171388 w 1587226"/>
                <a:gd name="connsiteY14" fmla="*/ 1012795 h 1341834"/>
                <a:gd name="connsiteX15" fmla="*/ 1143792 w 1587226"/>
                <a:gd name="connsiteY15" fmla="*/ 999481 h 1341834"/>
                <a:gd name="connsiteX16" fmla="*/ 1120955 w 1587226"/>
                <a:gd name="connsiteY16" fmla="*/ 982363 h 1341834"/>
                <a:gd name="connsiteX17" fmla="*/ 1077182 w 1587226"/>
                <a:gd name="connsiteY17" fmla="*/ 962393 h 1341834"/>
                <a:gd name="connsiteX18" fmla="*/ 1077182 w 1587226"/>
                <a:gd name="connsiteY18" fmla="*/ 955736 h 1341834"/>
                <a:gd name="connsiteX19" fmla="*/ 954429 w 1587226"/>
                <a:gd name="connsiteY19" fmla="*/ 892971 h 1341834"/>
                <a:gd name="connsiteX20" fmla="*/ 943962 w 1587226"/>
                <a:gd name="connsiteY20" fmla="*/ 849226 h 1341834"/>
                <a:gd name="connsiteX21" fmla="*/ 1067666 w 1587226"/>
                <a:gd name="connsiteY21" fmla="*/ 769343 h 1341834"/>
                <a:gd name="connsiteX22" fmla="*/ 1067666 w 1587226"/>
                <a:gd name="connsiteY22" fmla="*/ 699922 h 1341834"/>
                <a:gd name="connsiteX23" fmla="*/ 1024846 w 1587226"/>
                <a:gd name="connsiteY23" fmla="*/ 606726 h 1341834"/>
                <a:gd name="connsiteX24" fmla="*/ 1024846 w 1587226"/>
                <a:gd name="connsiteY24" fmla="*/ 606726 h 1341834"/>
                <a:gd name="connsiteX25" fmla="*/ 1038168 w 1587226"/>
                <a:gd name="connsiteY25" fmla="*/ 580098 h 1341834"/>
                <a:gd name="connsiteX26" fmla="*/ 1138083 w 1587226"/>
                <a:gd name="connsiteY26" fmla="*/ 590559 h 1341834"/>
                <a:gd name="connsiteX27" fmla="*/ 1144744 w 1587226"/>
                <a:gd name="connsiteY27" fmla="*/ 530648 h 1341834"/>
                <a:gd name="connsiteX28" fmla="*/ 1095262 w 1587226"/>
                <a:gd name="connsiteY28" fmla="*/ 523991 h 1341834"/>
                <a:gd name="connsiteX29" fmla="*/ 1104778 w 1587226"/>
                <a:gd name="connsiteY29" fmla="*/ 340451 h 1341834"/>
                <a:gd name="connsiteX30" fmla="*/ 1138083 w 1587226"/>
                <a:gd name="connsiteY30" fmla="*/ 320481 h 1341834"/>
                <a:gd name="connsiteX31" fmla="*/ 1158066 w 1587226"/>
                <a:gd name="connsiteY31" fmla="*/ 329990 h 1341834"/>
                <a:gd name="connsiteX32" fmla="*/ 1168533 w 1587226"/>
                <a:gd name="connsiteY32" fmla="*/ 344255 h 1341834"/>
                <a:gd name="connsiteX33" fmla="*/ 1215161 w 1587226"/>
                <a:gd name="connsiteY33" fmla="*/ 317628 h 1341834"/>
                <a:gd name="connsiteX34" fmla="*/ 1198032 w 1587226"/>
                <a:gd name="connsiteY34" fmla="*/ 284343 h 1341834"/>
                <a:gd name="connsiteX35" fmla="*/ 1215161 w 1587226"/>
                <a:gd name="connsiteY35" fmla="*/ 267226 h 1341834"/>
                <a:gd name="connsiteX36" fmla="*/ 1246049 w 1587226"/>
                <a:gd name="connsiteY36" fmla="*/ 220918 h 1341834"/>
                <a:gd name="connsiteX37" fmla="*/ 1226065 w 1587226"/>
                <a:gd name="connsiteY37" fmla="*/ 216384 h 1341834"/>
                <a:gd name="connsiteX38" fmla="*/ 1155211 w 1587226"/>
                <a:gd name="connsiteY38" fmla="*/ 216824 h 1341834"/>
                <a:gd name="connsiteX39" fmla="*/ 1128567 w 1587226"/>
                <a:gd name="connsiteY39" fmla="*/ 240598 h 1341834"/>
                <a:gd name="connsiteX40" fmla="*/ 1111439 w 1587226"/>
                <a:gd name="connsiteY40" fmla="*/ 263422 h 1341834"/>
                <a:gd name="connsiteX41" fmla="*/ 1081940 w 1587226"/>
                <a:gd name="connsiteY41" fmla="*/ 267226 h 1341834"/>
                <a:gd name="connsiteX42" fmla="*/ 1044829 w 1587226"/>
                <a:gd name="connsiteY42" fmla="*/ 300510 h 1341834"/>
                <a:gd name="connsiteX43" fmla="*/ 984880 w 1587226"/>
                <a:gd name="connsiteY43" fmla="*/ 297657 h 1341834"/>
                <a:gd name="connsiteX44" fmla="*/ 995347 w 1587226"/>
                <a:gd name="connsiteY44" fmla="*/ 216824 h 1341834"/>
                <a:gd name="connsiteX45" fmla="*/ 962042 w 1587226"/>
                <a:gd name="connsiteY45" fmla="*/ 191147 h 1341834"/>
                <a:gd name="connsiteX46" fmla="*/ 968627 w 1587226"/>
                <a:gd name="connsiteY46" fmla="*/ 191367 h 1341834"/>
                <a:gd name="connsiteX47" fmla="*/ 985755 w 1587226"/>
                <a:gd name="connsiteY47" fmla="*/ 124798 h 1341834"/>
                <a:gd name="connsiteX48" fmla="*/ 943667 w 1587226"/>
                <a:gd name="connsiteY48" fmla="*/ 109363 h 1341834"/>
                <a:gd name="connsiteX49" fmla="*/ 939128 w 1587226"/>
                <a:gd name="connsiteY49" fmla="*/ 56108 h 1341834"/>
                <a:gd name="connsiteX50" fmla="*/ 886867 w 1587226"/>
                <a:gd name="connsiteY50" fmla="*/ 33284 h 1341834"/>
                <a:gd name="connsiteX51" fmla="*/ 870691 w 1587226"/>
                <a:gd name="connsiteY51" fmla="*/ 29480 h 1341834"/>
                <a:gd name="connsiteX52" fmla="*/ 820257 w 1587226"/>
                <a:gd name="connsiteY52" fmla="*/ 42794 h 1341834"/>
                <a:gd name="connsiteX53" fmla="*/ 724148 w 1587226"/>
                <a:gd name="connsiteY53" fmla="*/ 0 h 1341834"/>
                <a:gd name="connsiteX54" fmla="*/ 680376 w 1587226"/>
                <a:gd name="connsiteY54" fmla="*/ 36137 h 1341834"/>
                <a:gd name="connsiteX55" fmla="*/ 678254 w 1587226"/>
                <a:gd name="connsiteY55" fmla="*/ 71253 h 1341834"/>
                <a:gd name="connsiteX56" fmla="*/ 740620 w 1587226"/>
                <a:gd name="connsiteY56" fmla="*/ 92614 h 1341834"/>
                <a:gd name="connsiteX57" fmla="*/ 737765 w 1587226"/>
                <a:gd name="connsiteY57" fmla="*/ 108341 h 1341834"/>
                <a:gd name="connsiteX58" fmla="*/ 723054 w 1587226"/>
                <a:gd name="connsiteY58" fmla="*/ 126920 h 1341834"/>
                <a:gd name="connsiteX59" fmla="*/ 737470 w 1587226"/>
                <a:gd name="connsiteY59" fmla="*/ 169275 h 1341834"/>
                <a:gd name="connsiteX60" fmla="*/ 670860 w 1587226"/>
                <a:gd name="connsiteY60" fmla="*/ 162618 h 1341834"/>
                <a:gd name="connsiteX61" fmla="*/ 570945 w 1587226"/>
                <a:gd name="connsiteY61" fmla="*/ 182588 h 1341834"/>
                <a:gd name="connsiteX62" fmla="*/ 549058 w 1587226"/>
                <a:gd name="connsiteY62" fmla="*/ 176883 h 1341834"/>
                <a:gd name="connsiteX63" fmla="*/ 523366 w 1587226"/>
                <a:gd name="connsiteY63" fmla="*/ 183539 h 1341834"/>
                <a:gd name="connsiteX64" fmla="*/ 415838 w 1587226"/>
                <a:gd name="connsiteY64" fmla="*/ 203510 h 1341834"/>
                <a:gd name="connsiteX65" fmla="*/ 355889 w 1587226"/>
                <a:gd name="connsiteY65" fmla="*/ 190196 h 1341834"/>
                <a:gd name="connsiteX66" fmla="*/ 346373 w 1587226"/>
                <a:gd name="connsiteY66" fmla="*/ 223481 h 1341834"/>
                <a:gd name="connsiteX67" fmla="*/ 289279 w 1587226"/>
                <a:gd name="connsiteY67" fmla="*/ 263422 h 1341834"/>
                <a:gd name="connsiteX68" fmla="*/ 233136 w 1587226"/>
                <a:gd name="connsiteY68" fmla="*/ 243451 h 1341834"/>
                <a:gd name="connsiteX69" fmla="*/ 222668 w 1587226"/>
                <a:gd name="connsiteY69" fmla="*/ 206363 h 1341834"/>
                <a:gd name="connsiteX70" fmla="*/ 142736 w 1587226"/>
                <a:gd name="connsiteY70" fmla="*/ 196853 h 1341834"/>
                <a:gd name="connsiteX71" fmla="*/ 96109 w 1587226"/>
                <a:gd name="connsiteY71" fmla="*/ 230137 h 1341834"/>
                <a:gd name="connsiteX72" fmla="*/ 91132 w 1587226"/>
                <a:gd name="connsiteY72" fmla="*/ 204532 h 1341834"/>
                <a:gd name="connsiteX73" fmla="*/ 0 w 1587226"/>
                <a:gd name="connsiteY73" fmla="*/ 183539 h 1341834"/>
                <a:gd name="connsiteX74" fmla="*/ 26644 w 1587226"/>
                <a:gd name="connsiteY74" fmla="*/ 270079 h 1341834"/>
                <a:gd name="connsiteX75" fmla="*/ 59949 w 1587226"/>
                <a:gd name="connsiteY75" fmla="*/ 339500 h 1341834"/>
                <a:gd name="connsiteX76" fmla="*/ 69465 w 1587226"/>
                <a:gd name="connsiteY76" fmla="*/ 379441 h 1341834"/>
                <a:gd name="connsiteX77" fmla="*/ 29499 w 1587226"/>
                <a:gd name="connsiteY77" fmla="*/ 416530 h 1341834"/>
                <a:gd name="connsiteX78" fmla="*/ 2855 w 1587226"/>
                <a:gd name="connsiteY78" fmla="*/ 446010 h 1341834"/>
                <a:gd name="connsiteX79" fmla="*/ 62804 w 1587226"/>
                <a:gd name="connsiteY79" fmla="*/ 520187 h 1341834"/>
                <a:gd name="connsiteX80" fmla="*/ 96109 w 1587226"/>
                <a:gd name="connsiteY80" fmla="*/ 539206 h 1341834"/>
                <a:gd name="connsiteX81" fmla="*/ 99915 w 1587226"/>
                <a:gd name="connsiteY81" fmla="*/ 545863 h 1341834"/>
                <a:gd name="connsiteX82" fmla="*/ 216007 w 1587226"/>
                <a:gd name="connsiteY82" fmla="*/ 559177 h 1341834"/>
                <a:gd name="connsiteX83" fmla="*/ 289279 w 1587226"/>
                <a:gd name="connsiteY83" fmla="*/ 612432 h 1341834"/>
                <a:gd name="connsiteX84" fmla="*/ 286424 w 1587226"/>
                <a:gd name="connsiteY84" fmla="*/ 629549 h 1341834"/>
                <a:gd name="connsiteX85" fmla="*/ 289279 w 1587226"/>
                <a:gd name="connsiteY85" fmla="*/ 649520 h 1341834"/>
                <a:gd name="connsiteX86" fmla="*/ 159864 w 1587226"/>
                <a:gd name="connsiteY86" fmla="*/ 672344 h 1341834"/>
                <a:gd name="connsiteX87" fmla="*/ 129414 w 1587226"/>
                <a:gd name="connsiteY87" fmla="*/ 685657 h 1341834"/>
                <a:gd name="connsiteX88" fmla="*/ 116092 w 1587226"/>
                <a:gd name="connsiteY88" fmla="*/ 776000 h 1341834"/>
                <a:gd name="connsiteX89" fmla="*/ 196024 w 1587226"/>
                <a:gd name="connsiteY89" fmla="*/ 759834 h 1341834"/>
                <a:gd name="connsiteX90" fmla="*/ 213153 w 1587226"/>
                <a:gd name="connsiteY90" fmla="*/ 789314 h 1341834"/>
                <a:gd name="connsiteX91" fmla="*/ 362550 w 1587226"/>
                <a:gd name="connsiteY91" fmla="*/ 745569 h 1341834"/>
                <a:gd name="connsiteX92" fmla="*/ 373017 w 1587226"/>
                <a:gd name="connsiteY92" fmla="*/ 795971 h 1341834"/>
                <a:gd name="connsiteX93" fmla="*/ 422499 w 1587226"/>
                <a:gd name="connsiteY93" fmla="*/ 762687 h 1341834"/>
                <a:gd name="connsiteX94" fmla="*/ 516705 w 1587226"/>
                <a:gd name="connsiteY94" fmla="*/ 682804 h 1341834"/>
                <a:gd name="connsiteX95" fmla="*/ 588073 w 1587226"/>
                <a:gd name="connsiteY95" fmla="*/ 679951 h 1341834"/>
                <a:gd name="connsiteX96" fmla="*/ 621378 w 1587226"/>
                <a:gd name="connsiteY96" fmla="*/ 716089 h 1341834"/>
                <a:gd name="connsiteX97" fmla="*/ 484351 w 1587226"/>
                <a:gd name="connsiteY97" fmla="*/ 802628 h 1341834"/>
                <a:gd name="connsiteX98" fmla="*/ 510995 w 1587226"/>
                <a:gd name="connsiteY98" fmla="*/ 849226 h 1341834"/>
                <a:gd name="connsiteX99" fmla="*/ 570945 w 1587226"/>
                <a:gd name="connsiteY99" fmla="*/ 852079 h 1341834"/>
                <a:gd name="connsiteX100" fmla="*/ 670860 w 1587226"/>
                <a:gd name="connsiteY100" fmla="*/ 855883 h 1341834"/>
                <a:gd name="connsiteX101" fmla="*/ 677521 w 1587226"/>
                <a:gd name="connsiteY101" fmla="*/ 882510 h 1341834"/>
                <a:gd name="connsiteX102" fmla="*/ 770775 w 1587226"/>
                <a:gd name="connsiteY102" fmla="*/ 873001 h 1341834"/>
                <a:gd name="connsiteX103" fmla="*/ 794565 w 1587226"/>
                <a:gd name="connsiteY103" fmla="*/ 972854 h 1341834"/>
                <a:gd name="connsiteX104" fmla="*/ 794565 w 1587226"/>
                <a:gd name="connsiteY104" fmla="*/ 1026108 h 1341834"/>
                <a:gd name="connsiteX105" fmla="*/ 841192 w 1587226"/>
                <a:gd name="connsiteY105" fmla="*/ 1046079 h 1341834"/>
                <a:gd name="connsiteX106" fmla="*/ 841192 w 1587226"/>
                <a:gd name="connsiteY106" fmla="*/ 1055589 h 1341834"/>
                <a:gd name="connsiteX107" fmla="*/ 887819 w 1587226"/>
                <a:gd name="connsiteY107" fmla="*/ 1062246 h 1341834"/>
                <a:gd name="connsiteX108" fmla="*/ 914463 w 1587226"/>
                <a:gd name="connsiteY108" fmla="*/ 1072707 h 1341834"/>
                <a:gd name="connsiteX109" fmla="*/ 927785 w 1587226"/>
                <a:gd name="connsiteY109" fmla="*/ 1152589 h 1341834"/>
                <a:gd name="connsiteX110" fmla="*/ 937301 w 1587226"/>
                <a:gd name="connsiteY110" fmla="*/ 1152589 h 1341834"/>
                <a:gd name="connsiteX111" fmla="*/ 987734 w 1587226"/>
                <a:gd name="connsiteY111" fmla="*/ 1281922 h 1341834"/>
                <a:gd name="connsiteX112" fmla="*/ 1114294 w 1587226"/>
                <a:gd name="connsiteY112" fmla="*/ 1248638 h 1341834"/>
                <a:gd name="connsiteX113" fmla="*/ 1140938 w 1587226"/>
                <a:gd name="connsiteY113" fmla="*/ 1295236 h 1341834"/>
                <a:gd name="connsiteX114" fmla="*/ 1137131 w 1587226"/>
                <a:gd name="connsiteY114" fmla="*/ 1305697 h 1341834"/>
                <a:gd name="connsiteX115" fmla="*/ 1243708 w 1587226"/>
                <a:gd name="connsiteY115" fmla="*/ 1299040 h 1341834"/>
                <a:gd name="connsiteX116" fmla="*/ 1260836 w 1587226"/>
                <a:gd name="connsiteY116" fmla="*/ 1341834 h 1341834"/>
                <a:gd name="connsiteX117" fmla="*/ 1344575 w 1587226"/>
                <a:gd name="connsiteY117" fmla="*/ 1328520 h 1341834"/>
                <a:gd name="connsiteX118" fmla="*/ 1347429 w 1587226"/>
                <a:gd name="connsiteY118" fmla="*/ 1315207 h 1341834"/>
                <a:gd name="connsiteX119" fmla="*/ 1414039 w 1587226"/>
                <a:gd name="connsiteY119" fmla="*/ 1338981 h 1341834"/>
                <a:gd name="connsiteX120" fmla="*/ 1447345 w 1587226"/>
                <a:gd name="connsiteY120" fmla="*/ 1252442 h 1341834"/>
                <a:gd name="connsiteX121" fmla="*/ 1537744 w 1587226"/>
                <a:gd name="connsiteY121" fmla="*/ 1292383 h 1341834"/>
                <a:gd name="connsiteX122" fmla="*/ 1587226 w 1587226"/>
                <a:gd name="connsiteY122" fmla="*/ 1272413 h 1341834"/>
                <a:gd name="connsiteX123" fmla="*/ 1580565 w 1587226"/>
                <a:gd name="connsiteY123" fmla="*/ 1142128 h 1341834"/>
                <a:gd name="connsiteX0" fmla="*/ 1580565 w 1587226"/>
                <a:gd name="connsiteY0" fmla="*/ 1142128 h 1341834"/>
                <a:gd name="connsiteX1" fmla="*/ 1553921 w 1587226"/>
                <a:gd name="connsiteY1" fmla="*/ 1105991 h 1341834"/>
                <a:gd name="connsiteX2" fmla="*/ 1444490 w 1587226"/>
                <a:gd name="connsiteY2" fmla="*/ 1155442 h 1341834"/>
                <a:gd name="connsiteX3" fmla="*/ 1454006 w 1587226"/>
                <a:gd name="connsiteY3" fmla="*/ 1199187 h 1341834"/>
                <a:gd name="connsiteX4" fmla="*/ 1414039 w 1587226"/>
                <a:gd name="connsiteY4" fmla="*/ 1212501 h 1341834"/>
                <a:gd name="connsiteX5" fmla="*/ 1400718 w 1587226"/>
                <a:gd name="connsiteY5" fmla="*/ 1195383 h 1341834"/>
                <a:gd name="connsiteX6" fmla="*/ 1387396 w 1587226"/>
                <a:gd name="connsiteY6" fmla="*/ 1185873 h 1341834"/>
                <a:gd name="connsiteX7" fmla="*/ 1331253 w 1587226"/>
                <a:gd name="connsiteY7" fmla="*/ 1199187 h 1341834"/>
                <a:gd name="connsiteX8" fmla="*/ 1294141 w 1587226"/>
                <a:gd name="connsiteY8" fmla="*/ 1128814 h 1341834"/>
                <a:gd name="connsiteX9" fmla="*/ 1257030 w 1587226"/>
                <a:gd name="connsiteY9" fmla="*/ 1088873 h 1341834"/>
                <a:gd name="connsiteX10" fmla="*/ 1231337 w 1587226"/>
                <a:gd name="connsiteY10" fmla="*/ 1072707 h 1341834"/>
                <a:gd name="connsiteX11" fmla="*/ 1250369 w 1587226"/>
                <a:gd name="connsiteY11" fmla="*/ 1012795 h 1341834"/>
                <a:gd name="connsiteX12" fmla="*/ 1227531 w 1587226"/>
                <a:gd name="connsiteY12" fmla="*/ 989020 h 1341834"/>
                <a:gd name="connsiteX13" fmla="*/ 1183759 w 1587226"/>
                <a:gd name="connsiteY13" fmla="*/ 1015648 h 1341834"/>
                <a:gd name="connsiteX14" fmla="*/ 1171388 w 1587226"/>
                <a:gd name="connsiteY14" fmla="*/ 1012795 h 1341834"/>
                <a:gd name="connsiteX15" fmla="*/ 1143792 w 1587226"/>
                <a:gd name="connsiteY15" fmla="*/ 999481 h 1341834"/>
                <a:gd name="connsiteX16" fmla="*/ 1120955 w 1587226"/>
                <a:gd name="connsiteY16" fmla="*/ 982363 h 1341834"/>
                <a:gd name="connsiteX17" fmla="*/ 1077182 w 1587226"/>
                <a:gd name="connsiteY17" fmla="*/ 962393 h 1341834"/>
                <a:gd name="connsiteX18" fmla="*/ 1077182 w 1587226"/>
                <a:gd name="connsiteY18" fmla="*/ 955736 h 1341834"/>
                <a:gd name="connsiteX19" fmla="*/ 954429 w 1587226"/>
                <a:gd name="connsiteY19" fmla="*/ 892971 h 1341834"/>
                <a:gd name="connsiteX20" fmla="*/ 943962 w 1587226"/>
                <a:gd name="connsiteY20" fmla="*/ 849226 h 1341834"/>
                <a:gd name="connsiteX21" fmla="*/ 1067666 w 1587226"/>
                <a:gd name="connsiteY21" fmla="*/ 769343 h 1341834"/>
                <a:gd name="connsiteX22" fmla="*/ 1067666 w 1587226"/>
                <a:gd name="connsiteY22" fmla="*/ 699922 h 1341834"/>
                <a:gd name="connsiteX23" fmla="*/ 1024846 w 1587226"/>
                <a:gd name="connsiteY23" fmla="*/ 606726 h 1341834"/>
                <a:gd name="connsiteX24" fmla="*/ 1024846 w 1587226"/>
                <a:gd name="connsiteY24" fmla="*/ 606726 h 1341834"/>
                <a:gd name="connsiteX25" fmla="*/ 1038168 w 1587226"/>
                <a:gd name="connsiteY25" fmla="*/ 580098 h 1341834"/>
                <a:gd name="connsiteX26" fmla="*/ 1138083 w 1587226"/>
                <a:gd name="connsiteY26" fmla="*/ 590559 h 1341834"/>
                <a:gd name="connsiteX27" fmla="*/ 1144744 w 1587226"/>
                <a:gd name="connsiteY27" fmla="*/ 530648 h 1341834"/>
                <a:gd name="connsiteX28" fmla="*/ 1095262 w 1587226"/>
                <a:gd name="connsiteY28" fmla="*/ 523991 h 1341834"/>
                <a:gd name="connsiteX29" fmla="*/ 1104778 w 1587226"/>
                <a:gd name="connsiteY29" fmla="*/ 340451 h 1341834"/>
                <a:gd name="connsiteX30" fmla="*/ 1138083 w 1587226"/>
                <a:gd name="connsiteY30" fmla="*/ 320481 h 1341834"/>
                <a:gd name="connsiteX31" fmla="*/ 1158066 w 1587226"/>
                <a:gd name="connsiteY31" fmla="*/ 329990 h 1341834"/>
                <a:gd name="connsiteX32" fmla="*/ 1168533 w 1587226"/>
                <a:gd name="connsiteY32" fmla="*/ 344255 h 1341834"/>
                <a:gd name="connsiteX33" fmla="*/ 1215161 w 1587226"/>
                <a:gd name="connsiteY33" fmla="*/ 317628 h 1341834"/>
                <a:gd name="connsiteX34" fmla="*/ 1198032 w 1587226"/>
                <a:gd name="connsiteY34" fmla="*/ 284343 h 1341834"/>
                <a:gd name="connsiteX35" fmla="*/ 1215161 w 1587226"/>
                <a:gd name="connsiteY35" fmla="*/ 267226 h 1341834"/>
                <a:gd name="connsiteX36" fmla="*/ 1246049 w 1587226"/>
                <a:gd name="connsiteY36" fmla="*/ 220918 h 1341834"/>
                <a:gd name="connsiteX37" fmla="*/ 1226065 w 1587226"/>
                <a:gd name="connsiteY37" fmla="*/ 216384 h 1341834"/>
                <a:gd name="connsiteX38" fmla="*/ 1155211 w 1587226"/>
                <a:gd name="connsiteY38" fmla="*/ 216824 h 1341834"/>
                <a:gd name="connsiteX39" fmla="*/ 1128567 w 1587226"/>
                <a:gd name="connsiteY39" fmla="*/ 240598 h 1341834"/>
                <a:gd name="connsiteX40" fmla="*/ 1111439 w 1587226"/>
                <a:gd name="connsiteY40" fmla="*/ 263422 h 1341834"/>
                <a:gd name="connsiteX41" fmla="*/ 1081940 w 1587226"/>
                <a:gd name="connsiteY41" fmla="*/ 267226 h 1341834"/>
                <a:gd name="connsiteX42" fmla="*/ 1044829 w 1587226"/>
                <a:gd name="connsiteY42" fmla="*/ 300510 h 1341834"/>
                <a:gd name="connsiteX43" fmla="*/ 984880 w 1587226"/>
                <a:gd name="connsiteY43" fmla="*/ 297657 h 1341834"/>
                <a:gd name="connsiteX44" fmla="*/ 995347 w 1587226"/>
                <a:gd name="connsiteY44" fmla="*/ 216824 h 1341834"/>
                <a:gd name="connsiteX45" fmla="*/ 962042 w 1587226"/>
                <a:gd name="connsiteY45" fmla="*/ 191147 h 1341834"/>
                <a:gd name="connsiteX46" fmla="*/ 968627 w 1587226"/>
                <a:gd name="connsiteY46" fmla="*/ 191367 h 1341834"/>
                <a:gd name="connsiteX47" fmla="*/ 985755 w 1587226"/>
                <a:gd name="connsiteY47" fmla="*/ 124798 h 1341834"/>
                <a:gd name="connsiteX48" fmla="*/ 943667 w 1587226"/>
                <a:gd name="connsiteY48" fmla="*/ 109363 h 1341834"/>
                <a:gd name="connsiteX49" fmla="*/ 939128 w 1587226"/>
                <a:gd name="connsiteY49" fmla="*/ 56108 h 1341834"/>
                <a:gd name="connsiteX50" fmla="*/ 886867 w 1587226"/>
                <a:gd name="connsiteY50" fmla="*/ 33284 h 1341834"/>
                <a:gd name="connsiteX51" fmla="*/ 870691 w 1587226"/>
                <a:gd name="connsiteY51" fmla="*/ 29480 h 1341834"/>
                <a:gd name="connsiteX52" fmla="*/ 820257 w 1587226"/>
                <a:gd name="connsiteY52" fmla="*/ 42794 h 1341834"/>
                <a:gd name="connsiteX53" fmla="*/ 724148 w 1587226"/>
                <a:gd name="connsiteY53" fmla="*/ 0 h 1341834"/>
                <a:gd name="connsiteX54" fmla="*/ 680376 w 1587226"/>
                <a:gd name="connsiteY54" fmla="*/ 36137 h 1341834"/>
                <a:gd name="connsiteX55" fmla="*/ 678254 w 1587226"/>
                <a:gd name="connsiteY55" fmla="*/ 71253 h 1341834"/>
                <a:gd name="connsiteX56" fmla="*/ 740620 w 1587226"/>
                <a:gd name="connsiteY56" fmla="*/ 92614 h 1341834"/>
                <a:gd name="connsiteX57" fmla="*/ 737765 w 1587226"/>
                <a:gd name="connsiteY57" fmla="*/ 108341 h 1341834"/>
                <a:gd name="connsiteX58" fmla="*/ 723054 w 1587226"/>
                <a:gd name="connsiteY58" fmla="*/ 126920 h 1341834"/>
                <a:gd name="connsiteX59" fmla="*/ 737470 w 1587226"/>
                <a:gd name="connsiteY59" fmla="*/ 169275 h 1341834"/>
                <a:gd name="connsiteX60" fmla="*/ 670860 w 1587226"/>
                <a:gd name="connsiteY60" fmla="*/ 162618 h 1341834"/>
                <a:gd name="connsiteX61" fmla="*/ 570945 w 1587226"/>
                <a:gd name="connsiteY61" fmla="*/ 182588 h 1341834"/>
                <a:gd name="connsiteX62" fmla="*/ 549058 w 1587226"/>
                <a:gd name="connsiteY62" fmla="*/ 176883 h 1341834"/>
                <a:gd name="connsiteX63" fmla="*/ 523366 w 1587226"/>
                <a:gd name="connsiteY63" fmla="*/ 183539 h 1341834"/>
                <a:gd name="connsiteX64" fmla="*/ 415838 w 1587226"/>
                <a:gd name="connsiteY64" fmla="*/ 203510 h 1341834"/>
                <a:gd name="connsiteX65" fmla="*/ 355889 w 1587226"/>
                <a:gd name="connsiteY65" fmla="*/ 190196 h 1341834"/>
                <a:gd name="connsiteX66" fmla="*/ 346373 w 1587226"/>
                <a:gd name="connsiteY66" fmla="*/ 223481 h 1341834"/>
                <a:gd name="connsiteX67" fmla="*/ 289279 w 1587226"/>
                <a:gd name="connsiteY67" fmla="*/ 263422 h 1341834"/>
                <a:gd name="connsiteX68" fmla="*/ 233136 w 1587226"/>
                <a:gd name="connsiteY68" fmla="*/ 243451 h 1341834"/>
                <a:gd name="connsiteX69" fmla="*/ 222668 w 1587226"/>
                <a:gd name="connsiteY69" fmla="*/ 206363 h 1341834"/>
                <a:gd name="connsiteX70" fmla="*/ 142736 w 1587226"/>
                <a:gd name="connsiteY70" fmla="*/ 196853 h 1341834"/>
                <a:gd name="connsiteX71" fmla="*/ 93987 w 1587226"/>
                <a:gd name="connsiteY71" fmla="*/ 223771 h 1341834"/>
                <a:gd name="connsiteX72" fmla="*/ 91132 w 1587226"/>
                <a:gd name="connsiteY72" fmla="*/ 204532 h 1341834"/>
                <a:gd name="connsiteX73" fmla="*/ 0 w 1587226"/>
                <a:gd name="connsiteY73" fmla="*/ 183539 h 1341834"/>
                <a:gd name="connsiteX74" fmla="*/ 26644 w 1587226"/>
                <a:gd name="connsiteY74" fmla="*/ 270079 h 1341834"/>
                <a:gd name="connsiteX75" fmla="*/ 59949 w 1587226"/>
                <a:gd name="connsiteY75" fmla="*/ 339500 h 1341834"/>
                <a:gd name="connsiteX76" fmla="*/ 69465 w 1587226"/>
                <a:gd name="connsiteY76" fmla="*/ 379441 h 1341834"/>
                <a:gd name="connsiteX77" fmla="*/ 29499 w 1587226"/>
                <a:gd name="connsiteY77" fmla="*/ 416530 h 1341834"/>
                <a:gd name="connsiteX78" fmla="*/ 2855 w 1587226"/>
                <a:gd name="connsiteY78" fmla="*/ 446010 h 1341834"/>
                <a:gd name="connsiteX79" fmla="*/ 62804 w 1587226"/>
                <a:gd name="connsiteY79" fmla="*/ 520187 h 1341834"/>
                <a:gd name="connsiteX80" fmla="*/ 96109 w 1587226"/>
                <a:gd name="connsiteY80" fmla="*/ 539206 h 1341834"/>
                <a:gd name="connsiteX81" fmla="*/ 99915 w 1587226"/>
                <a:gd name="connsiteY81" fmla="*/ 545863 h 1341834"/>
                <a:gd name="connsiteX82" fmla="*/ 216007 w 1587226"/>
                <a:gd name="connsiteY82" fmla="*/ 559177 h 1341834"/>
                <a:gd name="connsiteX83" fmla="*/ 289279 w 1587226"/>
                <a:gd name="connsiteY83" fmla="*/ 612432 h 1341834"/>
                <a:gd name="connsiteX84" fmla="*/ 286424 w 1587226"/>
                <a:gd name="connsiteY84" fmla="*/ 629549 h 1341834"/>
                <a:gd name="connsiteX85" fmla="*/ 289279 w 1587226"/>
                <a:gd name="connsiteY85" fmla="*/ 649520 h 1341834"/>
                <a:gd name="connsiteX86" fmla="*/ 159864 w 1587226"/>
                <a:gd name="connsiteY86" fmla="*/ 672344 h 1341834"/>
                <a:gd name="connsiteX87" fmla="*/ 129414 w 1587226"/>
                <a:gd name="connsiteY87" fmla="*/ 685657 h 1341834"/>
                <a:gd name="connsiteX88" fmla="*/ 116092 w 1587226"/>
                <a:gd name="connsiteY88" fmla="*/ 776000 h 1341834"/>
                <a:gd name="connsiteX89" fmla="*/ 196024 w 1587226"/>
                <a:gd name="connsiteY89" fmla="*/ 759834 h 1341834"/>
                <a:gd name="connsiteX90" fmla="*/ 213153 w 1587226"/>
                <a:gd name="connsiteY90" fmla="*/ 789314 h 1341834"/>
                <a:gd name="connsiteX91" fmla="*/ 362550 w 1587226"/>
                <a:gd name="connsiteY91" fmla="*/ 745569 h 1341834"/>
                <a:gd name="connsiteX92" fmla="*/ 373017 w 1587226"/>
                <a:gd name="connsiteY92" fmla="*/ 795971 h 1341834"/>
                <a:gd name="connsiteX93" fmla="*/ 422499 w 1587226"/>
                <a:gd name="connsiteY93" fmla="*/ 762687 h 1341834"/>
                <a:gd name="connsiteX94" fmla="*/ 516705 w 1587226"/>
                <a:gd name="connsiteY94" fmla="*/ 682804 h 1341834"/>
                <a:gd name="connsiteX95" fmla="*/ 588073 w 1587226"/>
                <a:gd name="connsiteY95" fmla="*/ 679951 h 1341834"/>
                <a:gd name="connsiteX96" fmla="*/ 621378 w 1587226"/>
                <a:gd name="connsiteY96" fmla="*/ 716089 h 1341834"/>
                <a:gd name="connsiteX97" fmla="*/ 484351 w 1587226"/>
                <a:gd name="connsiteY97" fmla="*/ 802628 h 1341834"/>
                <a:gd name="connsiteX98" fmla="*/ 510995 w 1587226"/>
                <a:gd name="connsiteY98" fmla="*/ 849226 h 1341834"/>
                <a:gd name="connsiteX99" fmla="*/ 570945 w 1587226"/>
                <a:gd name="connsiteY99" fmla="*/ 852079 h 1341834"/>
                <a:gd name="connsiteX100" fmla="*/ 670860 w 1587226"/>
                <a:gd name="connsiteY100" fmla="*/ 855883 h 1341834"/>
                <a:gd name="connsiteX101" fmla="*/ 677521 w 1587226"/>
                <a:gd name="connsiteY101" fmla="*/ 882510 h 1341834"/>
                <a:gd name="connsiteX102" fmla="*/ 770775 w 1587226"/>
                <a:gd name="connsiteY102" fmla="*/ 873001 h 1341834"/>
                <a:gd name="connsiteX103" fmla="*/ 794565 w 1587226"/>
                <a:gd name="connsiteY103" fmla="*/ 972854 h 1341834"/>
                <a:gd name="connsiteX104" fmla="*/ 794565 w 1587226"/>
                <a:gd name="connsiteY104" fmla="*/ 1026108 h 1341834"/>
                <a:gd name="connsiteX105" fmla="*/ 841192 w 1587226"/>
                <a:gd name="connsiteY105" fmla="*/ 1046079 h 1341834"/>
                <a:gd name="connsiteX106" fmla="*/ 841192 w 1587226"/>
                <a:gd name="connsiteY106" fmla="*/ 1055589 h 1341834"/>
                <a:gd name="connsiteX107" fmla="*/ 887819 w 1587226"/>
                <a:gd name="connsiteY107" fmla="*/ 1062246 h 1341834"/>
                <a:gd name="connsiteX108" fmla="*/ 914463 w 1587226"/>
                <a:gd name="connsiteY108" fmla="*/ 1072707 h 1341834"/>
                <a:gd name="connsiteX109" fmla="*/ 927785 w 1587226"/>
                <a:gd name="connsiteY109" fmla="*/ 1152589 h 1341834"/>
                <a:gd name="connsiteX110" fmla="*/ 937301 w 1587226"/>
                <a:gd name="connsiteY110" fmla="*/ 1152589 h 1341834"/>
                <a:gd name="connsiteX111" fmla="*/ 987734 w 1587226"/>
                <a:gd name="connsiteY111" fmla="*/ 1281922 h 1341834"/>
                <a:gd name="connsiteX112" fmla="*/ 1114294 w 1587226"/>
                <a:gd name="connsiteY112" fmla="*/ 1248638 h 1341834"/>
                <a:gd name="connsiteX113" fmla="*/ 1140938 w 1587226"/>
                <a:gd name="connsiteY113" fmla="*/ 1295236 h 1341834"/>
                <a:gd name="connsiteX114" fmla="*/ 1137131 w 1587226"/>
                <a:gd name="connsiteY114" fmla="*/ 1305697 h 1341834"/>
                <a:gd name="connsiteX115" fmla="*/ 1243708 w 1587226"/>
                <a:gd name="connsiteY115" fmla="*/ 1299040 h 1341834"/>
                <a:gd name="connsiteX116" fmla="*/ 1260836 w 1587226"/>
                <a:gd name="connsiteY116" fmla="*/ 1341834 h 1341834"/>
                <a:gd name="connsiteX117" fmla="*/ 1344575 w 1587226"/>
                <a:gd name="connsiteY117" fmla="*/ 1328520 h 1341834"/>
                <a:gd name="connsiteX118" fmla="*/ 1347429 w 1587226"/>
                <a:gd name="connsiteY118" fmla="*/ 1315207 h 1341834"/>
                <a:gd name="connsiteX119" fmla="*/ 1414039 w 1587226"/>
                <a:gd name="connsiteY119" fmla="*/ 1338981 h 1341834"/>
                <a:gd name="connsiteX120" fmla="*/ 1447345 w 1587226"/>
                <a:gd name="connsiteY120" fmla="*/ 1252442 h 1341834"/>
                <a:gd name="connsiteX121" fmla="*/ 1537744 w 1587226"/>
                <a:gd name="connsiteY121" fmla="*/ 1292383 h 1341834"/>
                <a:gd name="connsiteX122" fmla="*/ 1587226 w 1587226"/>
                <a:gd name="connsiteY122" fmla="*/ 1272413 h 1341834"/>
                <a:gd name="connsiteX123" fmla="*/ 1580565 w 1587226"/>
                <a:gd name="connsiteY123" fmla="*/ 1142128 h 1341834"/>
                <a:gd name="connsiteX0" fmla="*/ 1580565 w 1587226"/>
                <a:gd name="connsiteY0" fmla="*/ 1142128 h 1341834"/>
                <a:gd name="connsiteX1" fmla="*/ 1553921 w 1587226"/>
                <a:gd name="connsiteY1" fmla="*/ 1105991 h 1341834"/>
                <a:gd name="connsiteX2" fmla="*/ 1444490 w 1587226"/>
                <a:gd name="connsiteY2" fmla="*/ 1155442 h 1341834"/>
                <a:gd name="connsiteX3" fmla="*/ 1454006 w 1587226"/>
                <a:gd name="connsiteY3" fmla="*/ 1199187 h 1341834"/>
                <a:gd name="connsiteX4" fmla="*/ 1414039 w 1587226"/>
                <a:gd name="connsiteY4" fmla="*/ 1212501 h 1341834"/>
                <a:gd name="connsiteX5" fmla="*/ 1400718 w 1587226"/>
                <a:gd name="connsiteY5" fmla="*/ 1195383 h 1341834"/>
                <a:gd name="connsiteX6" fmla="*/ 1387396 w 1587226"/>
                <a:gd name="connsiteY6" fmla="*/ 1185873 h 1341834"/>
                <a:gd name="connsiteX7" fmla="*/ 1331253 w 1587226"/>
                <a:gd name="connsiteY7" fmla="*/ 1199187 h 1341834"/>
                <a:gd name="connsiteX8" fmla="*/ 1294141 w 1587226"/>
                <a:gd name="connsiteY8" fmla="*/ 1128814 h 1341834"/>
                <a:gd name="connsiteX9" fmla="*/ 1257030 w 1587226"/>
                <a:gd name="connsiteY9" fmla="*/ 1088873 h 1341834"/>
                <a:gd name="connsiteX10" fmla="*/ 1231337 w 1587226"/>
                <a:gd name="connsiteY10" fmla="*/ 1072707 h 1341834"/>
                <a:gd name="connsiteX11" fmla="*/ 1250369 w 1587226"/>
                <a:gd name="connsiteY11" fmla="*/ 1012795 h 1341834"/>
                <a:gd name="connsiteX12" fmla="*/ 1227531 w 1587226"/>
                <a:gd name="connsiteY12" fmla="*/ 989020 h 1341834"/>
                <a:gd name="connsiteX13" fmla="*/ 1183759 w 1587226"/>
                <a:gd name="connsiteY13" fmla="*/ 1015648 h 1341834"/>
                <a:gd name="connsiteX14" fmla="*/ 1171388 w 1587226"/>
                <a:gd name="connsiteY14" fmla="*/ 1012795 h 1341834"/>
                <a:gd name="connsiteX15" fmla="*/ 1143792 w 1587226"/>
                <a:gd name="connsiteY15" fmla="*/ 999481 h 1341834"/>
                <a:gd name="connsiteX16" fmla="*/ 1120955 w 1587226"/>
                <a:gd name="connsiteY16" fmla="*/ 982363 h 1341834"/>
                <a:gd name="connsiteX17" fmla="*/ 1077182 w 1587226"/>
                <a:gd name="connsiteY17" fmla="*/ 962393 h 1341834"/>
                <a:gd name="connsiteX18" fmla="*/ 1077182 w 1587226"/>
                <a:gd name="connsiteY18" fmla="*/ 955736 h 1341834"/>
                <a:gd name="connsiteX19" fmla="*/ 954429 w 1587226"/>
                <a:gd name="connsiteY19" fmla="*/ 892971 h 1341834"/>
                <a:gd name="connsiteX20" fmla="*/ 943962 w 1587226"/>
                <a:gd name="connsiteY20" fmla="*/ 849226 h 1341834"/>
                <a:gd name="connsiteX21" fmla="*/ 1067666 w 1587226"/>
                <a:gd name="connsiteY21" fmla="*/ 769343 h 1341834"/>
                <a:gd name="connsiteX22" fmla="*/ 1067666 w 1587226"/>
                <a:gd name="connsiteY22" fmla="*/ 699922 h 1341834"/>
                <a:gd name="connsiteX23" fmla="*/ 1024846 w 1587226"/>
                <a:gd name="connsiteY23" fmla="*/ 606726 h 1341834"/>
                <a:gd name="connsiteX24" fmla="*/ 1024846 w 1587226"/>
                <a:gd name="connsiteY24" fmla="*/ 606726 h 1341834"/>
                <a:gd name="connsiteX25" fmla="*/ 1038168 w 1587226"/>
                <a:gd name="connsiteY25" fmla="*/ 580098 h 1341834"/>
                <a:gd name="connsiteX26" fmla="*/ 1138083 w 1587226"/>
                <a:gd name="connsiteY26" fmla="*/ 590559 h 1341834"/>
                <a:gd name="connsiteX27" fmla="*/ 1144744 w 1587226"/>
                <a:gd name="connsiteY27" fmla="*/ 530648 h 1341834"/>
                <a:gd name="connsiteX28" fmla="*/ 1095262 w 1587226"/>
                <a:gd name="connsiteY28" fmla="*/ 523991 h 1341834"/>
                <a:gd name="connsiteX29" fmla="*/ 1104778 w 1587226"/>
                <a:gd name="connsiteY29" fmla="*/ 340451 h 1341834"/>
                <a:gd name="connsiteX30" fmla="*/ 1138083 w 1587226"/>
                <a:gd name="connsiteY30" fmla="*/ 320481 h 1341834"/>
                <a:gd name="connsiteX31" fmla="*/ 1158066 w 1587226"/>
                <a:gd name="connsiteY31" fmla="*/ 329990 h 1341834"/>
                <a:gd name="connsiteX32" fmla="*/ 1168533 w 1587226"/>
                <a:gd name="connsiteY32" fmla="*/ 344255 h 1341834"/>
                <a:gd name="connsiteX33" fmla="*/ 1215161 w 1587226"/>
                <a:gd name="connsiteY33" fmla="*/ 317628 h 1341834"/>
                <a:gd name="connsiteX34" fmla="*/ 1198032 w 1587226"/>
                <a:gd name="connsiteY34" fmla="*/ 284343 h 1341834"/>
                <a:gd name="connsiteX35" fmla="*/ 1215161 w 1587226"/>
                <a:gd name="connsiteY35" fmla="*/ 267226 h 1341834"/>
                <a:gd name="connsiteX36" fmla="*/ 1246049 w 1587226"/>
                <a:gd name="connsiteY36" fmla="*/ 220918 h 1341834"/>
                <a:gd name="connsiteX37" fmla="*/ 1226065 w 1587226"/>
                <a:gd name="connsiteY37" fmla="*/ 216384 h 1341834"/>
                <a:gd name="connsiteX38" fmla="*/ 1155211 w 1587226"/>
                <a:gd name="connsiteY38" fmla="*/ 216824 h 1341834"/>
                <a:gd name="connsiteX39" fmla="*/ 1128567 w 1587226"/>
                <a:gd name="connsiteY39" fmla="*/ 240598 h 1341834"/>
                <a:gd name="connsiteX40" fmla="*/ 1111439 w 1587226"/>
                <a:gd name="connsiteY40" fmla="*/ 263422 h 1341834"/>
                <a:gd name="connsiteX41" fmla="*/ 1081940 w 1587226"/>
                <a:gd name="connsiteY41" fmla="*/ 267226 h 1341834"/>
                <a:gd name="connsiteX42" fmla="*/ 1044829 w 1587226"/>
                <a:gd name="connsiteY42" fmla="*/ 300510 h 1341834"/>
                <a:gd name="connsiteX43" fmla="*/ 984880 w 1587226"/>
                <a:gd name="connsiteY43" fmla="*/ 297657 h 1341834"/>
                <a:gd name="connsiteX44" fmla="*/ 995347 w 1587226"/>
                <a:gd name="connsiteY44" fmla="*/ 216824 h 1341834"/>
                <a:gd name="connsiteX45" fmla="*/ 962042 w 1587226"/>
                <a:gd name="connsiteY45" fmla="*/ 191147 h 1341834"/>
                <a:gd name="connsiteX46" fmla="*/ 968627 w 1587226"/>
                <a:gd name="connsiteY46" fmla="*/ 191367 h 1341834"/>
                <a:gd name="connsiteX47" fmla="*/ 985755 w 1587226"/>
                <a:gd name="connsiteY47" fmla="*/ 124798 h 1341834"/>
                <a:gd name="connsiteX48" fmla="*/ 943667 w 1587226"/>
                <a:gd name="connsiteY48" fmla="*/ 109363 h 1341834"/>
                <a:gd name="connsiteX49" fmla="*/ 939128 w 1587226"/>
                <a:gd name="connsiteY49" fmla="*/ 56108 h 1341834"/>
                <a:gd name="connsiteX50" fmla="*/ 886867 w 1587226"/>
                <a:gd name="connsiteY50" fmla="*/ 33284 h 1341834"/>
                <a:gd name="connsiteX51" fmla="*/ 870691 w 1587226"/>
                <a:gd name="connsiteY51" fmla="*/ 29480 h 1341834"/>
                <a:gd name="connsiteX52" fmla="*/ 820257 w 1587226"/>
                <a:gd name="connsiteY52" fmla="*/ 42794 h 1341834"/>
                <a:gd name="connsiteX53" fmla="*/ 724148 w 1587226"/>
                <a:gd name="connsiteY53" fmla="*/ 0 h 1341834"/>
                <a:gd name="connsiteX54" fmla="*/ 680376 w 1587226"/>
                <a:gd name="connsiteY54" fmla="*/ 36137 h 1341834"/>
                <a:gd name="connsiteX55" fmla="*/ 678254 w 1587226"/>
                <a:gd name="connsiteY55" fmla="*/ 71253 h 1341834"/>
                <a:gd name="connsiteX56" fmla="*/ 740620 w 1587226"/>
                <a:gd name="connsiteY56" fmla="*/ 92614 h 1341834"/>
                <a:gd name="connsiteX57" fmla="*/ 737765 w 1587226"/>
                <a:gd name="connsiteY57" fmla="*/ 108341 h 1341834"/>
                <a:gd name="connsiteX58" fmla="*/ 723054 w 1587226"/>
                <a:gd name="connsiteY58" fmla="*/ 126920 h 1341834"/>
                <a:gd name="connsiteX59" fmla="*/ 737470 w 1587226"/>
                <a:gd name="connsiteY59" fmla="*/ 169275 h 1341834"/>
                <a:gd name="connsiteX60" fmla="*/ 670860 w 1587226"/>
                <a:gd name="connsiteY60" fmla="*/ 162618 h 1341834"/>
                <a:gd name="connsiteX61" fmla="*/ 570945 w 1587226"/>
                <a:gd name="connsiteY61" fmla="*/ 182588 h 1341834"/>
                <a:gd name="connsiteX62" fmla="*/ 549058 w 1587226"/>
                <a:gd name="connsiteY62" fmla="*/ 176883 h 1341834"/>
                <a:gd name="connsiteX63" fmla="*/ 523366 w 1587226"/>
                <a:gd name="connsiteY63" fmla="*/ 183539 h 1341834"/>
                <a:gd name="connsiteX64" fmla="*/ 415838 w 1587226"/>
                <a:gd name="connsiteY64" fmla="*/ 203510 h 1341834"/>
                <a:gd name="connsiteX65" fmla="*/ 355889 w 1587226"/>
                <a:gd name="connsiteY65" fmla="*/ 190196 h 1341834"/>
                <a:gd name="connsiteX66" fmla="*/ 346373 w 1587226"/>
                <a:gd name="connsiteY66" fmla="*/ 223481 h 1341834"/>
                <a:gd name="connsiteX67" fmla="*/ 289279 w 1587226"/>
                <a:gd name="connsiteY67" fmla="*/ 263422 h 1341834"/>
                <a:gd name="connsiteX68" fmla="*/ 231014 w 1587226"/>
                <a:gd name="connsiteY68" fmla="*/ 237085 h 1341834"/>
                <a:gd name="connsiteX69" fmla="*/ 222668 w 1587226"/>
                <a:gd name="connsiteY69" fmla="*/ 206363 h 1341834"/>
                <a:gd name="connsiteX70" fmla="*/ 142736 w 1587226"/>
                <a:gd name="connsiteY70" fmla="*/ 196853 h 1341834"/>
                <a:gd name="connsiteX71" fmla="*/ 93987 w 1587226"/>
                <a:gd name="connsiteY71" fmla="*/ 223771 h 1341834"/>
                <a:gd name="connsiteX72" fmla="*/ 91132 w 1587226"/>
                <a:gd name="connsiteY72" fmla="*/ 204532 h 1341834"/>
                <a:gd name="connsiteX73" fmla="*/ 0 w 1587226"/>
                <a:gd name="connsiteY73" fmla="*/ 183539 h 1341834"/>
                <a:gd name="connsiteX74" fmla="*/ 26644 w 1587226"/>
                <a:gd name="connsiteY74" fmla="*/ 270079 h 1341834"/>
                <a:gd name="connsiteX75" fmla="*/ 59949 w 1587226"/>
                <a:gd name="connsiteY75" fmla="*/ 339500 h 1341834"/>
                <a:gd name="connsiteX76" fmla="*/ 69465 w 1587226"/>
                <a:gd name="connsiteY76" fmla="*/ 379441 h 1341834"/>
                <a:gd name="connsiteX77" fmla="*/ 29499 w 1587226"/>
                <a:gd name="connsiteY77" fmla="*/ 416530 h 1341834"/>
                <a:gd name="connsiteX78" fmla="*/ 2855 w 1587226"/>
                <a:gd name="connsiteY78" fmla="*/ 446010 h 1341834"/>
                <a:gd name="connsiteX79" fmla="*/ 62804 w 1587226"/>
                <a:gd name="connsiteY79" fmla="*/ 520187 h 1341834"/>
                <a:gd name="connsiteX80" fmla="*/ 96109 w 1587226"/>
                <a:gd name="connsiteY80" fmla="*/ 539206 h 1341834"/>
                <a:gd name="connsiteX81" fmla="*/ 99915 w 1587226"/>
                <a:gd name="connsiteY81" fmla="*/ 545863 h 1341834"/>
                <a:gd name="connsiteX82" fmla="*/ 216007 w 1587226"/>
                <a:gd name="connsiteY82" fmla="*/ 559177 h 1341834"/>
                <a:gd name="connsiteX83" fmla="*/ 289279 w 1587226"/>
                <a:gd name="connsiteY83" fmla="*/ 612432 h 1341834"/>
                <a:gd name="connsiteX84" fmla="*/ 286424 w 1587226"/>
                <a:gd name="connsiteY84" fmla="*/ 629549 h 1341834"/>
                <a:gd name="connsiteX85" fmla="*/ 289279 w 1587226"/>
                <a:gd name="connsiteY85" fmla="*/ 649520 h 1341834"/>
                <a:gd name="connsiteX86" fmla="*/ 159864 w 1587226"/>
                <a:gd name="connsiteY86" fmla="*/ 672344 h 1341834"/>
                <a:gd name="connsiteX87" fmla="*/ 129414 w 1587226"/>
                <a:gd name="connsiteY87" fmla="*/ 685657 h 1341834"/>
                <a:gd name="connsiteX88" fmla="*/ 116092 w 1587226"/>
                <a:gd name="connsiteY88" fmla="*/ 776000 h 1341834"/>
                <a:gd name="connsiteX89" fmla="*/ 196024 w 1587226"/>
                <a:gd name="connsiteY89" fmla="*/ 759834 h 1341834"/>
                <a:gd name="connsiteX90" fmla="*/ 213153 w 1587226"/>
                <a:gd name="connsiteY90" fmla="*/ 789314 h 1341834"/>
                <a:gd name="connsiteX91" fmla="*/ 362550 w 1587226"/>
                <a:gd name="connsiteY91" fmla="*/ 745569 h 1341834"/>
                <a:gd name="connsiteX92" fmla="*/ 373017 w 1587226"/>
                <a:gd name="connsiteY92" fmla="*/ 795971 h 1341834"/>
                <a:gd name="connsiteX93" fmla="*/ 422499 w 1587226"/>
                <a:gd name="connsiteY93" fmla="*/ 762687 h 1341834"/>
                <a:gd name="connsiteX94" fmla="*/ 516705 w 1587226"/>
                <a:gd name="connsiteY94" fmla="*/ 682804 h 1341834"/>
                <a:gd name="connsiteX95" fmla="*/ 588073 w 1587226"/>
                <a:gd name="connsiteY95" fmla="*/ 679951 h 1341834"/>
                <a:gd name="connsiteX96" fmla="*/ 621378 w 1587226"/>
                <a:gd name="connsiteY96" fmla="*/ 716089 h 1341834"/>
                <a:gd name="connsiteX97" fmla="*/ 484351 w 1587226"/>
                <a:gd name="connsiteY97" fmla="*/ 802628 h 1341834"/>
                <a:gd name="connsiteX98" fmla="*/ 510995 w 1587226"/>
                <a:gd name="connsiteY98" fmla="*/ 849226 h 1341834"/>
                <a:gd name="connsiteX99" fmla="*/ 570945 w 1587226"/>
                <a:gd name="connsiteY99" fmla="*/ 852079 h 1341834"/>
                <a:gd name="connsiteX100" fmla="*/ 670860 w 1587226"/>
                <a:gd name="connsiteY100" fmla="*/ 855883 h 1341834"/>
                <a:gd name="connsiteX101" fmla="*/ 677521 w 1587226"/>
                <a:gd name="connsiteY101" fmla="*/ 882510 h 1341834"/>
                <a:gd name="connsiteX102" fmla="*/ 770775 w 1587226"/>
                <a:gd name="connsiteY102" fmla="*/ 873001 h 1341834"/>
                <a:gd name="connsiteX103" fmla="*/ 794565 w 1587226"/>
                <a:gd name="connsiteY103" fmla="*/ 972854 h 1341834"/>
                <a:gd name="connsiteX104" fmla="*/ 794565 w 1587226"/>
                <a:gd name="connsiteY104" fmla="*/ 1026108 h 1341834"/>
                <a:gd name="connsiteX105" fmla="*/ 841192 w 1587226"/>
                <a:gd name="connsiteY105" fmla="*/ 1046079 h 1341834"/>
                <a:gd name="connsiteX106" fmla="*/ 841192 w 1587226"/>
                <a:gd name="connsiteY106" fmla="*/ 1055589 h 1341834"/>
                <a:gd name="connsiteX107" fmla="*/ 887819 w 1587226"/>
                <a:gd name="connsiteY107" fmla="*/ 1062246 h 1341834"/>
                <a:gd name="connsiteX108" fmla="*/ 914463 w 1587226"/>
                <a:gd name="connsiteY108" fmla="*/ 1072707 h 1341834"/>
                <a:gd name="connsiteX109" fmla="*/ 927785 w 1587226"/>
                <a:gd name="connsiteY109" fmla="*/ 1152589 h 1341834"/>
                <a:gd name="connsiteX110" fmla="*/ 937301 w 1587226"/>
                <a:gd name="connsiteY110" fmla="*/ 1152589 h 1341834"/>
                <a:gd name="connsiteX111" fmla="*/ 987734 w 1587226"/>
                <a:gd name="connsiteY111" fmla="*/ 1281922 h 1341834"/>
                <a:gd name="connsiteX112" fmla="*/ 1114294 w 1587226"/>
                <a:gd name="connsiteY112" fmla="*/ 1248638 h 1341834"/>
                <a:gd name="connsiteX113" fmla="*/ 1140938 w 1587226"/>
                <a:gd name="connsiteY113" fmla="*/ 1295236 h 1341834"/>
                <a:gd name="connsiteX114" fmla="*/ 1137131 w 1587226"/>
                <a:gd name="connsiteY114" fmla="*/ 1305697 h 1341834"/>
                <a:gd name="connsiteX115" fmla="*/ 1243708 w 1587226"/>
                <a:gd name="connsiteY115" fmla="*/ 1299040 h 1341834"/>
                <a:gd name="connsiteX116" fmla="*/ 1260836 w 1587226"/>
                <a:gd name="connsiteY116" fmla="*/ 1341834 h 1341834"/>
                <a:gd name="connsiteX117" fmla="*/ 1344575 w 1587226"/>
                <a:gd name="connsiteY117" fmla="*/ 1328520 h 1341834"/>
                <a:gd name="connsiteX118" fmla="*/ 1347429 w 1587226"/>
                <a:gd name="connsiteY118" fmla="*/ 1315207 h 1341834"/>
                <a:gd name="connsiteX119" fmla="*/ 1414039 w 1587226"/>
                <a:gd name="connsiteY119" fmla="*/ 1338981 h 1341834"/>
                <a:gd name="connsiteX120" fmla="*/ 1447345 w 1587226"/>
                <a:gd name="connsiteY120" fmla="*/ 1252442 h 1341834"/>
                <a:gd name="connsiteX121" fmla="*/ 1537744 w 1587226"/>
                <a:gd name="connsiteY121" fmla="*/ 1292383 h 1341834"/>
                <a:gd name="connsiteX122" fmla="*/ 1587226 w 1587226"/>
                <a:gd name="connsiteY122" fmla="*/ 1272413 h 1341834"/>
                <a:gd name="connsiteX123" fmla="*/ 1580565 w 1587226"/>
                <a:gd name="connsiteY123" fmla="*/ 1142128 h 1341834"/>
                <a:gd name="connsiteX0" fmla="*/ 1580565 w 1587226"/>
                <a:gd name="connsiteY0" fmla="*/ 1142128 h 1341834"/>
                <a:gd name="connsiteX1" fmla="*/ 1553921 w 1587226"/>
                <a:gd name="connsiteY1" fmla="*/ 1105991 h 1341834"/>
                <a:gd name="connsiteX2" fmla="*/ 1444490 w 1587226"/>
                <a:gd name="connsiteY2" fmla="*/ 1155442 h 1341834"/>
                <a:gd name="connsiteX3" fmla="*/ 1454006 w 1587226"/>
                <a:gd name="connsiteY3" fmla="*/ 1199187 h 1341834"/>
                <a:gd name="connsiteX4" fmla="*/ 1414039 w 1587226"/>
                <a:gd name="connsiteY4" fmla="*/ 1212501 h 1341834"/>
                <a:gd name="connsiteX5" fmla="*/ 1400718 w 1587226"/>
                <a:gd name="connsiteY5" fmla="*/ 1195383 h 1341834"/>
                <a:gd name="connsiteX6" fmla="*/ 1387396 w 1587226"/>
                <a:gd name="connsiteY6" fmla="*/ 1185873 h 1341834"/>
                <a:gd name="connsiteX7" fmla="*/ 1331253 w 1587226"/>
                <a:gd name="connsiteY7" fmla="*/ 1199187 h 1341834"/>
                <a:gd name="connsiteX8" fmla="*/ 1294141 w 1587226"/>
                <a:gd name="connsiteY8" fmla="*/ 1128814 h 1341834"/>
                <a:gd name="connsiteX9" fmla="*/ 1257030 w 1587226"/>
                <a:gd name="connsiteY9" fmla="*/ 1088873 h 1341834"/>
                <a:gd name="connsiteX10" fmla="*/ 1231337 w 1587226"/>
                <a:gd name="connsiteY10" fmla="*/ 1072707 h 1341834"/>
                <a:gd name="connsiteX11" fmla="*/ 1250369 w 1587226"/>
                <a:gd name="connsiteY11" fmla="*/ 1012795 h 1341834"/>
                <a:gd name="connsiteX12" fmla="*/ 1227531 w 1587226"/>
                <a:gd name="connsiteY12" fmla="*/ 989020 h 1341834"/>
                <a:gd name="connsiteX13" fmla="*/ 1183759 w 1587226"/>
                <a:gd name="connsiteY13" fmla="*/ 1015648 h 1341834"/>
                <a:gd name="connsiteX14" fmla="*/ 1171388 w 1587226"/>
                <a:gd name="connsiteY14" fmla="*/ 1012795 h 1341834"/>
                <a:gd name="connsiteX15" fmla="*/ 1143792 w 1587226"/>
                <a:gd name="connsiteY15" fmla="*/ 999481 h 1341834"/>
                <a:gd name="connsiteX16" fmla="*/ 1120955 w 1587226"/>
                <a:gd name="connsiteY16" fmla="*/ 982363 h 1341834"/>
                <a:gd name="connsiteX17" fmla="*/ 1077182 w 1587226"/>
                <a:gd name="connsiteY17" fmla="*/ 962393 h 1341834"/>
                <a:gd name="connsiteX18" fmla="*/ 1077182 w 1587226"/>
                <a:gd name="connsiteY18" fmla="*/ 955736 h 1341834"/>
                <a:gd name="connsiteX19" fmla="*/ 954429 w 1587226"/>
                <a:gd name="connsiteY19" fmla="*/ 892971 h 1341834"/>
                <a:gd name="connsiteX20" fmla="*/ 943962 w 1587226"/>
                <a:gd name="connsiteY20" fmla="*/ 849226 h 1341834"/>
                <a:gd name="connsiteX21" fmla="*/ 1067666 w 1587226"/>
                <a:gd name="connsiteY21" fmla="*/ 769343 h 1341834"/>
                <a:gd name="connsiteX22" fmla="*/ 1067666 w 1587226"/>
                <a:gd name="connsiteY22" fmla="*/ 699922 h 1341834"/>
                <a:gd name="connsiteX23" fmla="*/ 1024846 w 1587226"/>
                <a:gd name="connsiteY23" fmla="*/ 606726 h 1341834"/>
                <a:gd name="connsiteX24" fmla="*/ 1024846 w 1587226"/>
                <a:gd name="connsiteY24" fmla="*/ 606726 h 1341834"/>
                <a:gd name="connsiteX25" fmla="*/ 1038168 w 1587226"/>
                <a:gd name="connsiteY25" fmla="*/ 580098 h 1341834"/>
                <a:gd name="connsiteX26" fmla="*/ 1138083 w 1587226"/>
                <a:gd name="connsiteY26" fmla="*/ 590559 h 1341834"/>
                <a:gd name="connsiteX27" fmla="*/ 1144744 w 1587226"/>
                <a:gd name="connsiteY27" fmla="*/ 530648 h 1341834"/>
                <a:gd name="connsiteX28" fmla="*/ 1095262 w 1587226"/>
                <a:gd name="connsiteY28" fmla="*/ 523991 h 1341834"/>
                <a:gd name="connsiteX29" fmla="*/ 1104778 w 1587226"/>
                <a:gd name="connsiteY29" fmla="*/ 340451 h 1341834"/>
                <a:gd name="connsiteX30" fmla="*/ 1138083 w 1587226"/>
                <a:gd name="connsiteY30" fmla="*/ 320481 h 1341834"/>
                <a:gd name="connsiteX31" fmla="*/ 1158066 w 1587226"/>
                <a:gd name="connsiteY31" fmla="*/ 329990 h 1341834"/>
                <a:gd name="connsiteX32" fmla="*/ 1168533 w 1587226"/>
                <a:gd name="connsiteY32" fmla="*/ 344255 h 1341834"/>
                <a:gd name="connsiteX33" fmla="*/ 1215161 w 1587226"/>
                <a:gd name="connsiteY33" fmla="*/ 317628 h 1341834"/>
                <a:gd name="connsiteX34" fmla="*/ 1198032 w 1587226"/>
                <a:gd name="connsiteY34" fmla="*/ 284343 h 1341834"/>
                <a:gd name="connsiteX35" fmla="*/ 1215161 w 1587226"/>
                <a:gd name="connsiteY35" fmla="*/ 267226 h 1341834"/>
                <a:gd name="connsiteX36" fmla="*/ 1246049 w 1587226"/>
                <a:gd name="connsiteY36" fmla="*/ 220918 h 1341834"/>
                <a:gd name="connsiteX37" fmla="*/ 1226065 w 1587226"/>
                <a:gd name="connsiteY37" fmla="*/ 216384 h 1341834"/>
                <a:gd name="connsiteX38" fmla="*/ 1155211 w 1587226"/>
                <a:gd name="connsiteY38" fmla="*/ 216824 h 1341834"/>
                <a:gd name="connsiteX39" fmla="*/ 1128567 w 1587226"/>
                <a:gd name="connsiteY39" fmla="*/ 240598 h 1341834"/>
                <a:gd name="connsiteX40" fmla="*/ 1111439 w 1587226"/>
                <a:gd name="connsiteY40" fmla="*/ 263422 h 1341834"/>
                <a:gd name="connsiteX41" fmla="*/ 1081940 w 1587226"/>
                <a:gd name="connsiteY41" fmla="*/ 267226 h 1341834"/>
                <a:gd name="connsiteX42" fmla="*/ 1044829 w 1587226"/>
                <a:gd name="connsiteY42" fmla="*/ 300510 h 1341834"/>
                <a:gd name="connsiteX43" fmla="*/ 984880 w 1587226"/>
                <a:gd name="connsiteY43" fmla="*/ 297657 h 1341834"/>
                <a:gd name="connsiteX44" fmla="*/ 995347 w 1587226"/>
                <a:gd name="connsiteY44" fmla="*/ 216824 h 1341834"/>
                <a:gd name="connsiteX45" fmla="*/ 962042 w 1587226"/>
                <a:gd name="connsiteY45" fmla="*/ 191147 h 1341834"/>
                <a:gd name="connsiteX46" fmla="*/ 968627 w 1587226"/>
                <a:gd name="connsiteY46" fmla="*/ 191367 h 1341834"/>
                <a:gd name="connsiteX47" fmla="*/ 985755 w 1587226"/>
                <a:gd name="connsiteY47" fmla="*/ 124798 h 1341834"/>
                <a:gd name="connsiteX48" fmla="*/ 943667 w 1587226"/>
                <a:gd name="connsiteY48" fmla="*/ 109363 h 1341834"/>
                <a:gd name="connsiteX49" fmla="*/ 939128 w 1587226"/>
                <a:gd name="connsiteY49" fmla="*/ 56108 h 1341834"/>
                <a:gd name="connsiteX50" fmla="*/ 886867 w 1587226"/>
                <a:gd name="connsiteY50" fmla="*/ 33284 h 1341834"/>
                <a:gd name="connsiteX51" fmla="*/ 870691 w 1587226"/>
                <a:gd name="connsiteY51" fmla="*/ 29480 h 1341834"/>
                <a:gd name="connsiteX52" fmla="*/ 820257 w 1587226"/>
                <a:gd name="connsiteY52" fmla="*/ 42794 h 1341834"/>
                <a:gd name="connsiteX53" fmla="*/ 724148 w 1587226"/>
                <a:gd name="connsiteY53" fmla="*/ 0 h 1341834"/>
                <a:gd name="connsiteX54" fmla="*/ 680376 w 1587226"/>
                <a:gd name="connsiteY54" fmla="*/ 36137 h 1341834"/>
                <a:gd name="connsiteX55" fmla="*/ 678254 w 1587226"/>
                <a:gd name="connsiteY55" fmla="*/ 71253 h 1341834"/>
                <a:gd name="connsiteX56" fmla="*/ 740620 w 1587226"/>
                <a:gd name="connsiteY56" fmla="*/ 92614 h 1341834"/>
                <a:gd name="connsiteX57" fmla="*/ 737765 w 1587226"/>
                <a:gd name="connsiteY57" fmla="*/ 108341 h 1341834"/>
                <a:gd name="connsiteX58" fmla="*/ 723054 w 1587226"/>
                <a:gd name="connsiteY58" fmla="*/ 126920 h 1341834"/>
                <a:gd name="connsiteX59" fmla="*/ 737470 w 1587226"/>
                <a:gd name="connsiteY59" fmla="*/ 169275 h 1341834"/>
                <a:gd name="connsiteX60" fmla="*/ 670860 w 1587226"/>
                <a:gd name="connsiteY60" fmla="*/ 162618 h 1341834"/>
                <a:gd name="connsiteX61" fmla="*/ 570945 w 1587226"/>
                <a:gd name="connsiteY61" fmla="*/ 182588 h 1341834"/>
                <a:gd name="connsiteX62" fmla="*/ 549058 w 1587226"/>
                <a:gd name="connsiteY62" fmla="*/ 176883 h 1341834"/>
                <a:gd name="connsiteX63" fmla="*/ 523366 w 1587226"/>
                <a:gd name="connsiteY63" fmla="*/ 183539 h 1341834"/>
                <a:gd name="connsiteX64" fmla="*/ 415838 w 1587226"/>
                <a:gd name="connsiteY64" fmla="*/ 203510 h 1341834"/>
                <a:gd name="connsiteX65" fmla="*/ 355889 w 1587226"/>
                <a:gd name="connsiteY65" fmla="*/ 190196 h 1341834"/>
                <a:gd name="connsiteX66" fmla="*/ 346373 w 1587226"/>
                <a:gd name="connsiteY66" fmla="*/ 223481 h 1341834"/>
                <a:gd name="connsiteX67" fmla="*/ 287157 w 1587226"/>
                <a:gd name="connsiteY67" fmla="*/ 257056 h 1341834"/>
                <a:gd name="connsiteX68" fmla="*/ 231014 w 1587226"/>
                <a:gd name="connsiteY68" fmla="*/ 237085 h 1341834"/>
                <a:gd name="connsiteX69" fmla="*/ 222668 w 1587226"/>
                <a:gd name="connsiteY69" fmla="*/ 206363 h 1341834"/>
                <a:gd name="connsiteX70" fmla="*/ 142736 w 1587226"/>
                <a:gd name="connsiteY70" fmla="*/ 196853 h 1341834"/>
                <a:gd name="connsiteX71" fmla="*/ 93987 w 1587226"/>
                <a:gd name="connsiteY71" fmla="*/ 223771 h 1341834"/>
                <a:gd name="connsiteX72" fmla="*/ 91132 w 1587226"/>
                <a:gd name="connsiteY72" fmla="*/ 204532 h 1341834"/>
                <a:gd name="connsiteX73" fmla="*/ 0 w 1587226"/>
                <a:gd name="connsiteY73" fmla="*/ 183539 h 1341834"/>
                <a:gd name="connsiteX74" fmla="*/ 26644 w 1587226"/>
                <a:gd name="connsiteY74" fmla="*/ 270079 h 1341834"/>
                <a:gd name="connsiteX75" fmla="*/ 59949 w 1587226"/>
                <a:gd name="connsiteY75" fmla="*/ 339500 h 1341834"/>
                <a:gd name="connsiteX76" fmla="*/ 69465 w 1587226"/>
                <a:gd name="connsiteY76" fmla="*/ 379441 h 1341834"/>
                <a:gd name="connsiteX77" fmla="*/ 29499 w 1587226"/>
                <a:gd name="connsiteY77" fmla="*/ 416530 h 1341834"/>
                <a:gd name="connsiteX78" fmla="*/ 2855 w 1587226"/>
                <a:gd name="connsiteY78" fmla="*/ 446010 h 1341834"/>
                <a:gd name="connsiteX79" fmla="*/ 62804 w 1587226"/>
                <a:gd name="connsiteY79" fmla="*/ 520187 h 1341834"/>
                <a:gd name="connsiteX80" fmla="*/ 96109 w 1587226"/>
                <a:gd name="connsiteY80" fmla="*/ 539206 h 1341834"/>
                <a:gd name="connsiteX81" fmla="*/ 99915 w 1587226"/>
                <a:gd name="connsiteY81" fmla="*/ 545863 h 1341834"/>
                <a:gd name="connsiteX82" fmla="*/ 216007 w 1587226"/>
                <a:gd name="connsiteY82" fmla="*/ 559177 h 1341834"/>
                <a:gd name="connsiteX83" fmla="*/ 289279 w 1587226"/>
                <a:gd name="connsiteY83" fmla="*/ 612432 h 1341834"/>
                <a:gd name="connsiteX84" fmla="*/ 286424 w 1587226"/>
                <a:gd name="connsiteY84" fmla="*/ 629549 h 1341834"/>
                <a:gd name="connsiteX85" fmla="*/ 289279 w 1587226"/>
                <a:gd name="connsiteY85" fmla="*/ 649520 h 1341834"/>
                <a:gd name="connsiteX86" fmla="*/ 159864 w 1587226"/>
                <a:gd name="connsiteY86" fmla="*/ 672344 h 1341834"/>
                <a:gd name="connsiteX87" fmla="*/ 129414 w 1587226"/>
                <a:gd name="connsiteY87" fmla="*/ 685657 h 1341834"/>
                <a:gd name="connsiteX88" fmla="*/ 116092 w 1587226"/>
                <a:gd name="connsiteY88" fmla="*/ 776000 h 1341834"/>
                <a:gd name="connsiteX89" fmla="*/ 196024 w 1587226"/>
                <a:gd name="connsiteY89" fmla="*/ 759834 h 1341834"/>
                <a:gd name="connsiteX90" fmla="*/ 213153 w 1587226"/>
                <a:gd name="connsiteY90" fmla="*/ 789314 h 1341834"/>
                <a:gd name="connsiteX91" fmla="*/ 362550 w 1587226"/>
                <a:gd name="connsiteY91" fmla="*/ 745569 h 1341834"/>
                <a:gd name="connsiteX92" fmla="*/ 373017 w 1587226"/>
                <a:gd name="connsiteY92" fmla="*/ 795971 h 1341834"/>
                <a:gd name="connsiteX93" fmla="*/ 422499 w 1587226"/>
                <a:gd name="connsiteY93" fmla="*/ 762687 h 1341834"/>
                <a:gd name="connsiteX94" fmla="*/ 516705 w 1587226"/>
                <a:gd name="connsiteY94" fmla="*/ 682804 h 1341834"/>
                <a:gd name="connsiteX95" fmla="*/ 588073 w 1587226"/>
                <a:gd name="connsiteY95" fmla="*/ 679951 h 1341834"/>
                <a:gd name="connsiteX96" fmla="*/ 621378 w 1587226"/>
                <a:gd name="connsiteY96" fmla="*/ 716089 h 1341834"/>
                <a:gd name="connsiteX97" fmla="*/ 484351 w 1587226"/>
                <a:gd name="connsiteY97" fmla="*/ 802628 h 1341834"/>
                <a:gd name="connsiteX98" fmla="*/ 510995 w 1587226"/>
                <a:gd name="connsiteY98" fmla="*/ 849226 h 1341834"/>
                <a:gd name="connsiteX99" fmla="*/ 570945 w 1587226"/>
                <a:gd name="connsiteY99" fmla="*/ 852079 h 1341834"/>
                <a:gd name="connsiteX100" fmla="*/ 670860 w 1587226"/>
                <a:gd name="connsiteY100" fmla="*/ 855883 h 1341834"/>
                <a:gd name="connsiteX101" fmla="*/ 677521 w 1587226"/>
                <a:gd name="connsiteY101" fmla="*/ 882510 h 1341834"/>
                <a:gd name="connsiteX102" fmla="*/ 770775 w 1587226"/>
                <a:gd name="connsiteY102" fmla="*/ 873001 h 1341834"/>
                <a:gd name="connsiteX103" fmla="*/ 794565 w 1587226"/>
                <a:gd name="connsiteY103" fmla="*/ 972854 h 1341834"/>
                <a:gd name="connsiteX104" fmla="*/ 794565 w 1587226"/>
                <a:gd name="connsiteY104" fmla="*/ 1026108 h 1341834"/>
                <a:gd name="connsiteX105" fmla="*/ 841192 w 1587226"/>
                <a:gd name="connsiteY105" fmla="*/ 1046079 h 1341834"/>
                <a:gd name="connsiteX106" fmla="*/ 841192 w 1587226"/>
                <a:gd name="connsiteY106" fmla="*/ 1055589 h 1341834"/>
                <a:gd name="connsiteX107" fmla="*/ 887819 w 1587226"/>
                <a:gd name="connsiteY107" fmla="*/ 1062246 h 1341834"/>
                <a:gd name="connsiteX108" fmla="*/ 914463 w 1587226"/>
                <a:gd name="connsiteY108" fmla="*/ 1072707 h 1341834"/>
                <a:gd name="connsiteX109" fmla="*/ 927785 w 1587226"/>
                <a:gd name="connsiteY109" fmla="*/ 1152589 h 1341834"/>
                <a:gd name="connsiteX110" fmla="*/ 937301 w 1587226"/>
                <a:gd name="connsiteY110" fmla="*/ 1152589 h 1341834"/>
                <a:gd name="connsiteX111" fmla="*/ 987734 w 1587226"/>
                <a:gd name="connsiteY111" fmla="*/ 1281922 h 1341834"/>
                <a:gd name="connsiteX112" fmla="*/ 1114294 w 1587226"/>
                <a:gd name="connsiteY112" fmla="*/ 1248638 h 1341834"/>
                <a:gd name="connsiteX113" fmla="*/ 1140938 w 1587226"/>
                <a:gd name="connsiteY113" fmla="*/ 1295236 h 1341834"/>
                <a:gd name="connsiteX114" fmla="*/ 1137131 w 1587226"/>
                <a:gd name="connsiteY114" fmla="*/ 1305697 h 1341834"/>
                <a:gd name="connsiteX115" fmla="*/ 1243708 w 1587226"/>
                <a:gd name="connsiteY115" fmla="*/ 1299040 h 1341834"/>
                <a:gd name="connsiteX116" fmla="*/ 1260836 w 1587226"/>
                <a:gd name="connsiteY116" fmla="*/ 1341834 h 1341834"/>
                <a:gd name="connsiteX117" fmla="*/ 1344575 w 1587226"/>
                <a:gd name="connsiteY117" fmla="*/ 1328520 h 1341834"/>
                <a:gd name="connsiteX118" fmla="*/ 1347429 w 1587226"/>
                <a:gd name="connsiteY118" fmla="*/ 1315207 h 1341834"/>
                <a:gd name="connsiteX119" fmla="*/ 1414039 w 1587226"/>
                <a:gd name="connsiteY119" fmla="*/ 1338981 h 1341834"/>
                <a:gd name="connsiteX120" fmla="*/ 1447345 w 1587226"/>
                <a:gd name="connsiteY120" fmla="*/ 1252442 h 1341834"/>
                <a:gd name="connsiteX121" fmla="*/ 1537744 w 1587226"/>
                <a:gd name="connsiteY121" fmla="*/ 1292383 h 1341834"/>
                <a:gd name="connsiteX122" fmla="*/ 1587226 w 1587226"/>
                <a:gd name="connsiteY122" fmla="*/ 1272413 h 1341834"/>
                <a:gd name="connsiteX123" fmla="*/ 1580565 w 1587226"/>
                <a:gd name="connsiteY123" fmla="*/ 1142128 h 1341834"/>
                <a:gd name="connsiteX0" fmla="*/ 1580565 w 1587226"/>
                <a:gd name="connsiteY0" fmla="*/ 1142128 h 1341834"/>
                <a:gd name="connsiteX1" fmla="*/ 1553921 w 1587226"/>
                <a:gd name="connsiteY1" fmla="*/ 1105991 h 1341834"/>
                <a:gd name="connsiteX2" fmla="*/ 1444490 w 1587226"/>
                <a:gd name="connsiteY2" fmla="*/ 1155442 h 1341834"/>
                <a:gd name="connsiteX3" fmla="*/ 1454006 w 1587226"/>
                <a:gd name="connsiteY3" fmla="*/ 1199187 h 1341834"/>
                <a:gd name="connsiteX4" fmla="*/ 1414039 w 1587226"/>
                <a:gd name="connsiteY4" fmla="*/ 1212501 h 1341834"/>
                <a:gd name="connsiteX5" fmla="*/ 1400718 w 1587226"/>
                <a:gd name="connsiteY5" fmla="*/ 1195383 h 1341834"/>
                <a:gd name="connsiteX6" fmla="*/ 1387396 w 1587226"/>
                <a:gd name="connsiteY6" fmla="*/ 1185873 h 1341834"/>
                <a:gd name="connsiteX7" fmla="*/ 1331253 w 1587226"/>
                <a:gd name="connsiteY7" fmla="*/ 1199187 h 1341834"/>
                <a:gd name="connsiteX8" fmla="*/ 1294141 w 1587226"/>
                <a:gd name="connsiteY8" fmla="*/ 1128814 h 1341834"/>
                <a:gd name="connsiteX9" fmla="*/ 1257030 w 1587226"/>
                <a:gd name="connsiteY9" fmla="*/ 1088873 h 1341834"/>
                <a:gd name="connsiteX10" fmla="*/ 1231337 w 1587226"/>
                <a:gd name="connsiteY10" fmla="*/ 1072707 h 1341834"/>
                <a:gd name="connsiteX11" fmla="*/ 1250369 w 1587226"/>
                <a:gd name="connsiteY11" fmla="*/ 1012795 h 1341834"/>
                <a:gd name="connsiteX12" fmla="*/ 1227531 w 1587226"/>
                <a:gd name="connsiteY12" fmla="*/ 989020 h 1341834"/>
                <a:gd name="connsiteX13" fmla="*/ 1183759 w 1587226"/>
                <a:gd name="connsiteY13" fmla="*/ 1015648 h 1341834"/>
                <a:gd name="connsiteX14" fmla="*/ 1171388 w 1587226"/>
                <a:gd name="connsiteY14" fmla="*/ 1012795 h 1341834"/>
                <a:gd name="connsiteX15" fmla="*/ 1143792 w 1587226"/>
                <a:gd name="connsiteY15" fmla="*/ 999481 h 1341834"/>
                <a:gd name="connsiteX16" fmla="*/ 1120955 w 1587226"/>
                <a:gd name="connsiteY16" fmla="*/ 982363 h 1341834"/>
                <a:gd name="connsiteX17" fmla="*/ 1077182 w 1587226"/>
                <a:gd name="connsiteY17" fmla="*/ 962393 h 1341834"/>
                <a:gd name="connsiteX18" fmla="*/ 1077182 w 1587226"/>
                <a:gd name="connsiteY18" fmla="*/ 955736 h 1341834"/>
                <a:gd name="connsiteX19" fmla="*/ 954429 w 1587226"/>
                <a:gd name="connsiteY19" fmla="*/ 892971 h 1341834"/>
                <a:gd name="connsiteX20" fmla="*/ 943962 w 1587226"/>
                <a:gd name="connsiteY20" fmla="*/ 849226 h 1341834"/>
                <a:gd name="connsiteX21" fmla="*/ 1067666 w 1587226"/>
                <a:gd name="connsiteY21" fmla="*/ 769343 h 1341834"/>
                <a:gd name="connsiteX22" fmla="*/ 1067666 w 1587226"/>
                <a:gd name="connsiteY22" fmla="*/ 699922 h 1341834"/>
                <a:gd name="connsiteX23" fmla="*/ 1024846 w 1587226"/>
                <a:gd name="connsiteY23" fmla="*/ 606726 h 1341834"/>
                <a:gd name="connsiteX24" fmla="*/ 1024846 w 1587226"/>
                <a:gd name="connsiteY24" fmla="*/ 606726 h 1341834"/>
                <a:gd name="connsiteX25" fmla="*/ 1038168 w 1587226"/>
                <a:gd name="connsiteY25" fmla="*/ 580098 h 1341834"/>
                <a:gd name="connsiteX26" fmla="*/ 1138083 w 1587226"/>
                <a:gd name="connsiteY26" fmla="*/ 590559 h 1341834"/>
                <a:gd name="connsiteX27" fmla="*/ 1144744 w 1587226"/>
                <a:gd name="connsiteY27" fmla="*/ 530648 h 1341834"/>
                <a:gd name="connsiteX28" fmla="*/ 1095262 w 1587226"/>
                <a:gd name="connsiteY28" fmla="*/ 523991 h 1341834"/>
                <a:gd name="connsiteX29" fmla="*/ 1104778 w 1587226"/>
                <a:gd name="connsiteY29" fmla="*/ 340451 h 1341834"/>
                <a:gd name="connsiteX30" fmla="*/ 1138083 w 1587226"/>
                <a:gd name="connsiteY30" fmla="*/ 320481 h 1341834"/>
                <a:gd name="connsiteX31" fmla="*/ 1158066 w 1587226"/>
                <a:gd name="connsiteY31" fmla="*/ 329990 h 1341834"/>
                <a:gd name="connsiteX32" fmla="*/ 1168533 w 1587226"/>
                <a:gd name="connsiteY32" fmla="*/ 344255 h 1341834"/>
                <a:gd name="connsiteX33" fmla="*/ 1215161 w 1587226"/>
                <a:gd name="connsiteY33" fmla="*/ 317628 h 1341834"/>
                <a:gd name="connsiteX34" fmla="*/ 1198032 w 1587226"/>
                <a:gd name="connsiteY34" fmla="*/ 284343 h 1341834"/>
                <a:gd name="connsiteX35" fmla="*/ 1215161 w 1587226"/>
                <a:gd name="connsiteY35" fmla="*/ 267226 h 1341834"/>
                <a:gd name="connsiteX36" fmla="*/ 1246049 w 1587226"/>
                <a:gd name="connsiteY36" fmla="*/ 220918 h 1341834"/>
                <a:gd name="connsiteX37" fmla="*/ 1226065 w 1587226"/>
                <a:gd name="connsiteY37" fmla="*/ 216384 h 1341834"/>
                <a:gd name="connsiteX38" fmla="*/ 1155211 w 1587226"/>
                <a:gd name="connsiteY38" fmla="*/ 216824 h 1341834"/>
                <a:gd name="connsiteX39" fmla="*/ 1128567 w 1587226"/>
                <a:gd name="connsiteY39" fmla="*/ 240598 h 1341834"/>
                <a:gd name="connsiteX40" fmla="*/ 1111439 w 1587226"/>
                <a:gd name="connsiteY40" fmla="*/ 263422 h 1341834"/>
                <a:gd name="connsiteX41" fmla="*/ 1081940 w 1587226"/>
                <a:gd name="connsiteY41" fmla="*/ 267226 h 1341834"/>
                <a:gd name="connsiteX42" fmla="*/ 1044829 w 1587226"/>
                <a:gd name="connsiteY42" fmla="*/ 300510 h 1341834"/>
                <a:gd name="connsiteX43" fmla="*/ 984880 w 1587226"/>
                <a:gd name="connsiteY43" fmla="*/ 297657 h 1341834"/>
                <a:gd name="connsiteX44" fmla="*/ 995347 w 1587226"/>
                <a:gd name="connsiteY44" fmla="*/ 216824 h 1341834"/>
                <a:gd name="connsiteX45" fmla="*/ 962042 w 1587226"/>
                <a:gd name="connsiteY45" fmla="*/ 191147 h 1341834"/>
                <a:gd name="connsiteX46" fmla="*/ 968627 w 1587226"/>
                <a:gd name="connsiteY46" fmla="*/ 191367 h 1341834"/>
                <a:gd name="connsiteX47" fmla="*/ 985755 w 1587226"/>
                <a:gd name="connsiteY47" fmla="*/ 124798 h 1341834"/>
                <a:gd name="connsiteX48" fmla="*/ 943667 w 1587226"/>
                <a:gd name="connsiteY48" fmla="*/ 109363 h 1341834"/>
                <a:gd name="connsiteX49" fmla="*/ 939128 w 1587226"/>
                <a:gd name="connsiteY49" fmla="*/ 56108 h 1341834"/>
                <a:gd name="connsiteX50" fmla="*/ 886867 w 1587226"/>
                <a:gd name="connsiteY50" fmla="*/ 33284 h 1341834"/>
                <a:gd name="connsiteX51" fmla="*/ 870691 w 1587226"/>
                <a:gd name="connsiteY51" fmla="*/ 29480 h 1341834"/>
                <a:gd name="connsiteX52" fmla="*/ 820257 w 1587226"/>
                <a:gd name="connsiteY52" fmla="*/ 42794 h 1341834"/>
                <a:gd name="connsiteX53" fmla="*/ 724148 w 1587226"/>
                <a:gd name="connsiteY53" fmla="*/ 0 h 1341834"/>
                <a:gd name="connsiteX54" fmla="*/ 680376 w 1587226"/>
                <a:gd name="connsiteY54" fmla="*/ 36137 h 1341834"/>
                <a:gd name="connsiteX55" fmla="*/ 678254 w 1587226"/>
                <a:gd name="connsiteY55" fmla="*/ 71253 h 1341834"/>
                <a:gd name="connsiteX56" fmla="*/ 740620 w 1587226"/>
                <a:gd name="connsiteY56" fmla="*/ 92614 h 1341834"/>
                <a:gd name="connsiteX57" fmla="*/ 737765 w 1587226"/>
                <a:gd name="connsiteY57" fmla="*/ 108341 h 1341834"/>
                <a:gd name="connsiteX58" fmla="*/ 723054 w 1587226"/>
                <a:gd name="connsiteY58" fmla="*/ 126920 h 1341834"/>
                <a:gd name="connsiteX59" fmla="*/ 737470 w 1587226"/>
                <a:gd name="connsiteY59" fmla="*/ 169275 h 1341834"/>
                <a:gd name="connsiteX60" fmla="*/ 670860 w 1587226"/>
                <a:gd name="connsiteY60" fmla="*/ 162618 h 1341834"/>
                <a:gd name="connsiteX61" fmla="*/ 570945 w 1587226"/>
                <a:gd name="connsiteY61" fmla="*/ 182588 h 1341834"/>
                <a:gd name="connsiteX62" fmla="*/ 549058 w 1587226"/>
                <a:gd name="connsiteY62" fmla="*/ 176883 h 1341834"/>
                <a:gd name="connsiteX63" fmla="*/ 523366 w 1587226"/>
                <a:gd name="connsiteY63" fmla="*/ 183539 h 1341834"/>
                <a:gd name="connsiteX64" fmla="*/ 415838 w 1587226"/>
                <a:gd name="connsiteY64" fmla="*/ 203510 h 1341834"/>
                <a:gd name="connsiteX65" fmla="*/ 355889 w 1587226"/>
                <a:gd name="connsiteY65" fmla="*/ 190196 h 1341834"/>
                <a:gd name="connsiteX66" fmla="*/ 335763 w 1587226"/>
                <a:gd name="connsiteY66" fmla="*/ 223481 h 1341834"/>
                <a:gd name="connsiteX67" fmla="*/ 287157 w 1587226"/>
                <a:gd name="connsiteY67" fmla="*/ 257056 h 1341834"/>
                <a:gd name="connsiteX68" fmla="*/ 231014 w 1587226"/>
                <a:gd name="connsiteY68" fmla="*/ 237085 h 1341834"/>
                <a:gd name="connsiteX69" fmla="*/ 222668 w 1587226"/>
                <a:gd name="connsiteY69" fmla="*/ 206363 h 1341834"/>
                <a:gd name="connsiteX70" fmla="*/ 142736 w 1587226"/>
                <a:gd name="connsiteY70" fmla="*/ 196853 h 1341834"/>
                <a:gd name="connsiteX71" fmla="*/ 93987 w 1587226"/>
                <a:gd name="connsiteY71" fmla="*/ 223771 h 1341834"/>
                <a:gd name="connsiteX72" fmla="*/ 91132 w 1587226"/>
                <a:gd name="connsiteY72" fmla="*/ 204532 h 1341834"/>
                <a:gd name="connsiteX73" fmla="*/ 0 w 1587226"/>
                <a:gd name="connsiteY73" fmla="*/ 183539 h 1341834"/>
                <a:gd name="connsiteX74" fmla="*/ 26644 w 1587226"/>
                <a:gd name="connsiteY74" fmla="*/ 270079 h 1341834"/>
                <a:gd name="connsiteX75" fmla="*/ 59949 w 1587226"/>
                <a:gd name="connsiteY75" fmla="*/ 339500 h 1341834"/>
                <a:gd name="connsiteX76" fmla="*/ 69465 w 1587226"/>
                <a:gd name="connsiteY76" fmla="*/ 379441 h 1341834"/>
                <a:gd name="connsiteX77" fmla="*/ 29499 w 1587226"/>
                <a:gd name="connsiteY77" fmla="*/ 416530 h 1341834"/>
                <a:gd name="connsiteX78" fmla="*/ 2855 w 1587226"/>
                <a:gd name="connsiteY78" fmla="*/ 446010 h 1341834"/>
                <a:gd name="connsiteX79" fmla="*/ 62804 w 1587226"/>
                <a:gd name="connsiteY79" fmla="*/ 520187 h 1341834"/>
                <a:gd name="connsiteX80" fmla="*/ 96109 w 1587226"/>
                <a:gd name="connsiteY80" fmla="*/ 539206 h 1341834"/>
                <a:gd name="connsiteX81" fmla="*/ 99915 w 1587226"/>
                <a:gd name="connsiteY81" fmla="*/ 545863 h 1341834"/>
                <a:gd name="connsiteX82" fmla="*/ 216007 w 1587226"/>
                <a:gd name="connsiteY82" fmla="*/ 559177 h 1341834"/>
                <a:gd name="connsiteX83" fmla="*/ 289279 w 1587226"/>
                <a:gd name="connsiteY83" fmla="*/ 612432 h 1341834"/>
                <a:gd name="connsiteX84" fmla="*/ 286424 w 1587226"/>
                <a:gd name="connsiteY84" fmla="*/ 629549 h 1341834"/>
                <a:gd name="connsiteX85" fmla="*/ 289279 w 1587226"/>
                <a:gd name="connsiteY85" fmla="*/ 649520 h 1341834"/>
                <a:gd name="connsiteX86" fmla="*/ 159864 w 1587226"/>
                <a:gd name="connsiteY86" fmla="*/ 672344 h 1341834"/>
                <a:gd name="connsiteX87" fmla="*/ 129414 w 1587226"/>
                <a:gd name="connsiteY87" fmla="*/ 685657 h 1341834"/>
                <a:gd name="connsiteX88" fmla="*/ 116092 w 1587226"/>
                <a:gd name="connsiteY88" fmla="*/ 776000 h 1341834"/>
                <a:gd name="connsiteX89" fmla="*/ 196024 w 1587226"/>
                <a:gd name="connsiteY89" fmla="*/ 759834 h 1341834"/>
                <a:gd name="connsiteX90" fmla="*/ 213153 w 1587226"/>
                <a:gd name="connsiteY90" fmla="*/ 789314 h 1341834"/>
                <a:gd name="connsiteX91" fmla="*/ 362550 w 1587226"/>
                <a:gd name="connsiteY91" fmla="*/ 745569 h 1341834"/>
                <a:gd name="connsiteX92" fmla="*/ 373017 w 1587226"/>
                <a:gd name="connsiteY92" fmla="*/ 795971 h 1341834"/>
                <a:gd name="connsiteX93" fmla="*/ 422499 w 1587226"/>
                <a:gd name="connsiteY93" fmla="*/ 762687 h 1341834"/>
                <a:gd name="connsiteX94" fmla="*/ 516705 w 1587226"/>
                <a:gd name="connsiteY94" fmla="*/ 682804 h 1341834"/>
                <a:gd name="connsiteX95" fmla="*/ 588073 w 1587226"/>
                <a:gd name="connsiteY95" fmla="*/ 679951 h 1341834"/>
                <a:gd name="connsiteX96" fmla="*/ 621378 w 1587226"/>
                <a:gd name="connsiteY96" fmla="*/ 716089 h 1341834"/>
                <a:gd name="connsiteX97" fmla="*/ 484351 w 1587226"/>
                <a:gd name="connsiteY97" fmla="*/ 802628 h 1341834"/>
                <a:gd name="connsiteX98" fmla="*/ 510995 w 1587226"/>
                <a:gd name="connsiteY98" fmla="*/ 849226 h 1341834"/>
                <a:gd name="connsiteX99" fmla="*/ 570945 w 1587226"/>
                <a:gd name="connsiteY99" fmla="*/ 852079 h 1341834"/>
                <a:gd name="connsiteX100" fmla="*/ 670860 w 1587226"/>
                <a:gd name="connsiteY100" fmla="*/ 855883 h 1341834"/>
                <a:gd name="connsiteX101" fmla="*/ 677521 w 1587226"/>
                <a:gd name="connsiteY101" fmla="*/ 882510 h 1341834"/>
                <a:gd name="connsiteX102" fmla="*/ 770775 w 1587226"/>
                <a:gd name="connsiteY102" fmla="*/ 873001 h 1341834"/>
                <a:gd name="connsiteX103" fmla="*/ 794565 w 1587226"/>
                <a:gd name="connsiteY103" fmla="*/ 972854 h 1341834"/>
                <a:gd name="connsiteX104" fmla="*/ 794565 w 1587226"/>
                <a:gd name="connsiteY104" fmla="*/ 1026108 h 1341834"/>
                <a:gd name="connsiteX105" fmla="*/ 841192 w 1587226"/>
                <a:gd name="connsiteY105" fmla="*/ 1046079 h 1341834"/>
                <a:gd name="connsiteX106" fmla="*/ 841192 w 1587226"/>
                <a:gd name="connsiteY106" fmla="*/ 1055589 h 1341834"/>
                <a:gd name="connsiteX107" fmla="*/ 887819 w 1587226"/>
                <a:gd name="connsiteY107" fmla="*/ 1062246 h 1341834"/>
                <a:gd name="connsiteX108" fmla="*/ 914463 w 1587226"/>
                <a:gd name="connsiteY108" fmla="*/ 1072707 h 1341834"/>
                <a:gd name="connsiteX109" fmla="*/ 927785 w 1587226"/>
                <a:gd name="connsiteY109" fmla="*/ 1152589 h 1341834"/>
                <a:gd name="connsiteX110" fmla="*/ 937301 w 1587226"/>
                <a:gd name="connsiteY110" fmla="*/ 1152589 h 1341834"/>
                <a:gd name="connsiteX111" fmla="*/ 987734 w 1587226"/>
                <a:gd name="connsiteY111" fmla="*/ 1281922 h 1341834"/>
                <a:gd name="connsiteX112" fmla="*/ 1114294 w 1587226"/>
                <a:gd name="connsiteY112" fmla="*/ 1248638 h 1341834"/>
                <a:gd name="connsiteX113" fmla="*/ 1140938 w 1587226"/>
                <a:gd name="connsiteY113" fmla="*/ 1295236 h 1341834"/>
                <a:gd name="connsiteX114" fmla="*/ 1137131 w 1587226"/>
                <a:gd name="connsiteY114" fmla="*/ 1305697 h 1341834"/>
                <a:gd name="connsiteX115" fmla="*/ 1243708 w 1587226"/>
                <a:gd name="connsiteY115" fmla="*/ 1299040 h 1341834"/>
                <a:gd name="connsiteX116" fmla="*/ 1260836 w 1587226"/>
                <a:gd name="connsiteY116" fmla="*/ 1341834 h 1341834"/>
                <a:gd name="connsiteX117" fmla="*/ 1344575 w 1587226"/>
                <a:gd name="connsiteY117" fmla="*/ 1328520 h 1341834"/>
                <a:gd name="connsiteX118" fmla="*/ 1347429 w 1587226"/>
                <a:gd name="connsiteY118" fmla="*/ 1315207 h 1341834"/>
                <a:gd name="connsiteX119" fmla="*/ 1414039 w 1587226"/>
                <a:gd name="connsiteY119" fmla="*/ 1338981 h 1341834"/>
                <a:gd name="connsiteX120" fmla="*/ 1447345 w 1587226"/>
                <a:gd name="connsiteY120" fmla="*/ 1252442 h 1341834"/>
                <a:gd name="connsiteX121" fmla="*/ 1537744 w 1587226"/>
                <a:gd name="connsiteY121" fmla="*/ 1292383 h 1341834"/>
                <a:gd name="connsiteX122" fmla="*/ 1587226 w 1587226"/>
                <a:gd name="connsiteY122" fmla="*/ 1272413 h 1341834"/>
                <a:gd name="connsiteX123" fmla="*/ 1580565 w 1587226"/>
                <a:gd name="connsiteY123" fmla="*/ 1142128 h 1341834"/>
                <a:gd name="connsiteX0" fmla="*/ 1580565 w 1587226"/>
                <a:gd name="connsiteY0" fmla="*/ 1142128 h 1341834"/>
                <a:gd name="connsiteX1" fmla="*/ 1553921 w 1587226"/>
                <a:gd name="connsiteY1" fmla="*/ 1105991 h 1341834"/>
                <a:gd name="connsiteX2" fmla="*/ 1444490 w 1587226"/>
                <a:gd name="connsiteY2" fmla="*/ 1155442 h 1341834"/>
                <a:gd name="connsiteX3" fmla="*/ 1454006 w 1587226"/>
                <a:gd name="connsiteY3" fmla="*/ 1199187 h 1341834"/>
                <a:gd name="connsiteX4" fmla="*/ 1414039 w 1587226"/>
                <a:gd name="connsiteY4" fmla="*/ 1212501 h 1341834"/>
                <a:gd name="connsiteX5" fmla="*/ 1400718 w 1587226"/>
                <a:gd name="connsiteY5" fmla="*/ 1195383 h 1341834"/>
                <a:gd name="connsiteX6" fmla="*/ 1387396 w 1587226"/>
                <a:gd name="connsiteY6" fmla="*/ 1185873 h 1341834"/>
                <a:gd name="connsiteX7" fmla="*/ 1331253 w 1587226"/>
                <a:gd name="connsiteY7" fmla="*/ 1199187 h 1341834"/>
                <a:gd name="connsiteX8" fmla="*/ 1294141 w 1587226"/>
                <a:gd name="connsiteY8" fmla="*/ 1128814 h 1341834"/>
                <a:gd name="connsiteX9" fmla="*/ 1257030 w 1587226"/>
                <a:gd name="connsiteY9" fmla="*/ 1088873 h 1341834"/>
                <a:gd name="connsiteX10" fmla="*/ 1231337 w 1587226"/>
                <a:gd name="connsiteY10" fmla="*/ 1072707 h 1341834"/>
                <a:gd name="connsiteX11" fmla="*/ 1250369 w 1587226"/>
                <a:gd name="connsiteY11" fmla="*/ 1012795 h 1341834"/>
                <a:gd name="connsiteX12" fmla="*/ 1227531 w 1587226"/>
                <a:gd name="connsiteY12" fmla="*/ 989020 h 1341834"/>
                <a:gd name="connsiteX13" fmla="*/ 1183759 w 1587226"/>
                <a:gd name="connsiteY13" fmla="*/ 1015648 h 1341834"/>
                <a:gd name="connsiteX14" fmla="*/ 1171388 w 1587226"/>
                <a:gd name="connsiteY14" fmla="*/ 1012795 h 1341834"/>
                <a:gd name="connsiteX15" fmla="*/ 1143792 w 1587226"/>
                <a:gd name="connsiteY15" fmla="*/ 999481 h 1341834"/>
                <a:gd name="connsiteX16" fmla="*/ 1120955 w 1587226"/>
                <a:gd name="connsiteY16" fmla="*/ 982363 h 1341834"/>
                <a:gd name="connsiteX17" fmla="*/ 1077182 w 1587226"/>
                <a:gd name="connsiteY17" fmla="*/ 962393 h 1341834"/>
                <a:gd name="connsiteX18" fmla="*/ 1077182 w 1587226"/>
                <a:gd name="connsiteY18" fmla="*/ 955736 h 1341834"/>
                <a:gd name="connsiteX19" fmla="*/ 954429 w 1587226"/>
                <a:gd name="connsiteY19" fmla="*/ 892971 h 1341834"/>
                <a:gd name="connsiteX20" fmla="*/ 943962 w 1587226"/>
                <a:gd name="connsiteY20" fmla="*/ 849226 h 1341834"/>
                <a:gd name="connsiteX21" fmla="*/ 1067666 w 1587226"/>
                <a:gd name="connsiteY21" fmla="*/ 769343 h 1341834"/>
                <a:gd name="connsiteX22" fmla="*/ 1067666 w 1587226"/>
                <a:gd name="connsiteY22" fmla="*/ 699922 h 1341834"/>
                <a:gd name="connsiteX23" fmla="*/ 1024846 w 1587226"/>
                <a:gd name="connsiteY23" fmla="*/ 606726 h 1341834"/>
                <a:gd name="connsiteX24" fmla="*/ 1024846 w 1587226"/>
                <a:gd name="connsiteY24" fmla="*/ 606726 h 1341834"/>
                <a:gd name="connsiteX25" fmla="*/ 1038168 w 1587226"/>
                <a:gd name="connsiteY25" fmla="*/ 580098 h 1341834"/>
                <a:gd name="connsiteX26" fmla="*/ 1138083 w 1587226"/>
                <a:gd name="connsiteY26" fmla="*/ 590559 h 1341834"/>
                <a:gd name="connsiteX27" fmla="*/ 1144744 w 1587226"/>
                <a:gd name="connsiteY27" fmla="*/ 530648 h 1341834"/>
                <a:gd name="connsiteX28" fmla="*/ 1095262 w 1587226"/>
                <a:gd name="connsiteY28" fmla="*/ 523991 h 1341834"/>
                <a:gd name="connsiteX29" fmla="*/ 1104778 w 1587226"/>
                <a:gd name="connsiteY29" fmla="*/ 340451 h 1341834"/>
                <a:gd name="connsiteX30" fmla="*/ 1138083 w 1587226"/>
                <a:gd name="connsiteY30" fmla="*/ 320481 h 1341834"/>
                <a:gd name="connsiteX31" fmla="*/ 1158066 w 1587226"/>
                <a:gd name="connsiteY31" fmla="*/ 329990 h 1341834"/>
                <a:gd name="connsiteX32" fmla="*/ 1168533 w 1587226"/>
                <a:gd name="connsiteY32" fmla="*/ 344255 h 1341834"/>
                <a:gd name="connsiteX33" fmla="*/ 1215161 w 1587226"/>
                <a:gd name="connsiteY33" fmla="*/ 317628 h 1341834"/>
                <a:gd name="connsiteX34" fmla="*/ 1198032 w 1587226"/>
                <a:gd name="connsiteY34" fmla="*/ 284343 h 1341834"/>
                <a:gd name="connsiteX35" fmla="*/ 1215161 w 1587226"/>
                <a:gd name="connsiteY35" fmla="*/ 267226 h 1341834"/>
                <a:gd name="connsiteX36" fmla="*/ 1246049 w 1587226"/>
                <a:gd name="connsiteY36" fmla="*/ 220918 h 1341834"/>
                <a:gd name="connsiteX37" fmla="*/ 1226065 w 1587226"/>
                <a:gd name="connsiteY37" fmla="*/ 216384 h 1341834"/>
                <a:gd name="connsiteX38" fmla="*/ 1155211 w 1587226"/>
                <a:gd name="connsiteY38" fmla="*/ 216824 h 1341834"/>
                <a:gd name="connsiteX39" fmla="*/ 1128567 w 1587226"/>
                <a:gd name="connsiteY39" fmla="*/ 240598 h 1341834"/>
                <a:gd name="connsiteX40" fmla="*/ 1111439 w 1587226"/>
                <a:gd name="connsiteY40" fmla="*/ 263422 h 1341834"/>
                <a:gd name="connsiteX41" fmla="*/ 1081940 w 1587226"/>
                <a:gd name="connsiteY41" fmla="*/ 267226 h 1341834"/>
                <a:gd name="connsiteX42" fmla="*/ 1044829 w 1587226"/>
                <a:gd name="connsiteY42" fmla="*/ 300510 h 1341834"/>
                <a:gd name="connsiteX43" fmla="*/ 984880 w 1587226"/>
                <a:gd name="connsiteY43" fmla="*/ 297657 h 1341834"/>
                <a:gd name="connsiteX44" fmla="*/ 995347 w 1587226"/>
                <a:gd name="connsiteY44" fmla="*/ 216824 h 1341834"/>
                <a:gd name="connsiteX45" fmla="*/ 962042 w 1587226"/>
                <a:gd name="connsiteY45" fmla="*/ 191147 h 1341834"/>
                <a:gd name="connsiteX46" fmla="*/ 968627 w 1587226"/>
                <a:gd name="connsiteY46" fmla="*/ 191367 h 1341834"/>
                <a:gd name="connsiteX47" fmla="*/ 985755 w 1587226"/>
                <a:gd name="connsiteY47" fmla="*/ 124798 h 1341834"/>
                <a:gd name="connsiteX48" fmla="*/ 943667 w 1587226"/>
                <a:gd name="connsiteY48" fmla="*/ 109363 h 1341834"/>
                <a:gd name="connsiteX49" fmla="*/ 939128 w 1587226"/>
                <a:gd name="connsiteY49" fmla="*/ 56108 h 1341834"/>
                <a:gd name="connsiteX50" fmla="*/ 886867 w 1587226"/>
                <a:gd name="connsiteY50" fmla="*/ 33284 h 1341834"/>
                <a:gd name="connsiteX51" fmla="*/ 870691 w 1587226"/>
                <a:gd name="connsiteY51" fmla="*/ 29480 h 1341834"/>
                <a:gd name="connsiteX52" fmla="*/ 820257 w 1587226"/>
                <a:gd name="connsiteY52" fmla="*/ 42794 h 1341834"/>
                <a:gd name="connsiteX53" fmla="*/ 724148 w 1587226"/>
                <a:gd name="connsiteY53" fmla="*/ 0 h 1341834"/>
                <a:gd name="connsiteX54" fmla="*/ 680376 w 1587226"/>
                <a:gd name="connsiteY54" fmla="*/ 36137 h 1341834"/>
                <a:gd name="connsiteX55" fmla="*/ 678254 w 1587226"/>
                <a:gd name="connsiteY55" fmla="*/ 71253 h 1341834"/>
                <a:gd name="connsiteX56" fmla="*/ 740620 w 1587226"/>
                <a:gd name="connsiteY56" fmla="*/ 92614 h 1341834"/>
                <a:gd name="connsiteX57" fmla="*/ 737765 w 1587226"/>
                <a:gd name="connsiteY57" fmla="*/ 108341 h 1341834"/>
                <a:gd name="connsiteX58" fmla="*/ 723054 w 1587226"/>
                <a:gd name="connsiteY58" fmla="*/ 126920 h 1341834"/>
                <a:gd name="connsiteX59" fmla="*/ 737470 w 1587226"/>
                <a:gd name="connsiteY59" fmla="*/ 169275 h 1341834"/>
                <a:gd name="connsiteX60" fmla="*/ 670860 w 1587226"/>
                <a:gd name="connsiteY60" fmla="*/ 162618 h 1341834"/>
                <a:gd name="connsiteX61" fmla="*/ 570945 w 1587226"/>
                <a:gd name="connsiteY61" fmla="*/ 182588 h 1341834"/>
                <a:gd name="connsiteX62" fmla="*/ 549058 w 1587226"/>
                <a:gd name="connsiteY62" fmla="*/ 176883 h 1341834"/>
                <a:gd name="connsiteX63" fmla="*/ 523366 w 1587226"/>
                <a:gd name="connsiteY63" fmla="*/ 183539 h 1341834"/>
                <a:gd name="connsiteX64" fmla="*/ 415838 w 1587226"/>
                <a:gd name="connsiteY64" fmla="*/ 203510 h 1341834"/>
                <a:gd name="connsiteX65" fmla="*/ 345279 w 1587226"/>
                <a:gd name="connsiteY65" fmla="*/ 192318 h 1341834"/>
                <a:gd name="connsiteX66" fmla="*/ 335763 w 1587226"/>
                <a:gd name="connsiteY66" fmla="*/ 223481 h 1341834"/>
                <a:gd name="connsiteX67" fmla="*/ 287157 w 1587226"/>
                <a:gd name="connsiteY67" fmla="*/ 257056 h 1341834"/>
                <a:gd name="connsiteX68" fmla="*/ 231014 w 1587226"/>
                <a:gd name="connsiteY68" fmla="*/ 237085 h 1341834"/>
                <a:gd name="connsiteX69" fmla="*/ 222668 w 1587226"/>
                <a:gd name="connsiteY69" fmla="*/ 206363 h 1341834"/>
                <a:gd name="connsiteX70" fmla="*/ 142736 w 1587226"/>
                <a:gd name="connsiteY70" fmla="*/ 196853 h 1341834"/>
                <a:gd name="connsiteX71" fmla="*/ 93987 w 1587226"/>
                <a:gd name="connsiteY71" fmla="*/ 223771 h 1341834"/>
                <a:gd name="connsiteX72" fmla="*/ 91132 w 1587226"/>
                <a:gd name="connsiteY72" fmla="*/ 204532 h 1341834"/>
                <a:gd name="connsiteX73" fmla="*/ 0 w 1587226"/>
                <a:gd name="connsiteY73" fmla="*/ 183539 h 1341834"/>
                <a:gd name="connsiteX74" fmla="*/ 26644 w 1587226"/>
                <a:gd name="connsiteY74" fmla="*/ 270079 h 1341834"/>
                <a:gd name="connsiteX75" fmla="*/ 59949 w 1587226"/>
                <a:gd name="connsiteY75" fmla="*/ 339500 h 1341834"/>
                <a:gd name="connsiteX76" fmla="*/ 69465 w 1587226"/>
                <a:gd name="connsiteY76" fmla="*/ 379441 h 1341834"/>
                <a:gd name="connsiteX77" fmla="*/ 29499 w 1587226"/>
                <a:gd name="connsiteY77" fmla="*/ 416530 h 1341834"/>
                <a:gd name="connsiteX78" fmla="*/ 2855 w 1587226"/>
                <a:gd name="connsiteY78" fmla="*/ 446010 h 1341834"/>
                <a:gd name="connsiteX79" fmla="*/ 62804 w 1587226"/>
                <a:gd name="connsiteY79" fmla="*/ 520187 h 1341834"/>
                <a:gd name="connsiteX80" fmla="*/ 96109 w 1587226"/>
                <a:gd name="connsiteY80" fmla="*/ 539206 h 1341834"/>
                <a:gd name="connsiteX81" fmla="*/ 99915 w 1587226"/>
                <a:gd name="connsiteY81" fmla="*/ 545863 h 1341834"/>
                <a:gd name="connsiteX82" fmla="*/ 216007 w 1587226"/>
                <a:gd name="connsiteY82" fmla="*/ 559177 h 1341834"/>
                <a:gd name="connsiteX83" fmla="*/ 289279 w 1587226"/>
                <a:gd name="connsiteY83" fmla="*/ 612432 h 1341834"/>
                <a:gd name="connsiteX84" fmla="*/ 286424 w 1587226"/>
                <a:gd name="connsiteY84" fmla="*/ 629549 h 1341834"/>
                <a:gd name="connsiteX85" fmla="*/ 289279 w 1587226"/>
                <a:gd name="connsiteY85" fmla="*/ 649520 h 1341834"/>
                <a:gd name="connsiteX86" fmla="*/ 159864 w 1587226"/>
                <a:gd name="connsiteY86" fmla="*/ 672344 h 1341834"/>
                <a:gd name="connsiteX87" fmla="*/ 129414 w 1587226"/>
                <a:gd name="connsiteY87" fmla="*/ 685657 h 1341834"/>
                <a:gd name="connsiteX88" fmla="*/ 116092 w 1587226"/>
                <a:gd name="connsiteY88" fmla="*/ 776000 h 1341834"/>
                <a:gd name="connsiteX89" fmla="*/ 196024 w 1587226"/>
                <a:gd name="connsiteY89" fmla="*/ 759834 h 1341834"/>
                <a:gd name="connsiteX90" fmla="*/ 213153 w 1587226"/>
                <a:gd name="connsiteY90" fmla="*/ 789314 h 1341834"/>
                <a:gd name="connsiteX91" fmla="*/ 362550 w 1587226"/>
                <a:gd name="connsiteY91" fmla="*/ 745569 h 1341834"/>
                <a:gd name="connsiteX92" fmla="*/ 373017 w 1587226"/>
                <a:gd name="connsiteY92" fmla="*/ 795971 h 1341834"/>
                <a:gd name="connsiteX93" fmla="*/ 422499 w 1587226"/>
                <a:gd name="connsiteY93" fmla="*/ 762687 h 1341834"/>
                <a:gd name="connsiteX94" fmla="*/ 516705 w 1587226"/>
                <a:gd name="connsiteY94" fmla="*/ 682804 h 1341834"/>
                <a:gd name="connsiteX95" fmla="*/ 588073 w 1587226"/>
                <a:gd name="connsiteY95" fmla="*/ 679951 h 1341834"/>
                <a:gd name="connsiteX96" fmla="*/ 621378 w 1587226"/>
                <a:gd name="connsiteY96" fmla="*/ 716089 h 1341834"/>
                <a:gd name="connsiteX97" fmla="*/ 484351 w 1587226"/>
                <a:gd name="connsiteY97" fmla="*/ 802628 h 1341834"/>
                <a:gd name="connsiteX98" fmla="*/ 510995 w 1587226"/>
                <a:gd name="connsiteY98" fmla="*/ 849226 h 1341834"/>
                <a:gd name="connsiteX99" fmla="*/ 570945 w 1587226"/>
                <a:gd name="connsiteY99" fmla="*/ 852079 h 1341834"/>
                <a:gd name="connsiteX100" fmla="*/ 670860 w 1587226"/>
                <a:gd name="connsiteY100" fmla="*/ 855883 h 1341834"/>
                <a:gd name="connsiteX101" fmla="*/ 677521 w 1587226"/>
                <a:gd name="connsiteY101" fmla="*/ 882510 h 1341834"/>
                <a:gd name="connsiteX102" fmla="*/ 770775 w 1587226"/>
                <a:gd name="connsiteY102" fmla="*/ 873001 h 1341834"/>
                <a:gd name="connsiteX103" fmla="*/ 794565 w 1587226"/>
                <a:gd name="connsiteY103" fmla="*/ 972854 h 1341834"/>
                <a:gd name="connsiteX104" fmla="*/ 794565 w 1587226"/>
                <a:gd name="connsiteY104" fmla="*/ 1026108 h 1341834"/>
                <a:gd name="connsiteX105" fmla="*/ 841192 w 1587226"/>
                <a:gd name="connsiteY105" fmla="*/ 1046079 h 1341834"/>
                <a:gd name="connsiteX106" fmla="*/ 841192 w 1587226"/>
                <a:gd name="connsiteY106" fmla="*/ 1055589 h 1341834"/>
                <a:gd name="connsiteX107" fmla="*/ 887819 w 1587226"/>
                <a:gd name="connsiteY107" fmla="*/ 1062246 h 1341834"/>
                <a:gd name="connsiteX108" fmla="*/ 914463 w 1587226"/>
                <a:gd name="connsiteY108" fmla="*/ 1072707 h 1341834"/>
                <a:gd name="connsiteX109" fmla="*/ 927785 w 1587226"/>
                <a:gd name="connsiteY109" fmla="*/ 1152589 h 1341834"/>
                <a:gd name="connsiteX110" fmla="*/ 937301 w 1587226"/>
                <a:gd name="connsiteY110" fmla="*/ 1152589 h 1341834"/>
                <a:gd name="connsiteX111" fmla="*/ 987734 w 1587226"/>
                <a:gd name="connsiteY111" fmla="*/ 1281922 h 1341834"/>
                <a:gd name="connsiteX112" fmla="*/ 1114294 w 1587226"/>
                <a:gd name="connsiteY112" fmla="*/ 1248638 h 1341834"/>
                <a:gd name="connsiteX113" fmla="*/ 1140938 w 1587226"/>
                <a:gd name="connsiteY113" fmla="*/ 1295236 h 1341834"/>
                <a:gd name="connsiteX114" fmla="*/ 1137131 w 1587226"/>
                <a:gd name="connsiteY114" fmla="*/ 1305697 h 1341834"/>
                <a:gd name="connsiteX115" fmla="*/ 1243708 w 1587226"/>
                <a:gd name="connsiteY115" fmla="*/ 1299040 h 1341834"/>
                <a:gd name="connsiteX116" fmla="*/ 1260836 w 1587226"/>
                <a:gd name="connsiteY116" fmla="*/ 1341834 h 1341834"/>
                <a:gd name="connsiteX117" fmla="*/ 1344575 w 1587226"/>
                <a:gd name="connsiteY117" fmla="*/ 1328520 h 1341834"/>
                <a:gd name="connsiteX118" fmla="*/ 1347429 w 1587226"/>
                <a:gd name="connsiteY118" fmla="*/ 1315207 h 1341834"/>
                <a:gd name="connsiteX119" fmla="*/ 1414039 w 1587226"/>
                <a:gd name="connsiteY119" fmla="*/ 1338981 h 1341834"/>
                <a:gd name="connsiteX120" fmla="*/ 1447345 w 1587226"/>
                <a:gd name="connsiteY120" fmla="*/ 1252442 h 1341834"/>
                <a:gd name="connsiteX121" fmla="*/ 1537744 w 1587226"/>
                <a:gd name="connsiteY121" fmla="*/ 1292383 h 1341834"/>
                <a:gd name="connsiteX122" fmla="*/ 1587226 w 1587226"/>
                <a:gd name="connsiteY122" fmla="*/ 1272413 h 1341834"/>
                <a:gd name="connsiteX123" fmla="*/ 1580565 w 1587226"/>
                <a:gd name="connsiteY123" fmla="*/ 1142128 h 1341834"/>
                <a:gd name="connsiteX0" fmla="*/ 1580565 w 1587226"/>
                <a:gd name="connsiteY0" fmla="*/ 1142128 h 1341834"/>
                <a:gd name="connsiteX1" fmla="*/ 1553921 w 1587226"/>
                <a:gd name="connsiteY1" fmla="*/ 1105991 h 1341834"/>
                <a:gd name="connsiteX2" fmla="*/ 1444490 w 1587226"/>
                <a:gd name="connsiteY2" fmla="*/ 1155442 h 1341834"/>
                <a:gd name="connsiteX3" fmla="*/ 1454006 w 1587226"/>
                <a:gd name="connsiteY3" fmla="*/ 1199187 h 1341834"/>
                <a:gd name="connsiteX4" fmla="*/ 1414039 w 1587226"/>
                <a:gd name="connsiteY4" fmla="*/ 1212501 h 1341834"/>
                <a:gd name="connsiteX5" fmla="*/ 1400718 w 1587226"/>
                <a:gd name="connsiteY5" fmla="*/ 1195383 h 1341834"/>
                <a:gd name="connsiteX6" fmla="*/ 1387396 w 1587226"/>
                <a:gd name="connsiteY6" fmla="*/ 1185873 h 1341834"/>
                <a:gd name="connsiteX7" fmla="*/ 1331253 w 1587226"/>
                <a:gd name="connsiteY7" fmla="*/ 1199187 h 1341834"/>
                <a:gd name="connsiteX8" fmla="*/ 1294141 w 1587226"/>
                <a:gd name="connsiteY8" fmla="*/ 1128814 h 1341834"/>
                <a:gd name="connsiteX9" fmla="*/ 1257030 w 1587226"/>
                <a:gd name="connsiteY9" fmla="*/ 1088873 h 1341834"/>
                <a:gd name="connsiteX10" fmla="*/ 1231337 w 1587226"/>
                <a:gd name="connsiteY10" fmla="*/ 1072707 h 1341834"/>
                <a:gd name="connsiteX11" fmla="*/ 1250369 w 1587226"/>
                <a:gd name="connsiteY11" fmla="*/ 1012795 h 1341834"/>
                <a:gd name="connsiteX12" fmla="*/ 1227531 w 1587226"/>
                <a:gd name="connsiteY12" fmla="*/ 989020 h 1341834"/>
                <a:gd name="connsiteX13" fmla="*/ 1183759 w 1587226"/>
                <a:gd name="connsiteY13" fmla="*/ 1015648 h 1341834"/>
                <a:gd name="connsiteX14" fmla="*/ 1171388 w 1587226"/>
                <a:gd name="connsiteY14" fmla="*/ 1012795 h 1341834"/>
                <a:gd name="connsiteX15" fmla="*/ 1143792 w 1587226"/>
                <a:gd name="connsiteY15" fmla="*/ 999481 h 1341834"/>
                <a:gd name="connsiteX16" fmla="*/ 1120955 w 1587226"/>
                <a:gd name="connsiteY16" fmla="*/ 982363 h 1341834"/>
                <a:gd name="connsiteX17" fmla="*/ 1077182 w 1587226"/>
                <a:gd name="connsiteY17" fmla="*/ 962393 h 1341834"/>
                <a:gd name="connsiteX18" fmla="*/ 1077182 w 1587226"/>
                <a:gd name="connsiteY18" fmla="*/ 955736 h 1341834"/>
                <a:gd name="connsiteX19" fmla="*/ 954429 w 1587226"/>
                <a:gd name="connsiteY19" fmla="*/ 892971 h 1341834"/>
                <a:gd name="connsiteX20" fmla="*/ 943962 w 1587226"/>
                <a:gd name="connsiteY20" fmla="*/ 849226 h 1341834"/>
                <a:gd name="connsiteX21" fmla="*/ 1067666 w 1587226"/>
                <a:gd name="connsiteY21" fmla="*/ 769343 h 1341834"/>
                <a:gd name="connsiteX22" fmla="*/ 1067666 w 1587226"/>
                <a:gd name="connsiteY22" fmla="*/ 699922 h 1341834"/>
                <a:gd name="connsiteX23" fmla="*/ 1024846 w 1587226"/>
                <a:gd name="connsiteY23" fmla="*/ 606726 h 1341834"/>
                <a:gd name="connsiteX24" fmla="*/ 1024846 w 1587226"/>
                <a:gd name="connsiteY24" fmla="*/ 606726 h 1341834"/>
                <a:gd name="connsiteX25" fmla="*/ 1038168 w 1587226"/>
                <a:gd name="connsiteY25" fmla="*/ 580098 h 1341834"/>
                <a:gd name="connsiteX26" fmla="*/ 1138083 w 1587226"/>
                <a:gd name="connsiteY26" fmla="*/ 590559 h 1341834"/>
                <a:gd name="connsiteX27" fmla="*/ 1144744 w 1587226"/>
                <a:gd name="connsiteY27" fmla="*/ 530648 h 1341834"/>
                <a:gd name="connsiteX28" fmla="*/ 1095262 w 1587226"/>
                <a:gd name="connsiteY28" fmla="*/ 523991 h 1341834"/>
                <a:gd name="connsiteX29" fmla="*/ 1104778 w 1587226"/>
                <a:gd name="connsiteY29" fmla="*/ 340451 h 1341834"/>
                <a:gd name="connsiteX30" fmla="*/ 1138083 w 1587226"/>
                <a:gd name="connsiteY30" fmla="*/ 320481 h 1341834"/>
                <a:gd name="connsiteX31" fmla="*/ 1158066 w 1587226"/>
                <a:gd name="connsiteY31" fmla="*/ 329990 h 1341834"/>
                <a:gd name="connsiteX32" fmla="*/ 1168533 w 1587226"/>
                <a:gd name="connsiteY32" fmla="*/ 344255 h 1341834"/>
                <a:gd name="connsiteX33" fmla="*/ 1215161 w 1587226"/>
                <a:gd name="connsiteY33" fmla="*/ 317628 h 1341834"/>
                <a:gd name="connsiteX34" fmla="*/ 1198032 w 1587226"/>
                <a:gd name="connsiteY34" fmla="*/ 284343 h 1341834"/>
                <a:gd name="connsiteX35" fmla="*/ 1215161 w 1587226"/>
                <a:gd name="connsiteY35" fmla="*/ 267226 h 1341834"/>
                <a:gd name="connsiteX36" fmla="*/ 1246049 w 1587226"/>
                <a:gd name="connsiteY36" fmla="*/ 220918 h 1341834"/>
                <a:gd name="connsiteX37" fmla="*/ 1226065 w 1587226"/>
                <a:gd name="connsiteY37" fmla="*/ 216384 h 1341834"/>
                <a:gd name="connsiteX38" fmla="*/ 1155211 w 1587226"/>
                <a:gd name="connsiteY38" fmla="*/ 216824 h 1341834"/>
                <a:gd name="connsiteX39" fmla="*/ 1128567 w 1587226"/>
                <a:gd name="connsiteY39" fmla="*/ 240598 h 1341834"/>
                <a:gd name="connsiteX40" fmla="*/ 1111439 w 1587226"/>
                <a:gd name="connsiteY40" fmla="*/ 263422 h 1341834"/>
                <a:gd name="connsiteX41" fmla="*/ 1081940 w 1587226"/>
                <a:gd name="connsiteY41" fmla="*/ 267226 h 1341834"/>
                <a:gd name="connsiteX42" fmla="*/ 1044829 w 1587226"/>
                <a:gd name="connsiteY42" fmla="*/ 300510 h 1341834"/>
                <a:gd name="connsiteX43" fmla="*/ 984880 w 1587226"/>
                <a:gd name="connsiteY43" fmla="*/ 297657 h 1341834"/>
                <a:gd name="connsiteX44" fmla="*/ 995347 w 1587226"/>
                <a:gd name="connsiteY44" fmla="*/ 216824 h 1341834"/>
                <a:gd name="connsiteX45" fmla="*/ 962042 w 1587226"/>
                <a:gd name="connsiteY45" fmla="*/ 191147 h 1341834"/>
                <a:gd name="connsiteX46" fmla="*/ 968627 w 1587226"/>
                <a:gd name="connsiteY46" fmla="*/ 191367 h 1341834"/>
                <a:gd name="connsiteX47" fmla="*/ 985755 w 1587226"/>
                <a:gd name="connsiteY47" fmla="*/ 124798 h 1341834"/>
                <a:gd name="connsiteX48" fmla="*/ 943667 w 1587226"/>
                <a:gd name="connsiteY48" fmla="*/ 109363 h 1341834"/>
                <a:gd name="connsiteX49" fmla="*/ 939128 w 1587226"/>
                <a:gd name="connsiteY49" fmla="*/ 56108 h 1341834"/>
                <a:gd name="connsiteX50" fmla="*/ 886867 w 1587226"/>
                <a:gd name="connsiteY50" fmla="*/ 33284 h 1341834"/>
                <a:gd name="connsiteX51" fmla="*/ 870691 w 1587226"/>
                <a:gd name="connsiteY51" fmla="*/ 29480 h 1341834"/>
                <a:gd name="connsiteX52" fmla="*/ 820257 w 1587226"/>
                <a:gd name="connsiteY52" fmla="*/ 42794 h 1341834"/>
                <a:gd name="connsiteX53" fmla="*/ 724148 w 1587226"/>
                <a:gd name="connsiteY53" fmla="*/ 0 h 1341834"/>
                <a:gd name="connsiteX54" fmla="*/ 674010 w 1587226"/>
                <a:gd name="connsiteY54" fmla="*/ 36137 h 1341834"/>
                <a:gd name="connsiteX55" fmla="*/ 678254 w 1587226"/>
                <a:gd name="connsiteY55" fmla="*/ 71253 h 1341834"/>
                <a:gd name="connsiteX56" fmla="*/ 740620 w 1587226"/>
                <a:gd name="connsiteY56" fmla="*/ 92614 h 1341834"/>
                <a:gd name="connsiteX57" fmla="*/ 737765 w 1587226"/>
                <a:gd name="connsiteY57" fmla="*/ 108341 h 1341834"/>
                <a:gd name="connsiteX58" fmla="*/ 723054 w 1587226"/>
                <a:gd name="connsiteY58" fmla="*/ 126920 h 1341834"/>
                <a:gd name="connsiteX59" fmla="*/ 737470 w 1587226"/>
                <a:gd name="connsiteY59" fmla="*/ 169275 h 1341834"/>
                <a:gd name="connsiteX60" fmla="*/ 670860 w 1587226"/>
                <a:gd name="connsiteY60" fmla="*/ 162618 h 1341834"/>
                <a:gd name="connsiteX61" fmla="*/ 570945 w 1587226"/>
                <a:gd name="connsiteY61" fmla="*/ 182588 h 1341834"/>
                <a:gd name="connsiteX62" fmla="*/ 549058 w 1587226"/>
                <a:gd name="connsiteY62" fmla="*/ 176883 h 1341834"/>
                <a:gd name="connsiteX63" fmla="*/ 523366 w 1587226"/>
                <a:gd name="connsiteY63" fmla="*/ 183539 h 1341834"/>
                <a:gd name="connsiteX64" fmla="*/ 415838 w 1587226"/>
                <a:gd name="connsiteY64" fmla="*/ 203510 h 1341834"/>
                <a:gd name="connsiteX65" fmla="*/ 345279 w 1587226"/>
                <a:gd name="connsiteY65" fmla="*/ 192318 h 1341834"/>
                <a:gd name="connsiteX66" fmla="*/ 335763 w 1587226"/>
                <a:gd name="connsiteY66" fmla="*/ 223481 h 1341834"/>
                <a:gd name="connsiteX67" fmla="*/ 287157 w 1587226"/>
                <a:gd name="connsiteY67" fmla="*/ 257056 h 1341834"/>
                <a:gd name="connsiteX68" fmla="*/ 231014 w 1587226"/>
                <a:gd name="connsiteY68" fmla="*/ 237085 h 1341834"/>
                <a:gd name="connsiteX69" fmla="*/ 222668 w 1587226"/>
                <a:gd name="connsiteY69" fmla="*/ 206363 h 1341834"/>
                <a:gd name="connsiteX70" fmla="*/ 142736 w 1587226"/>
                <a:gd name="connsiteY70" fmla="*/ 196853 h 1341834"/>
                <a:gd name="connsiteX71" fmla="*/ 93987 w 1587226"/>
                <a:gd name="connsiteY71" fmla="*/ 223771 h 1341834"/>
                <a:gd name="connsiteX72" fmla="*/ 91132 w 1587226"/>
                <a:gd name="connsiteY72" fmla="*/ 204532 h 1341834"/>
                <a:gd name="connsiteX73" fmla="*/ 0 w 1587226"/>
                <a:gd name="connsiteY73" fmla="*/ 183539 h 1341834"/>
                <a:gd name="connsiteX74" fmla="*/ 26644 w 1587226"/>
                <a:gd name="connsiteY74" fmla="*/ 270079 h 1341834"/>
                <a:gd name="connsiteX75" fmla="*/ 59949 w 1587226"/>
                <a:gd name="connsiteY75" fmla="*/ 339500 h 1341834"/>
                <a:gd name="connsiteX76" fmla="*/ 69465 w 1587226"/>
                <a:gd name="connsiteY76" fmla="*/ 379441 h 1341834"/>
                <a:gd name="connsiteX77" fmla="*/ 29499 w 1587226"/>
                <a:gd name="connsiteY77" fmla="*/ 416530 h 1341834"/>
                <a:gd name="connsiteX78" fmla="*/ 2855 w 1587226"/>
                <a:gd name="connsiteY78" fmla="*/ 446010 h 1341834"/>
                <a:gd name="connsiteX79" fmla="*/ 62804 w 1587226"/>
                <a:gd name="connsiteY79" fmla="*/ 520187 h 1341834"/>
                <a:gd name="connsiteX80" fmla="*/ 96109 w 1587226"/>
                <a:gd name="connsiteY80" fmla="*/ 539206 h 1341834"/>
                <a:gd name="connsiteX81" fmla="*/ 99915 w 1587226"/>
                <a:gd name="connsiteY81" fmla="*/ 545863 h 1341834"/>
                <a:gd name="connsiteX82" fmla="*/ 216007 w 1587226"/>
                <a:gd name="connsiteY82" fmla="*/ 559177 h 1341834"/>
                <a:gd name="connsiteX83" fmla="*/ 289279 w 1587226"/>
                <a:gd name="connsiteY83" fmla="*/ 612432 h 1341834"/>
                <a:gd name="connsiteX84" fmla="*/ 286424 w 1587226"/>
                <a:gd name="connsiteY84" fmla="*/ 629549 h 1341834"/>
                <a:gd name="connsiteX85" fmla="*/ 289279 w 1587226"/>
                <a:gd name="connsiteY85" fmla="*/ 649520 h 1341834"/>
                <a:gd name="connsiteX86" fmla="*/ 159864 w 1587226"/>
                <a:gd name="connsiteY86" fmla="*/ 672344 h 1341834"/>
                <a:gd name="connsiteX87" fmla="*/ 129414 w 1587226"/>
                <a:gd name="connsiteY87" fmla="*/ 685657 h 1341834"/>
                <a:gd name="connsiteX88" fmla="*/ 116092 w 1587226"/>
                <a:gd name="connsiteY88" fmla="*/ 776000 h 1341834"/>
                <a:gd name="connsiteX89" fmla="*/ 196024 w 1587226"/>
                <a:gd name="connsiteY89" fmla="*/ 759834 h 1341834"/>
                <a:gd name="connsiteX90" fmla="*/ 213153 w 1587226"/>
                <a:gd name="connsiteY90" fmla="*/ 789314 h 1341834"/>
                <a:gd name="connsiteX91" fmla="*/ 362550 w 1587226"/>
                <a:gd name="connsiteY91" fmla="*/ 745569 h 1341834"/>
                <a:gd name="connsiteX92" fmla="*/ 373017 w 1587226"/>
                <a:gd name="connsiteY92" fmla="*/ 795971 h 1341834"/>
                <a:gd name="connsiteX93" fmla="*/ 422499 w 1587226"/>
                <a:gd name="connsiteY93" fmla="*/ 762687 h 1341834"/>
                <a:gd name="connsiteX94" fmla="*/ 516705 w 1587226"/>
                <a:gd name="connsiteY94" fmla="*/ 682804 h 1341834"/>
                <a:gd name="connsiteX95" fmla="*/ 588073 w 1587226"/>
                <a:gd name="connsiteY95" fmla="*/ 679951 h 1341834"/>
                <a:gd name="connsiteX96" fmla="*/ 621378 w 1587226"/>
                <a:gd name="connsiteY96" fmla="*/ 716089 h 1341834"/>
                <a:gd name="connsiteX97" fmla="*/ 484351 w 1587226"/>
                <a:gd name="connsiteY97" fmla="*/ 802628 h 1341834"/>
                <a:gd name="connsiteX98" fmla="*/ 510995 w 1587226"/>
                <a:gd name="connsiteY98" fmla="*/ 849226 h 1341834"/>
                <a:gd name="connsiteX99" fmla="*/ 570945 w 1587226"/>
                <a:gd name="connsiteY99" fmla="*/ 852079 h 1341834"/>
                <a:gd name="connsiteX100" fmla="*/ 670860 w 1587226"/>
                <a:gd name="connsiteY100" fmla="*/ 855883 h 1341834"/>
                <a:gd name="connsiteX101" fmla="*/ 677521 w 1587226"/>
                <a:gd name="connsiteY101" fmla="*/ 882510 h 1341834"/>
                <a:gd name="connsiteX102" fmla="*/ 770775 w 1587226"/>
                <a:gd name="connsiteY102" fmla="*/ 873001 h 1341834"/>
                <a:gd name="connsiteX103" fmla="*/ 794565 w 1587226"/>
                <a:gd name="connsiteY103" fmla="*/ 972854 h 1341834"/>
                <a:gd name="connsiteX104" fmla="*/ 794565 w 1587226"/>
                <a:gd name="connsiteY104" fmla="*/ 1026108 h 1341834"/>
                <a:gd name="connsiteX105" fmla="*/ 841192 w 1587226"/>
                <a:gd name="connsiteY105" fmla="*/ 1046079 h 1341834"/>
                <a:gd name="connsiteX106" fmla="*/ 841192 w 1587226"/>
                <a:gd name="connsiteY106" fmla="*/ 1055589 h 1341834"/>
                <a:gd name="connsiteX107" fmla="*/ 887819 w 1587226"/>
                <a:gd name="connsiteY107" fmla="*/ 1062246 h 1341834"/>
                <a:gd name="connsiteX108" fmla="*/ 914463 w 1587226"/>
                <a:gd name="connsiteY108" fmla="*/ 1072707 h 1341834"/>
                <a:gd name="connsiteX109" fmla="*/ 927785 w 1587226"/>
                <a:gd name="connsiteY109" fmla="*/ 1152589 h 1341834"/>
                <a:gd name="connsiteX110" fmla="*/ 937301 w 1587226"/>
                <a:gd name="connsiteY110" fmla="*/ 1152589 h 1341834"/>
                <a:gd name="connsiteX111" fmla="*/ 987734 w 1587226"/>
                <a:gd name="connsiteY111" fmla="*/ 1281922 h 1341834"/>
                <a:gd name="connsiteX112" fmla="*/ 1114294 w 1587226"/>
                <a:gd name="connsiteY112" fmla="*/ 1248638 h 1341834"/>
                <a:gd name="connsiteX113" fmla="*/ 1140938 w 1587226"/>
                <a:gd name="connsiteY113" fmla="*/ 1295236 h 1341834"/>
                <a:gd name="connsiteX114" fmla="*/ 1137131 w 1587226"/>
                <a:gd name="connsiteY114" fmla="*/ 1305697 h 1341834"/>
                <a:gd name="connsiteX115" fmla="*/ 1243708 w 1587226"/>
                <a:gd name="connsiteY115" fmla="*/ 1299040 h 1341834"/>
                <a:gd name="connsiteX116" fmla="*/ 1260836 w 1587226"/>
                <a:gd name="connsiteY116" fmla="*/ 1341834 h 1341834"/>
                <a:gd name="connsiteX117" fmla="*/ 1344575 w 1587226"/>
                <a:gd name="connsiteY117" fmla="*/ 1328520 h 1341834"/>
                <a:gd name="connsiteX118" fmla="*/ 1347429 w 1587226"/>
                <a:gd name="connsiteY118" fmla="*/ 1315207 h 1341834"/>
                <a:gd name="connsiteX119" fmla="*/ 1414039 w 1587226"/>
                <a:gd name="connsiteY119" fmla="*/ 1338981 h 1341834"/>
                <a:gd name="connsiteX120" fmla="*/ 1447345 w 1587226"/>
                <a:gd name="connsiteY120" fmla="*/ 1252442 h 1341834"/>
                <a:gd name="connsiteX121" fmla="*/ 1537744 w 1587226"/>
                <a:gd name="connsiteY121" fmla="*/ 1292383 h 1341834"/>
                <a:gd name="connsiteX122" fmla="*/ 1587226 w 1587226"/>
                <a:gd name="connsiteY122" fmla="*/ 1272413 h 1341834"/>
                <a:gd name="connsiteX123" fmla="*/ 1580565 w 1587226"/>
                <a:gd name="connsiteY123" fmla="*/ 1142128 h 1341834"/>
                <a:gd name="connsiteX0" fmla="*/ 1580565 w 1587226"/>
                <a:gd name="connsiteY0" fmla="*/ 1142128 h 1341834"/>
                <a:gd name="connsiteX1" fmla="*/ 1553921 w 1587226"/>
                <a:gd name="connsiteY1" fmla="*/ 1105991 h 1341834"/>
                <a:gd name="connsiteX2" fmla="*/ 1444490 w 1587226"/>
                <a:gd name="connsiteY2" fmla="*/ 1155442 h 1341834"/>
                <a:gd name="connsiteX3" fmla="*/ 1454006 w 1587226"/>
                <a:gd name="connsiteY3" fmla="*/ 1199187 h 1341834"/>
                <a:gd name="connsiteX4" fmla="*/ 1414039 w 1587226"/>
                <a:gd name="connsiteY4" fmla="*/ 1212501 h 1341834"/>
                <a:gd name="connsiteX5" fmla="*/ 1400718 w 1587226"/>
                <a:gd name="connsiteY5" fmla="*/ 1195383 h 1341834"/>
                <a:gd name="connsiteX6" fmla="*/ 1387396 w 1587226"/>
                <a:gd name="connsiteY6" fmla="*/ 1185873 h 1341834"/>
                <a:gd name="connsiteX7" fmla="*/ 1331253 w 1587226"/>
                <a:gd name="connsiteY7" fmla="*/ 1199187 h 1341834"/>
                <a:gd name="connsiteX8" fmla="*/ 1294141 w 1587226"/>
                <a:gd name="connsiteY8" fmla="*/ 1128814 h 1341834"/>
                <a:gd name="connsiteX9" fmla="*/ 1257030 w 1587226"/>
                <a:gd name="connsiteY9" fmla="*/ 1088873 h 1341834"/>
                <a:gd name="connsiteX10" fmla="*/ 1231337 w 1587226"/>
                <a:gd name="connsiteY10" fmla="*/ 1072707 h 1341834"/>
                <a:gd name="connsiteX11" fmla="*/ 1250369 w 1587226"/>
                <a:gd name="connsiteY11" fmla="*/ 1012795 h 1341834"/>
                <a:gd name="connsiteX12" fmla="*/ 1227531 w 1587226"/>
                <a:gd name="connsiteY12" fmla="*/ 989020 h 1341834"/>
                <a:gd name="connsiteX13" fmla="*/ 1183759 w 1587226"/>
                <a:gd name="connsiteY13" fmla="*/ 1015648 h 1341834"/>
                <a:gd name="connsiteX14" fmla="*/ 1171388 w 1587226"/>
                <a:gd name="connsiteY14" fmla="*/ 1012795 h 1341834"/>
                <a:gd name="connsiteX15" fmla="*/ 1143792 w 1587226"/>
                <a:gd name="connsiteY15" fmla="*/ 999481 h 1341834"/>
                <a:gd name="connsiteX16" fmla="*/ 1120955 w 1587226"/>
                <a:gd name="connsiteY16" fmla="*/ 982363 h 1341834"/>
                <a:gd name="connsiteX17" fmla="*/ 1077182 w 1587226"/>
                <a:gd name="connsiteY17" fmla="*/ 962393 h 1341834"/>
                <a:gd name="connsiteX18" fmla="*/ 1077182 w 1587226"/>
                <a:gd name="connsiteY18" fmla="*/ 955736 h 1341834"/>
                <a:gd name="connsiteX19" fmla="*/ 954429 w 1587226"/>
                <a:gd name="connsiteY19" fmla="*/ 892971 h 1341834"/>
                <a:gd name="connsiteX20" fmla="*/ 943962 w 1587226"/>
                <a:gd name="connsiteY20" fmla="*/ 849226 h 1341834"/>
                <a:gd name="connsiteX21" fmla="*/ 1067666 w 1587226"/>
                <a:gd name="connsiteY21" fmla="*/ 769343 h 1341834"/>
                <a:gd name="connsiteX22" fmla="*/ 1067666 w 1587226"/>
                <a:gd name="connsiteY22" fmla="*/ 699922 h 1341834"/>
                <a:gd name="connsiteX23" fmla="*/ 1024846 w 1587226"/>
                <a:gd name="connsiteY23" fmla="*/ 606726 h 1341834"/>
                <a:gd name="connsiteX24" fmla="*/ 1024846 w 1587226"/>
                <a:gd name="connsiteY24" fmla="*/ 606726 h 1341834"/>
                <a:gd name="connsiteX25" fmla="*/ 1038168 w 1587226"/>
                <a:gd name="connsiteY25" fmla="*/ 580098 h 1341834"/>
                <a:gd name="connsiteX26" fmla="*/ 1138083 w 1587226"/>
                <a:gd name="connsiteY26" fmla="*/ 590559 h 1341834"/>
                <a:gd name="connsiteX27" fmla="*/ 1144744 w 1587226"/>
                <a:gd name="connsiteY27" fmla="*/ 530648 h 1341834"/>
                <a:gd name="connsiteX28" fmla="*/ 1095262 w 1587226"/>
                <a:gd name="connsiteY28" fmla="*/ 523991 h 1341834"/>
                <a:gd name="connsiteX29" fmla="*/ 1104778 w 1587226"/>
                <a:gd name="connsiteY29" fmla="*/ 340451 h 1341834"/>
                <a:gd name="connsiteX30" fmla="*/ 1138083 w 1587226"/>
                <a:gd name="connsiteY30" fmla="*/ 320481 h 1341834"/>
                <a:gd name="connsiteX31" fmla="*/ 1158066 w 1587226"/>
                <a:gd name="connsiteY31" fmla="*/ 329990 h 1341834"/>
                <a:gd name="connsiteX32" fmla="*/ 1168533 w 1587226"/>
                <a:gd name="connsiteY32" fmla="*/ 344255 h 1341834"/>
                <a:gd name="connsiteX33" fmla="*/ 1215161 w 1587226"/>
                <a:gd name="connsiteY33" fmla="*/ 317628 h 1341834"/>
                <a:gd name="connsiteX34" fmla="*/ 1198032 w 1587226"/>
                <a:gd name="connsiteY34" fmla="*/ 284343 h 1341834"/>
                <a:gd name="connsiteX35" fmla="*/ 1215161 w 1587226"/>
                <a:gd name="connsiteY35" fmla="*/ 267226 h 1341834"/>
                <a:gd name="connsiteX36" fmla="*/ 1246049 w 1587226"/>
                <a:gd name="connsiteY36" fmla="*/ 220918 h 1341834"/>
                <a:gd name="connsiteX37" fmla="*/ 1226065 w 1587226"/>
                <a:gd name="connsiteY37" fmla="*/ 216384 h 1341834"/>
                <a:gd name="connsiteX38" fmla="*/ 1155211 w 1587226"/>
                <a:gd name="connsiteY38" fmla="*/ 216824 h 1341834"/>
                <a:gd name="connsiteX39" fmla="*/ 1128567 w 1587226"/>
                <a:gd name="connsiteY39" fmla="*/ 240598 h 1341834"/>
                <a:gd name="connsiteX40" fmla="*/ 1111439 w 1587226"/>
                <a:gd name="connsiteY40" fmla="*/ 263422 h 1341834"/>
                <a:gd name="connsiteX41" fmla="*/ 1081940 w 1587226"/>
                <a:gd name="connsiteY41" fmla="*/ 267226 h 1341834"/>
                <a:gd name="connsiteX42" fmla="*/ 1044829 w 1587226"/>
                <a:gd name="connsiteY42" fmla="*/ 300510 h 1341834"/>
                <a:gd name="connsiteX43" fmla="*/ 984880 w 1587226"/>
                <a:gd name="connsiteY43" fmla="*/ 297657 h 1341834"/>
                <a:gd name="connsiteX44" fmla="*/ 995347 w 1587226"/>
                <a:gd name="connsiteY44" fmla="*/ 216824 h 1341834"/>
                <a:gd name="connsiteX45" fmla="*/ 962042 w 1587226"/>
                <a:gd name="connsiteY45" fmla="*/ 191147 h 1341834"/>
                <a:gd name="connsiteX46" fmla="*/ 968627 w 1587226"/>
                <a:gd name="connsiteY46" fmla="*/ 191367 h 1341834"/>
                <a:gd name="connsiteX47" fmla="*/ 985755 w 1587226"/>
                <a:gd name="connsiteY47" fmla="*/ 124798 h 1341834"/>
                <a:gd name="connsiteX48" fmla="*/ 943667 w 1587226"/>
                <a:gd name="connsiteY48" fmla="*/ 109363 h 1341834"/>
                <a:gd name="connsiteX49" fmla="*/ 939128 w 1587226"/>
                <a:gd name="connsiteY49" fmla="*/ 56108 h 1341834"/>
                <a:gd name="connsiteX50" fmla="*/ 886867 w 1587226"/>
                <a:gd name="connsiteY50" fmla="*/ 33284 h 1341834"/>
                <a:gd name="connsiteX51" fmla="*/ 870691 w 1587226"/>
                <a:gd name="connsiteY51" fmla="*/ 29480 h 1341834"/>
                <a:gd name="connsiteX52" fmla="*/ 820257 w 1587226"/>
                <a:gd name="connsiteY52" fmla="*/ 42794 h 1341834"/>
                <a:gd name="connsiteX53" fmla="*/ 724148 w 1587226"/>
                <a:gd name="connsiteY53" fmla="*/ 0 h 1341834"/>
                <a:gd name="connsiteX54" fmla="*/ 674010 w 1587226"/>
                <a:gd name="connsiteY54" fmla="*/ 36137 h 1341834"/>
                <a:gd name="connsiteX55" fmla="*/ 671888 w 1587226"/>
                <a:gd name="connsiteY55" fmla="*/ 73375 h 1341834"/>
                <a:gd name="connsiteX56" fmla="*/ 740620 w 1587226"/>
                <a:gd name="connsiteY56" fmla="*/ 92614 h 1341834"/>
                <a:gd name="connsiteX57" fmla="*/ 737765 w 1587226"/>
                <a:gd name="connsiteY57" fmla="*/ 108341 h 1341834"/>
                <a:gd name="connsiteX58" fmla="*/ 723054 w 1587226"/>
                <a:gd name="connsiteY58" fmla="*/ 126920 h 1341834"/>
                <a:gd name="connsiteX59" fmla="*/ 737470 w 1587226"/>
                <a:gd name="connsiteY59" fmla="*/ 169275 h 1341834"/>
                <a:gd name="connsiteX60" fmla="*/ 670860 w 1587226"/>
                <a:gd name="connsiteY60" fmla="*/ 162618 h 1341834"/>
                <a:gd name="connsiteX61" fmla="*/ 570945 w 1587226"/>
                <a:gd name="connsiteY61" fmla="*/ 182588 h 1341834"/>
                <a:gd name="connsiteX62" fmla="*/ 549058 w 1587226"/>
                <a:gd name="connsiteY62" fmla="*/ 176883 h 1341834"/>
                <a:gd name="connsiteX63" fmla="*/ 523366 w 1587226"/>
                <a:gd name="connsiteY63" fmla="*/ 183539 h 1341834"/>
                <a:gd name="connsiteX64" fmla="*/ 415838 w 1587226"/>
                <a:gd name="connsiteY64" fmla="*/ 203510 h 1341834"/>
                <a:gd name="connsiteX65" fmla="*/ 345279 w 1587226"/>
                <a:gd name="connsiteY65" fmla="*/ 192318 h 1341834"/>
                <a:gd name="connsiteX66" fmla="*/ 335763 w 1587226"/>
                <a:gd name="connsiteY66" fmla="*/ 223481 h 1341834"/>
                <a:gd name="connsiteX67" fmla="*/ 287157 w 1587226"/>
                <a:gd name="connsiteY67" fmla="*/ 257056 h 1341834"/>
                <a:gd name="connsiteX68" fmla="*/ 231014 w 1587226"/>
                <a:gd name="connsiteY68" fmla="*/ 237085 h 1341834"/>
                <a:gd name="connsiteX69" fmla="*/ 222668 w 1587226"/>
                <a:gd name="connsiteY69" fmla="*/ 206363 h 1341834"/>
                <a:gd name="connsiteX70" fmla="*/ 142736 w 1587226"/>
                <a:gd name="connsiteY70" fmla="*/ 196853 h 1341834"/>
                <a:gd name="connsiteX71" fmla="*/ 93987 w 1587226"/>
                <a:gd name="connsiteY71" fmla="*/ 223771 h 1341834"/>
                <a:gd name="connsiteX72" fmla="*/ 91132 w 1587226"/>
                <a:gd name="connsiteY72" fmla="*/ 204532 h 1341834"/>
                <a:gd name="connsiteX73" fmla="*/ 0 w 1587226"/>
                <a:gd name="connsiteY73" fmla="*/ 183539 h 1341834"/>
                <a:gd name="connsiteX74" fmla="*/ 26644 w 1587226"/>
                <a:gd name="connsiteY74" fmla="*/ 270079 h 1341834"/>
                <a:gd name="connsiteX75" fmla="*/ 59949 w 1587226"/>
                <a:gd name="connsiteY75" fmla="*/ 339500 h 1341834"/>
                <a:gd name="connsiteX76" fmla="*/ 69465 w 1587226"/>
                <a:gd name="connsiteY76" fmla="*/ 379441 h 1341834"/>
                <a:gd name="connsiteX77" fmla="*/ 29499 w 1587226"/>
                <a:gd name="connsiteY77" fmla="*/ 416530 h 1341834"/>
                <a:gd name="connsiteX78" fmla="*/ 2855 w 1587226"/>
                <a:gd name="connsiteY78" fmla="*/ 446010 h 1341834"/>
                <a:gd name="connsiteX79" fmla="*/ 62804 w 1587226"/>
                <a:gd name="connsiteY79" fmla="*/ 520187 h 1341834"/>
                <a:gd name="connsiteX80" fmla="*/ 96109 w 1587226"/>
                <a:gd name="connsiteY80" fmla="*/ 539206 h 1341834"/>
                <a:gd name="connsiteX81" fmla="*/ 99915 w 1587226"/>
                <a:gd name="connsiteY81" fmla="*/ 545863 h 1341834"/>
                <a:gd name="connsiteX82" fmla="*/ 216007 w 1587226"/>
                <a:gd name="connsiteY82" fmla="*/ 559177 h 1341834"/>
                <a:gd name="connsiteX83" fmla="*/ 289279 w 1587226"/>
                <a:gd name="connsiteY83" fmla="*/ 612432 h 1341834"/>
                <a:gd name="connsiteX84" fmla="*/ 286424 w 1587226"/>
                <a:gd name="connsiteY84" fmla="*/ 629549 h 1341834"/>
                <a:gd name="connsiteX85" fmla="*/ 289279 w 1587226"/>
                <a:gd name="connsiteY85" fmla="*/ 649520 h 1341834"/>
                <a:gd name="connsiteX86" fmla="*/ 159864 w 1587226"/>
                <a:gd name="connsiteY86" fmla="*/ 672344 h 1341834"/>
                <a:gd name="connsiteX87" fmla="*/ 129414 w 1587226"/>
                <a:gd name="connsiteY87" fmla="*/ 685657 h 1341834"/>
                <a:gd name="connsiteX88" fmla="*/ 116092 w 1587226"/>
                <a:gd name="connsiteY88" fmla="*/ 776000 h 1341834"/>
                <a:gd name="connsiteX89" fmla="*/ 196024 w 1587226"/>
                <a:gd name="connsiteY89" fmla="*/ 759834 h 1341834"/>
                <a:gd name="connsiteX90" fmla="*/ 213153 w 1587226"/>
                <a:gd name="connsiteY90" fmla="*/ 789314 h 1341834"/>
                <a:gd name="connsiteX91" fmla="*/ 362550 w 1587226"/>
                <a:gd name="connsiteY91" fmla="*/ 745569 h 1341834"/>
                <a:gd name="connsiteX92" fmla="*/ 373017 w 1587226"/>
                <a:gd name="connsiteY92" fmla="*/ 795971 h 1341834"/>
                <a:gd name="connsiteX93" fmla="*/ 422499 w 1587226"/>
                <a:gd name="connsiteY93" fmla="*/ 762687 h 1341834"/>
                <a:gd name="connsiteX94" fmla="*/ 516705 w 1587226"/>
                <a:gd name="connsiteY94" fmla="*/ 682804 h 1341834"/>
                <a:gd name="connsiteX95" fmla="*/ 588073 w 1587226"/>
                <a:gd name="connsiteY95" fmla="*/ 679951 h 1341834"/>
                <a:gd name="connsiteX96" fmla="*/ 621378 w 1587226"/>
                <a:gd name="connsiteY96" fmla="*/ 716089 h 1341834"/>
                <a:gd name="connsiteX97" fmla="*/ 484351 w 1587226"/>
                <a:gd name="connsiteY97" fmla="*/ 802628 h 1341834"/>
                <a:gd name="connsiteX98" fmla="*/ 510995 w 1587226"/>
                <a:gd name="connsiteY98" fmla="*/ 849226 h 1341834"/>
                <a:gd name="connsiteX99" fmla="*/ 570945 w 1587226"/>
                <a:gd name="connsiteY99" fmla="*/ 852079 h 1341834"/>
                <a:gd name="connsiteX100" fmla="*/ 670860 w 1587226"/>
                <a:gd name="connsiteY100" fmla="*/ 855883 h 1341834"/>
                <a:gd name="connsiteX101" fmla="*/ 677521 w 1587226"/>
                <a:gd name="connsiteY101" fmla="*/ 882510 h 1341834"/>
                <a:gd name="connsiteX102" fmla="*/ 770775 w 1587226"/>
                <a:gd name="connsiteY102" fmla="*/ 873001 h 1341834"/>
                <a:gd name="connsiteX103" fmla="*/ 794565 w 1587226"/>
                <a:gd name="connsiteY103" fmla="*/ 972854 h 1341834"/>
                <a:gd name="connsiteX104" fmla="*/ 794565 w 1587226"/>
                <a:gd name="connsiteY104" fmla="*/ 1026108 h 1341834"/>
                <a:gd name="connsiteX105" fmla="*/ 841192 w 1587226"/>
                <a:gd name="connsiteY105" fmla="*/ 1046079 h 1341834"/>
                <a:gd name="connsiteX106" fmla="*/ 841192 w 1587226"/>
                <a:gd name="connsiteY106" fmla="*/ 1055589 h 1341834"/>
                <a:gd name="connsiteX107" fmla="*/ 887819 w 1587226"/>
                <a:gd name="connsiteY107" fmla="*/ 1062246 h 1341834"/>
                <a:gd name="connsiteX108" fmla="*/ 914463 w 1587226"/>
                <a:gd name="connsiteY108" fmla="*/ 1072707 h 1341834"/>
                <a:gd name="connsiteX109" fmla="*/ 927785 w 1587226"/>
                <a:gd name="connsiteY109" fmla="*/ 1152589 h 1341834"/>
                <a:gd name="connsiteX110" fmla="*/ 937301 w 1587226"/>
                <a:gd name="connsiteY110" fmla="*/ 1152589 h 1341834"/>
                <a:gd name="connsiteX111" fmla="*/ 987734 w 1587226"/>
                <a:gd name="connsiteY111" fmla="*/ 1281922 h 1341834"/>
                <a:gd name="connsiteX112" fmla="*/ 1114294 w 1587226"/>
                <a:gd name="connsiteY112" fmla="*/ 1248638 h 1341834"/>
                <a:gd name="connsiteX113" fmla="*/ 1140938 w 1587226"/>
                <a:gd name="connsiteY113" fmla="*/ 1295236 h 1341834"/>
                <a:gd name="connsiteX114" fmla="*/ 1137131 w 1587226"/>
                <a:gd name="connsiteY114" fmla="*/ 1305697 h 1341834"/>
                <a:gd name="connsiteX115" fmla="*/ 1243708 w 1587226"/>
                <a:gd name="connsiteY115" fmla="*/ 1299040 h 1341834"/>
                <a:gd name="connsiteX116" fmla="*/ 1260836 w 1587226"/>
                <a:gd name="connsiteY116" fmla="*/ 1341834 h 1341834"/>
                <a:gd name="connsiteX117" fmla="*/ 1344575 w 1587226"/>
                <a:gd name="connsiteY117" fmla="*/ 1328520 h 1341834"/>
                <a:gd name="connsiteX118" fmla="*/ 1347429 w 1587226"/>
                <a:gd name="connsiteY118" fmla="*/ 1315207 h 1341834"/>
                <a:gd name="connsiteX119" fmla="*/ 1414039 w 1587226"/>
                <a:gd name="connsiteY119" fmla="*/ 1338981 h 1341834"/>
                <a:gd name="connsiteX120" fmla="*/ 1447345 w 1587226"/>
                <a:gd name="connsiteY120" fmla="*/ 1252442 h 1341834"/>
                <a:gd name="connsiteX121" fmla="*/ 1537744 w 1587226"/>
                <a:gd name="connsiteY121" fmla="*/ 1292383 h 1341834"/>
                <a:gd name="connsiteX122" fmla="*/ 1587226 w 1587226"/>
                <a:gd name="connsiteY122" fmla="*/ 1272413 h 1341834"/>
                <a:gd name="connsiteX123" fmla="*/ 1580565 w 1587226"/>
                <a:gd name="connsiteY123" fmla="*/ 1142128 h 1341834"/>
                <a:gd name="connsiteX0" fmla="*/ 1580565 w 1587226"/>
                <a:gd name="connsiteY0" fmla="*/ 1142128 h 1341834"/>
                <a:gd name="connsiteX1" fmla="*/ 1553921 w 1587226"/>
                <a:gd name="connsiteY1" fmla="*/ 1105991 h 1341834"/>
                <a:gd name="connsiteX2" fmla="*/ 1444490 w 1587226"/>
                <a:gd name="connsiteY2" fmla="*/ 1155442 h 1341834"/>
                <a:gd name="connsiteX3" fmla="*/ 1454006 w 1587226"/>
                <a:gd name="connsiteY3" fmla="*/ 1199187 h 1341834"/>
                <a:gd name="connsiteX4" fmla="*/ 1414039 w 1587226"/>
                <a:gd name="connsiteY4" fmla="*/ 1212501 h 1341834"/>
                <a:gd name="connsiteX5" fmla="*/ 1400718 w 1587226"/>
                <a:gd name="connsiteY5" fmla="*/ 1195383 h 1341834"/>
                <a:gd name="connsiteX6" fmla="*/ 1387396 w 1587226"/>
                <a:gd name="connsiteY6" fmla="*/ 1185873 h 1341834"/>
                <a:gd name="connsiteX7" fmla="*/ 1331253 w 1587226"/>
                <a:gd name="connsiteY7" fmla="*/ 1199187 h 1341834"/>
                <a:gd name="connsiteX8" fmla="*/ 1294141 w 1587226"/>
                <a:gd name="connsiteY8" fmla="*/ 1128814 h 1341834"/>
                <a:gd name="connsiteX9" fmla="*/ 1257030 w 1587226"/>
                <a:gd name="connsiteY9" fmla="*/ 1088873 h 1341834"/>
                <a:gd name="connsiteX10" fmla="*/ 1231337 w 1587226"/>
                <a:gd name="connsiteY10" fmla="*/ 1072707 h 1341834"/>
                <a:gd name="connsiteX11" fmla="*/ 1250369 w 1587226"/>
                <a:gd name="connsiteY11" fmla="*/ 1012795 h 1341834"/>
                <a:gd name="connsiteX12" fmla="*/ 1227531 w 1587226"/>
                <a:gd name="connsiteY12" fmla="*/ 989020 h 1341834"/>
                <a:gd name="connsiteX13" fmla="*/ 1183759 w 1587226"/>
                <a:gd name="connsiteY13" fmla="*/ 1015648 h 1341834"/>
                <a:gd name="connsiteX14" fmla="*/ 1171388 w 1587226"/>
                <a:gd name="connsiteY14" fmla="*/ 1012795 h 1341834"/>
                <a:gd name="connsiteX15" fmla="*/ 1143792 w 1587226"/>
                <a:gd name="connsiteY15" fmla="*/ 999481 h 1341834"/>
                <a:gd name="connsiteX16" fmla="*/ 1120955 w 1587226"/>
                <a:gd name="connsiteY16" fmla="*/ 982363 h 1341834"/>
                <a:gd name="connsiteX17" fmla="*/ 1077182 w 1587226"/>
                <a:gd name="connsiteY17" fmla="*/ 962393 h 1341834"/>
                <a:gd name="connsiteX18" fmla="*/ 1077182 w 1587226"/>
                <a:gd name="connsiteY18" fmla="*/ 955736 h 1341834"/>
                <a:gd name="connsiteX19" fmla="*/ 954429 w 1587226"/>
                <a:gd name="connsiteY19" fmla="*/ 892971 h 1341834"/>
                <a:gd name="connsiteX20" fmla="*/ 943962 w 1587226"/>
                <a:gd name="connsiteY20" fmla="*/ 849226 h 1341834"/>
                <a:gd name="connsiteX21" fmla="*/ 1067666 w 1587226"/>
                <a:gd name="connsiteY21" fmla="*/ 769343 h 1341834"/>
                <a:gd name="connsiteX22" fmla="*/ 1067666 w 1587226"/>
                <a:gd name="connsiteY22" fmla="*/ 699922 h 1341834"/>
                <a:gd name="connsiteX23" fmla="*/ 1024846 w 1587226"/>
                <a:gd name="connsiteY23" fmla="*/ 606726 h 1341834"/>
                <a:gd name="connsiteX24" fmla="*/ 1024846 w 1587226"/>
                <a:gd name="connsiteY24" fmla="*/ 606726 h 1341834"/>
                <a:gd name="connsiteX25" fmla="*/ 1038168 w 1587226"/>
                <a:gd name="connsiteY25" fmla="*/ 580098 h 1341834"/>
                <a:gd name="connsiteX26" fmla="*/ 1138083 w 1587226"/>
                <a:gd name="connsiteY26" fmla="*/ 590559 h 1341834"/>
                <a:gd name="connsiteX27" fmla="*/ 1144744 w 1587226"/>
                <a:gd name="connsiteY27" fmla="*/ 530648 h 1341834"/>
                <a:gd name="connsiteX28" fmla="*/ 1095262 w 1587226"/>
                <a:gd name="connsiteY28" fmla="*/ 523991 h 1341834"/>
                <a:gd name="connsiteX29" fmla="*/ 1104778 w 1587226"/>
                <a:gd name="connsiteY29" fmla="*/ 340451 h 1341834"/>
                <a:gd name="connsiteX30" fmla="*/ 1138083 w 1587226"/>
                <a:gd name="connsiteY30" fmla="*/ 320481 h 1341834"/>
                <a:gd name="connsiteX31" fmla="*/ 1158066 w 1587226"/>
                <a:gd name="connsiteY31" fmla="*/ 329990 h 1341834"/>
                <a:gd name="connsiteX32" fmla="*/ 1168533 w 1587226"/>
                <a:gd name="connsiteY32" fmla="*/ 344255 h 1341834"/>
                <a:gd name="connsiteX33" fmla="*/ 1215161 w 1587226"/>
                <a:gd name="connsiteY33" fmla="*/ 317628 h 1341834"/>
                <a:gd name="connsiteX34" fmla="*/ 1198032 w 1587226"/>
                <a:gd name="connsiteY34" fmla="*/ 284343 h 1341834"/>
                <a:gd name="connsiteX35" fmla="*/ 1215161 w 1587226"/>
                <a:gd name="connsiteY35" fmla="*/ 267226 h 1341834"/>
                <a:gd name="connsiteX36" fmla="*/ 1246049 w 1587226"/>
                <a:gd name="connsiteY36" fmla="*/ 220918 h 1341834"/>
                <a:gd name="connsiteX37" fmla="*/ 1226065 w 1587226"/>
                <a:gd name="connsiteY37" fmla="*/ 216384 h 1341834"/>
                <a:gd name="connsiteX38" fmla="*/ 1155211 w 1587226"/>
                <a:gd name="connsiteY38" fmla="*/ 216824 h 1341834"/>
                <a:gd name="connsiteX39" fmla="*/ 1128567 w 1587226"/>
                <a:gd name="connsiteY39" fmla="*/ 240598 h 1341834"/>
                <a:gd name="connsiteX40" fmla="*/ 1111439 w 1587226"/>
                <a:gd name="connsiteY40" fmla="*/ 263422 h 1341834"/>
                <a:gd name="connsiteX41" fmla="*/ 1081940 w 1587226"/>
                <a:gd name="connsiteY41" fmla="*/ 267226 h 1341834"/>
                <a:gd name="connsiteX42" fmla="*/ 1044829 w 1587226"/>
                <a:gd name="connsiteY42" fmla="*/ 300510 h 1341834"/>
                <a:gd name="connsiteX43" fmla="*/ 984880 w 1587226"/>
                <a:gd name="connsiteY43" fmla="*/ 297657 h 1341834"/>
                <a:gd name="connsiteX44" fmla="*/ 995347 w 1587226"/>
                <a:gd name="connsiteY44" fmla="*/ 216824 h 1341834"/>
                <a:gd name="connsiteX45" fmla="*/ 962042 w 1587226"/>
                <a:gd name="connsiteY45" fmla="*/ 191147 h 1341834"/>
                <a:gd name="connsiteX46" fmla="*/ 968627 w 1587226"/>
                <a:gd name="connsiteY46" fmla="*/ 191367 h 1341834"/>
                <a:gd name="connsiteX47" fmla="*/ 985755 w 1587226"/>
                <a:gd name="connsiteY47" fmla="*/ 124798 h 1341834"/>
                <a:gd name="connsiteX48" fmla="*/ 943667 w 1587226"/>
                <a:gd name="connsiteY48" fmla="*/ 109363 h 1341834"/>
                <a:gd name="connsiteX49" fmla="*/ 939128 w 1587226"/>
                <a:gd name="connsiteY49" fmla="*/ 56108 h 1341834"/>
                <a:gd name="connsiteX50" fmla="*/ 886867 w 1587226"/>
                <a:gd name="connsiteY50" fmla="*/ 33284 h 1341834"/>
                <a:gd name="connsiteX51" fmla="*/ 870691 w 1587226"/>
                <a:gd name="connsiteY51" fmla="*/ 29480 h 1341834"/>
                <a:gd name="connsiteX52" fmla="*/ 820257 w 1587226"/>
                <a:gd name="connsiteY52" fmla="*/ 42794 h 1341834"/>
                <a:gd name="connsiteX53" fmla="*/ 724148 w 1587226"/>
                <a:gd name="connsiteY53" fmla="*/ 0 h 1341834"/>
                <a:gd name="connsiteX54" fmla="*/ 674010 w 1587226"/>
                <a:gd name="connsiteY54" fmla="*/ 36137 h 1341834"/>
                <a:gd name="connsiteX55" fmla="*/ 671888 w 1587226"/>
                <a:gd name="connsiteY55" fmla="*/ 73375 h 1341834"/>
                <a:gd name="connsiteX56" fmla="*/ 740620 w 1587226"/>
                <a:gd name="connsiteY56" fmla="*/ 92614 h 1341834"/>
                <a:gd name="connsiteX57" fmla="*/ 737765 w 1587226"/>
                <a:gd name="connsiteY57" fmla="*/ 108341 h 1341834"/>
                <a:gd name="connsiteX58" fmla="*/ 723054 w 1587226"/>
                <a:gd name="connsiteY58" fmla="*/ 126920 h 1341834"/>
                <a:gd name="connsiteX59" fmla="*/ 728982 w 1587226"/>
                <a:gd name="connsiteY59" fmla="*/ 165031 h 1341834"/>
                <a:gd name="connsiteX60" fmla="*/ 670860 w 1587226"/>
                <a:gd name="connsiteY60" fmla="*/ 162618 h 1341834"/>
                <a:gd name="connsiteX61" fmla="*/ 570945 w 1587226"/>
                <a:gd name="connsiteY61" fmla="*/ 182588 h 1341834"/>
                <a:gd name="connsiteX62" fmla="*/ 549058 w 1587226"/>
                <a:gd name="connsiteY62" fmla="*/ 176883 h 1341834"/>
                <a:gd name="connsiteX63" fmla="*/ 523366 w 1587226"/>
                <a:gd name="connsiteY63" fmla="*/ 183539 h 1341834"/>
                <a:gd name="connsiteX64" fmla="*/ 415838 w 1587226"/>
                <a:gd name="connsiteY64" fmla="*/ 203510 h 1341834"/>
                <a:gd name="connsiteX65" fmla="*/ 345279 w 1587226"/>
                <a:gd name="connsiteY65" fmla="*/ 192318 h 1341834"/>
                <a:gd name="connsiteX66" fmla="*/ 335763 w 1587226"/>
                <a:gd name="connsiteY66" fmla="*/ 223481 h 1341834"/>
                <a:gd name="connsiteX67" fmla="*/ 287157 w 1587226"/>
                <a:gd name="connsiteY67" fmla="*/ 257056 h 1341834"/>
                <a:gd name="connsiteX68" fmla="*/ 231014 w 1587226"/>
                <a:gd name="connsiteY68" fmla="*/ 237085 h 1341834"/>
                <a:gd name="connsiteX69" fmla="*/ 222668 w 1587226"/>
                <a:gd name="connsiteY69" fmla="*/ 206363 h 1341834"/>
                <a:gd name="connsiteX70" fmla="*/ 142736 w 1587226"/>
                <a:gd name="connsiteY70" fmla="*/ 196853 h 1341834"/>
                <a:gd name="connsiteX71" fmla="*/ 93987 w 1587226"/>
                <a:gd name="connsiteY71" fmla="*/ 223771 h 1341834"/>
                <a:gd name="connsiteX72" fmla="*/ 91132 w 1587226"/>
                <a:gd name="connsiteY72" fmla="*/ 204532 h 1341834"/>
                <a:gd name="connsiteX73" fmla="*/ 0 w 1587226"/>
                <a:gd name="connsiteY73" fmla="*/ 183539 h 1341834"/>
                <a:gd name="connsiteX74" fmla="*/ 26644 w 1587226"/>
                <a:gd name="connsiteY74" fmla="*/ 270079 h 1341834"/>
                <a:gd name="connsiteX75" fmla="*/ 59949 w 1587226"/>
                <a:gd name="connsiteY75" fmla="*/ 339500 h 1341834"/>
                <a:gd name="connsiteX76" fmla="*/ 69465 w 1587226"/>
                <a:gd name="connsiteY76" fmla="*/ 379441 h 1341834"/>
                <a:gd name="connsiteX77" fmla="*/ 29499 w 1587226"/>
                <a:gd name="connsiteY77" fmla="*/ 416530 h 1341834"/>
                <a:gd name="connsiteX78" fmla="*/ 2855 w 1587226"/>
                <a:gd name="connsiteY78" fmla="*/ 446010 h 1341834"/>
                <a:gd name="connsiteX79" fmla="*/ 62804 w 1587226"/>
                <a:gd name="connsiteY79" fmla="*/ 520187 h 1341834"/>
                <a:gd name="connsiteX80" fmla="*/ 96109 w 1587226"/>
                <a:gd name="connsiteY80" fmla="*/ 539206 h 1341834"/>
                <a:gd name="connsiteX81" fmla="*/ 99915 w 1587226"/>
                <a:gd name="connsiteY81" fmla="*/ 545863 h 1341834"/>
                <a:gd name="connsiteX82" fmla="*/ 216007 w 1587226"/>
                <a:gd name="connsiteY82" fmla="*/ 559177 h 1341834"/>
                <a:gd name="connsiteX83" fmla="*/ 289279 w 1587226"/>
                <a:gd name="connsiteY83" fmla="*/ 612432 h 1341834"/>
                <a:gd name="connsiteX84" fmla="*/ 286424 w 1587226"/>
                <a:gd name="connsiteY84" fmla="*/ 629549 h 1341834"/>
                <a:gd name="connsiteX85" fmla="*/ 289279 w 1587226"/>
                <a:gd name="connsiteY85" fmla="*/ 649520 h 1341834"/>
                <a:gd name="connsiteX86" fmla="*/ 159864 w 1587226"/>
                <a:gd name="connsiteY86" fmla="*/ 672344 h 1341834"/>
                <a:gd name="connsiteX87" fmla="*/ 129414 w 1587226"/>
                <a:gd name="connsiteY87" fmla="*/ 685657 h 1341834"/>
                <a:gd name="connsiteX88" fmla="*/ 116092 w 1587226"/>
                <a:gd name="connsiteY88" fmla="*/ 776000 h 1341834"/>
                <a:gd name="connsiteX89" fmla="*/ 196024 w 1587226"/>
                <a:gd name="connsiteY89" fmla="*/ 759834 h 1341834"/>
                <a:gd name="connsiteX90" fmla="*/ 213153 w 1587226"/>
                <a:gd name="connsiteY90" fmla="*/ 789314 h 1341834"/>
                <a:gd name="connsiteX91" fmla="*/ 362550 w 1587226"/>
                <a:gd name="connsiteY91" fmla="*/ 745569 h 1341834"/>
                <a:gd name="connsiteX92" fmla="*/ 373017 w 1587226"/>
                <a:gd name="connsiteY92" fmla="*/ 795971 h 1341834"/>
                <a:gd name="connsiteX93" fmla="*/ 422499 w 1587226"/>
                <a:gd name="connsiteY93" fmla="*/ 762687 h 1341834"/>
                <a:gd name="connsiteX94" fmla="*/ 516705 w 1587226"/>
                <a:gd name="connsiteY94" fmla="*/ 682804 h 1341834"/>
                <a:gd name="connsiteX95" fmla="*/ 588073 w 1587226"/>
                <a:gd name="connsiteY95" fmla="*/ 679951 h 1341834"/>
                <a:gd name="connsiteX96" fmla="*/ 621378 w 1587226"/>
                <a:gd name="connsiteY96" fmla="*/ 716089 h 1341834"/>
                <a:gd name="connsiteX97" fmla="*/ 484351 w 1587226"/>
                <a:gd name="connsiteY97" fmla="*/ 802628 h 1341834"/>
                <a:gd name="connsiteX98" fmla="*/ 510995 w 1587226"/>
                <a:gd name="connsiteY98" fmla="*/ 849226 h 1341834"/>
                <a:gd name="connsiteX99" fmla="*/ 570945 w 1587226"/>
                <a:gd name="connsiteY99" fmla="*/ 852079 h 1341834"/>
                <a:gd name="connsiteX100" fmla="*/ 670860 w 1587226"/>
                <a:gd name="connsiteY100" fmla="*/ 855883 h 1341834"/>
                <a:gd name="connsiteX101" fmla="*/ 677521 w 1587226"/>
                <a:gd name="connsiteY101" fmla="*/ 882510 h 1341834"/>
                <a:gd name="connsiteX102" fmla="*/ 770775 w 1587226"/>
                <a:gd name="connsiteY102" fmla="*/ 873001 h 1341834"/>
                <a:gd name="connsiteX103" fmla="*/ 794565 w 1587226"/>
                <a:gd name="connsiteY103" fmla="*/ 972854 h 1341834"/>
                <a:gd name="connsiteX104" fmla="*/ 794565 w 1587226"/>
                <a:gd name="connsiteY104" fmla="*/ 1026108 h 1341834"/>
                <a:gd name="connsiteX105" fmla="*/ 841192 w 1587226"/>
                <a:gd name="connsiteY105" fmla="*/ 1046079 h 1341834"/>
                <a:gd name="connsiteX106" fmla="*/ 841192 w 1587226"/>
                <a:gd name="connsiteY106" fmla="*/ 1055589 h 1341834"/>
                <a:gd name="connsiteX107" fmla="*/ 887819 w 1587226"/>
                <a:gd name="connsiteY107" fmla="*/ 1062246 h 1341834"/>
                <a:gd name="connsiteX108" fmla="*/ 914463 w 1587226"/>
                <a:gd name="connsiteY108" fmla="*/ 1072707 h 1341834"/>
                <a:gd name="connsiteX109" fmla="*/ 927785 w 1587226"/>
                <a:gd name="connsiteY109" fmla="*/ 1152589 h 1341834"/>
                <a:gd name="connsiteX110" fmla="*/ 937301 w 1587226"/>
                <a:gd name="connsiteY110" fmla="*/ 1152589 h 1341834"/>
                <a:gd name="connsiteX111" fmla="*/ 987734 w 1587226"/>
                <a:gd name="connsiteY111" fmla="*/ 1281922 h 1341834"/>
                <a:gd name="connsiteX112" fmla="*/ 1114294 w 1587226"/>
                <a:gd name="connsiteY112" fmla="*/ 1248638 h 1341834"/>
                <a:gd name="connsiteX113" fmla="*/ 1140938 w 1587226"/>
                <a:gd name="connsiteY113" fmla="*/ 1295236 h 1341834"/>
                <a:gd name="connsiteX114" fmla="*/ 1137131 w 1587226"/>
                <a:gd name="connsiteY114" fmla="*/ 1305697 h 1341834"/>
                <a:gd name="connsiteX115" fmla="*/ 1243708 w 1587226"/>
                <a:gd name="connsiteY115" fmla="*/ 1299040 h 1341834"/>
                <a:gd name="connsiteX116" fmla="*/ 1260836 w 1587226"/>
                <a:gd name="connsiteY116" fmla="*/ 1341834 h 1341834"/>
                <a:gd name="connsiteX117" fmla="*/ 1344575 w 1587226"/>
                <a:gd name="connsiteY117" fmla="*/ 1328520 h 1341834"/>
                <a:gd name="connsiteX118" fmla="*/ 1347429 w 1587226"/>
                <a:gd name="connsiteY118" fmla="*/ 1315207 h 1341834"/>
                <a:gd name="connsiteX119" fmla="*/ 1414039 w 1587226"/>
                <a:gd name="connsiteY119" fmla="*/ 1338981 h 1341834"/>
                <a:gd name="connsiteX120" fmla="*/ 1447345 w 1587226"/>
                <a:gd name="connsiteY120" fmla="*/ 1252442 h 1341834"/>
                <a:gd name="connsiteX121" fmla="*/ 1537744 w 1587226"/>
                <a:gd name="connsiteY121" fmla="*/ 1292383 h 1341834"/>
                <a:gd name="connsiteX122" fmla="*/ 1587226 w 1587226"/>
                <a:gd name="connsiteY122" fmla="*/ 1272413 h 1341834"/>
                <a:gd name="connsiteX123" fmla="*/ 1580565 w 1587226"/>
                <a:gd name="connsiteY123" fmla="*/ 1142128 h 134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587226" h="1341834">
                  <a:moveTo>
                    <a:pt x="1580565" y="1142128"/>
                  </a:moveTo>
                  <a:lnTo>
                    <a:pt x="1553921" y="1105991"/>
                  </a:lnTo>
                  <a:lnTo>
                    <a:pt x="1444490" y="1155442"/>
                  </a:lnTo>
                  <a:lnTo>
                    <a:pt x="1454006" y="1199187"/>
                  </a:lnTo>
                  <a:lnTo>
                    <a:pt x="1414039" y="1212501"/>
                  </a:lnTo>
                  <a:lnTo>
                    <a:pt x="1400718" y="1195383"/>
                  </a:lnTo>
                  <a:lnTo>
                    <a:pt x="1387396" y="1185873"/>
                  </a:lnTo>
                  <a:lnTo>
                    <a:pt x="1331253" y="1199187"/>
                  </a:lnTo>
                  <a:lnTo>
                    <a:pt x="1294141" y="1128814"/>
                  </a:lnTo>
                  <a:lnTo>
                    <a:pt x="1257030" y="1088873"/>
                  </a:lnTo>
                  <a:lnTo>
                    <a:pt x="1231337" y="1072707"/>
                  </a:lnTo>
                  <a:lnTo>
                    <a:pt x="1250369" y="1012795"/>
                  </a:lnTo>
                  <a:lnTo>
                    <a:pt x="1227531" y="989020"/>
                  </a:lnTo>
                  <a:lnTo>
                    <a:pt x="1183759" y="1015648"/>
                  </a:lnTo>
                  <a:lnTo>
                    <a:pt x="1171388" y="1012795"/>
                  </a:lnTo>
                  <a:lnTo>
                    <a:pt x="1143792" y="999481"/>
                  </a:lnTo>
                  <a:lnTo>
                    <a:pt x="1120955" y="982363"/>
                  </a:lnTo>
                  <a:lnTo>
                    <a:pt x="1077182" y="962393"/>
                  </a:lnTo>
                  <a:lnTo>
                    <a:pt x="1077182" y="955736"/>
                  </a:lnTo>
                  <a:lnTo>
                    <a:pt x="954429" y="892971"/>
                  </a:lnTo>
                  <a:lnTo>
                    <a:pt x="943962" y="849226"/>
                  </a:lnTo>
                  <a:lnTo>
                    <a:pt x="1067666" y="769343"/>
                  </a:lnTo>
                  <a:lnTo>
                    <a:pt x="1067666" y="699922"/>
                  </a:lnTo>
                  <a:lnTo>
                    <a:pt x="1024846" y="606726"/>
                  </a:lnTo>
                  <a:lnTo>
                    <a:pt x="1024846" y="606726"/>
                  </a:lnTo>
                  <a:lnTo>
                    <a:pt x="1038168" y="580098"/>
                  </a:lnTo>
                  <a:lnTo>
                    <a:pt x="1138083" y="590559"/>
                  </a:lnTo>
                  <a:lnTo>
                    <a:pt x="1144744" y="530648"/>
                  </a:lnTo>
                  <a:lnTo>
                    <a:pt x="1095262" y="523991"/>
                  </a:lnTo>
                  <a:lnTo>
                    <a:pt x="1104778" y="340451"/>
                  </a:lnTo>
                  <a:lnTo>
                    <a:pt x="1138083" y="320481"/>
                  </a:lnTo>
                  <a:lnTo>
                    <a:pt x="1158066" y="329990"/>
                  </a:lnTo>
                  <a:lnTo>
                    <a:pt x="1168533" y="344255"/>
                  </a:lnTo>
                  <a:lnTo>
                    <a:pt x="1215161" y="317628"/>
                  </a:lnTo>
                  <a:lnTo>
                    <a:pt x="1198032" y="284343"/>
                  </a:lnTo>
                  <a:lnTo>
                    <a:pt x="1215161" y="267226"/>
                  </a:lnTo>
                  <a:lnTo>
                    <a:pt x="1246049" y="220918"/>
                  </a:lnTo>
                  <a:lnTo>
                    <a:pt x="1226065" y="216384"/>
                  </a:lnTo>
                  <a:lnTo>
                    <a:pt x="1155211" y="216824"/>
                  </a:lnTo>
                  <a:lnTo>
                    <a:pt x="1128567" y="240598"/>
                  </a:lnTo>
                  <a:lnTo>
                    <a:pt x="1111439" y="263422"/>
                  </a:lnTo>
                  <a:lnTo>
                    <a:pt x="1081940" y="267226"/>
                  </a:lnTo>
                  <a:lnTo>
                    <a:pt x="1044829" y="300510"/>
                  </a:lnTo>
                  <a:lnTo>
                    <a:pt x="984880" y="297657"/>
                  </a:lnTo>
                  <a:lnTo>
                    <a:pt x="995347" y="216824"/>
                  </a:lnTo>
                  <a:lnTo>
                    <a:pt x="962042" y="191147"/>
                  </a:lnTo>
                  <a:lnTo>
                    <a:pt x="968627" y="191367"/>
                  </a:lnTo>
                  <a:lnTo>
                    <a:pt x="985755" y="124798"/>
                  </a:lnTo>
                  <a:lnTo>
                    <a:pt x="943667" y="109363"/>
                  </a:lnTo>
                  <a:lnTo>
                    <a:pt x="939128" y="56108"/>
                  </a:lnTo>
                  <a:lnTo>
                    <a:pt x="886867" y="33284"/>
                  </a:lnTo>
                  <a:lnTo>
                    <a:pt x="870691" y="29480"/>
                  </a:lnTo>
                  <a:lnTo>
                    <a:pt x="820257" y="42794"/>
                  </a:lnTo>
                  <a:lnTo>
                    <a:pt x="724148" y="0"/>
                  </a:lnTo>
                  <a:lnTo>
                    <a:pt x="674010" y="36137"/>
                  </a:lnTo>
                  <a:lnTo>
                    <a:pt x="671888" y="73375"/>
                  </a:lnTo>
                  <a:lnTo>
                    <a:pt x="740620" y="92614"/>
                  </a:lnTo>
                  <a:lnTo>
                    <a:pt x="737765" y="108341"/>
                  </a:lnTo>
                  <a:lnTo>
                    <a:pt x="723054" y="126920"/>
                  </a:lnTo>
                  <a:lnTo>
                    <a:pt x="728982" y="165031"/>
                  </a:lnTo>
                  <a:lnTo>
                    <a:pt x="670860" y="162618"/>
                  </a:lnTo>
                  <a:lnTo>
                    <a:pt x="570945" y="182588"/>
                  </a:lnTo>
                  <a:lnTo>
                    <a:pt x="549058" y="176883"/>
                  </a:lnTo>
                  <a:lnTo>
                    <a:pt x="523366" y="183539"/>
                  </a:lnTo>
                  <a:lnTo>
                    <a:pt x="415838" y="203510"/>
                  </a:lnTo>
                  <a:lnTo>
                    <a:pt x="345279" y="192318"/>
                  </a:lnTo>
                  <a:lnTo>
                    <a:pt x="335763" y="223481"/>
                  </a:lnTo>
                  <a:lnTo>
                    <a:pt x="287157" y="257056"/>
                  </a:lnTo>
                  <a:lnTo>
                    <a:pt x="231014" y="237085"/>
                  </a:lnTo>
                  <a:lnTo>
                    <a:pt x="222668" y="206363"/>
                  </a:lnTo>
                  <a:lnTo>
                    <a:pt x="142736" y="196853"/>
                  </a:lnTo>
                  <a:lnTo>
                    <a:pt x="93987" y="223771"/>
                  </a:lnTo>
                  <a:lnTo>
                    <a:pt x="91132" y="204532"/>
                  </a:lnTo>
                  <a:lnTo>
                    <a:pt x="0" y="183539"/>
                  </a:lnTo>
                  <a:lnTo>
                    <a:pt x="26644" y="270079"/>
                  </a:lnTo>
                  <a:lnTo>
                    <a:pt x="59949" y="339500"/>
                  </a:lnTo>
                  <a:lnTo>
                    <a:pt x="69465" y="379441"/>
                  </a:lnTo>
                  <a:lnTo>
                    <a:pt x="29499" y="416530"/>
                  </a:lnTo>
                  <a:lnTo>
                    <a:pt x="2855" y="446010"/>
                  </a:lnTo>
                  <a:lnTo>
                    <a:pt x="62804" y="520187"/>
                  </a:lnTo>
                  <a:lnTo>
                    <a:pt x="96109" y="539206"/>
                  </a:lnTo>
                  <a:lnTo>
                    <a:pt x="99915" y="545863"/>
                  </a:lnTo>
                  <a:lnTo>
                    <a:pt x="216007" y="559177"/>
                  </a:lnTo>
                  <a:lnTo>
                    <a:pt x="289279" y="612432"/>
                  </a:lnTo>
                  <a:lnTo>
                    <a:pt x="286424" y="629549"/>
                  </a:lnTo>
                  <a:lnTo>
                    <a:pt x="289279" y="649520"/>
                  </a:lnTo>
                  <a:lnTo>
                    <a:pt x="159864" y="672344"/>
                  </a:lnTo>
                  <a:lnTo>
                    <a:pt x="129414" y="685657"/>
                  </a:lnTo>
                  <a:lnTo>
                    <a:pt x="116092" y="776000"/>
                  </a:lnTo>
                  <a:lnTo>
                    <a:pt x="196024" y="759834"/>
                  </a:lnTo>
                  <a:lnTo>
                    <a:pt x="213153" y="789314"/>
                  </a:lnTo>
                  <a:lnTo>
                    <a:pt x="362550" y="745569"/>
                  </a:lnTo>
                  <a:lnTo>
                    <a:pt x="373017" y="795971"/>
                  </a:lnTo>
                  <a:lnTo>
                    <a:pt x="422499" y="762687"/>
                  </a:lnTo>
                  <a:lnTo>
                    <a:pt x="516705" y="682804"/>
                  </a:lnTo>
                  <a:lnTo>
                    <a:pt x="588073" y="679951"/>
                  </a:lnTo>
                  <a:lnTo>
                    <a:pt x="621378" y="716089"/>
                  </a:lnTo>
                  <a:lnTo>
                    <a:pt x="484351" y="802628"/>
                  </a:lnTo>
                  <a:lnTo>
                    <a:pt x="510995" y="849226"/>
                  </a:lnTo>
                  <a:lnTo>
                    <a:pt x="570945" y="852079"/>
                  </a:lnTo>
                  <a:lnTo>
                    <a:pt x="670860" y="855883"/>
                  </a:lnTo>
                  <a:lnTo>
                    <a:pt x="677521" y="882510"/>
                  </a:lnTo>
                  <a:lnTo>
                    <a:pt x="770775" y="873001"/>
                  </a:lnTo>
                  <a:lnTo>
                    <a:pt x="794565" y="972854"/>
                  </a:lnTo>
                  <a:lnTo>
                    <a:pt x="794565" y="1026108"/>
                  </a:lnTo>
                  <a:lnTo>
                    <a:pt x="841192" y="1046079"/>
                  </a:lnTo>
                  <a:lnTo>
                    <a:pt x="841192" y="1055589"/>
                  </a:lnTo>
                  <a:lnTo>
                    <a:pt x="887819" y="1062246"/>
                  </a:lnTo>
                  <a:lnTo>
                    <a:pt x="914463" y="1072707"/>
                  </a:lnTo>
                  <a:lnTo>
                    <a:pt x="927785" y="1152589"/>
                  </a:lnTo>
                  <a:lnTo>
                    <a:pt x="937301" y="1152589"/>
                  </a:lnTo>
                  <a:lnTo>
                    <a:pt x="987734" y="1281922"/>
                  </a:lnTo>
                  <a:lnTo>
                    <a:pt x="1114294" y="1248638"/>
                  </a:lnTo>
                  <a:lnTo>
                    <a:pt x="1140938" y="1295236"/>
                  </a:lnTo>
                  <a:lnTo>
                    <a:pt x="1137131" y="1305697"/>
                  </a:lnTo>
                  <a:lnTo>
                    <a:pt x="1243708" y="1299040"/>
                  </a:lnTo>
                  <a:lnTo>
                    <a:pt x="1260836" y="1341834"/>
                  </a:lnTo>
                  <a:lnTo>
                    <a:pt x="1344575" y="1328520"/>
                  </a:lnTo>
                  <a:lnTo>
                    <a:pt x="1347429" y="1315207"/>
                  </a:lnTo>
                  <a:lnTo>
                    <a:pt x="1414039" y="1338981"/>
                  </a:lnTo>
                  <a:lnTo>
                    <a:pt x="1447345" y="1252442"/>
                  </a:lnTo>
                  <a:lnTo>
                    <a:pt x="1537744" y="1292383"/>
                  </a:lnTo>
                  <a:lnTo>
                    <a:pt x="1587226" y="1272413"/>
                  </a:lnTo>
                  <a:lnTo>
                    <a:pt x="1580565" y="1142128"/>
                  </a:lnTo>
                  <a:close/>
                </a:path>
              </a:pathLst>
            </a:custGeom>
            <a:solidFill>
              <a:srgbClr val="8AD3A5"/>
            </a:solidFill>
            <a:ln w="15875" cap="flat">
              <a:solidFill>
                <a:schemeClr val="bg1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 4">
              <a:extLst>
                <a:ext uri="{FF2B5EF4-FFF2-40B4-BE49-F238E27FC236}">
                  <a16:creationId xmlns:a16="http://schemas.microsoft.com/office/drawing/2014/main" id="{789EE0A7-5982-59E6-CB48-FC94759D7033}"/>
                </a:ext>
              </a:extLst>
            </p:cNvPr>
            <p:cNvSpPr/>
            <p:nvPr/>
          </p:nvSpPr>
          <p:spPr>
            <a:xfrm>
              <a:off x="4583925" y="2860443"/>
              <a:ext cx="1285692" cy="1708917"/>
            </a:xfrm>
            <a:custGeom>
              <a:avLst/>
              <a:gdLst>
                <a:gd name="connsiteX0" fmla="*/ 805984 w 859271"/>
                <a:gd name="connsiteY0" fmla="*/ 892020 h 1142128"/>
                <a:gd name="connsiteX1" fmla="*/ 786000 w 859271"/>
                <a:gd name="connsiteY1" fmla="*/ 838765 h 1142128"/>
                <a:gd name="connsiteX2" fmla="*/ 835482 w 859271"/>
                <a:gd name="connsiteY2" fmla="*/ 761736 h 1142128"/>
                <a:gd name="connsiteX3" fmla="*/ 792661 w 859271"/>
                <a:gd name="connsiteY3" fmla="*/ 715138 h 1142128"/>
                <a:gd name="connsiteX4" fmla="*/ 859272 w 859271"/>
                <a:gd name="connsiteY4" fmla="*/ 601971 h 1142128"/>
                <a:gd name="connsiteX5" fmla="*/ 852611 w 859271"/>
                <a:gd name="connsiteY5" fmla="*/ 599118 h 1142128"/>
                <a:gd name="connsiteX6" fmla="*/ 769824 w 859271"/>
                <a:gd name="connsiteY6" fmla="*/ 525892 h 1142128"/>
                <a:gd name="connsiteX7" fmla="*/ 805984 w 859271"/>
                <a:gd name="connsiteY7" fmla="*/ 489755 h 1142128"/>
                <a:gd name="connsiteX8" fmla="*/ 752695 w 859271"/>
                <a:gd name="connsiteY8" fmla="*/ 416530 h 1142128"/>
                <a:gd name="connsiteX9" fmla="*/ 686085 w 859271"/>
                <a:gd name="connsiteY9" fmla="*/ 392755 h 1142128"/>
                <a:gd name="connsiteX10" fmla="*/ 682279 w 859271"/>
                <a:gd name="connsiteY10" fmla="*/ 392755 h 1142128"/>
                <a:gd name="connsiteX11" fmla="*/ 569041 w 859271"/>
                <a:gd name="connsiteY11" fmla="*/ 352814 h 1142128"/>
                <a:gd name="connsiteX12" fmla="*/ 646119 w 859271"/>
                <a:gd name="connsiteY12" fmla="*/ 243451 h 1142128"/>
                <a:gd name="connsiteX13" fmla="*/ 682279 w 859271"/>
                <a:gd name="connsiteY13" fmla="*/ 206363 h 1142128"/>
                <a:gd name="connsiteX14" fmla="*/ 682279 w 859271"/>
                <a:gd name="connsiteY14" fmla="*/ 199706 h 1142128"/>
                <a:gd name="connsiteX15" fmla="*/ 712729 w 859271"/>
                <a:gd name="connsiteY15" fmla="*/ 156912 h 1142128"/>
                <a:gd name="connsiteX16" fmla="*/ 746034 w 859271"/>
                <a:gd name="connsiteY16" fmla="*/ 150255 h 1142128"/>
                <a:gd name="connsiteX17" fmla="*/ 748889 w 859271"/>
                <a:gd name="connsiteY17" fmla="*/ 99853 h 1142128"/>
                <a:gd name="connsiteX18" fmla="*/ 769824 w 859271"/>
                <a:gd name="connsiteY18" fmla="*/ 93196 h 1142128"/>
                <a:gd name="connsiteX19" fmla="*/ 759356 w 859271"/>
                <a:gd name="connsiteY19" fmla="*/ 66569 h 1142128"/>
                <a:gd name="connsiteX20" fmla="*/ 695601 w 859271"/>
                <a:gd name="connsiteY20" fmla="*/ 0 h 1142128"/>
                <a:gd name="connsiteX21" fmla="*/ 628991 w 859271"/>
                <a:gd name="connsiteY21" fmla="*/ 6657 h 1142128"/>
                <a:gd name="connsiteX22" fmla="*/ 569041 w 859271"/>
                <a:gd name="connsiteY22" fmla="*/ 93196 h 1142128"/>
                <a:gd name="connsiteX23" fmla="*/ 542397 w 859271"/>
                <a:gd name="connsiteY23" fmla="*/ 110314 h 1142128"/>
                <a:gd name="connsiteX24" fmla="*/ 470078 w 859271"/>
                <a:gd name="connsiteY24" fmla="*/ 79882 h 1142128"/>
                <a:gd name="connsiteX25" fmla="*/ 406322 w 859271"/>
                <a:gd name="connsiteY25" fmla="*/ 116971 h 1142128"/>
                <a:gd name="connsiteX26" fmla="*/ 349228 w 859271"/>
                <a:gd name="connsiteY26" fmla="*/ 93196 h 1142128"/>
                <a:gd name="connsiteX27" fmla="*/ 313068 w 859271"/>
                <a:gd name="connsiteY27" fmla="*/ 163569 h 1142128"/>
                <a:gd name="connsiteX28" fmla="*/ 202685 w 859271"/>
                <a:gd name="connsiteY28" fmla="*/ 126480 h 1142128"/>
                <a:gd name="connsiteX29" fmla="*/ 99915 w 859271"/>
                <a:gd name="connsiteY29" fmla="*/ 142647 h 1142128"/>
                <a:gd name="connsiteX30" fmla="*/ 49482 w 859271"/>
                <a:gd name="connsiteY30" fmla="*/ 142647 h 1142128"/>
                <a:gd name="connsiteX31" fmla="*/ 33305 w 859271"/>
                <a:gd name="connsiteY31" fmla="*/ 166422 h 1142128"/>
                <a:gd name="connsiteX32" fmla="*/ 79932 w 859271"/>
                <a:gd name="connsiteY32" fmla="*/ 210167 h 1142128"/>
                <a:gd name="connsiteX33" fmla="*/ 36160 w 859271"/>
                <a:gd name="connsiteY33" fmla="*/ 250108 h 1142128"/>
                <a:gd name="connsiteX34" fmla="*/ 0 w 859271"/>
                <a:gd name="connsiteY34" fmla="*/ 412726 h 1142128"/>
                <a:gd name="connsiteX35" fmla="*/ 29499 w 859271"/>
                <a:gd name="connsiteY35" fmla="*/ 412726 h 1142128"/>
                <a:gd name="connsiteX36" fmla="*/ 46627 w 859271"/>
                <a:gd name="connsiteY36" fmla="*/ 376588 h 1142128"/>
                <a:gd name="connsiteX37" fmla="*/ 79932 w 859271"/>
                <a:gd name="connsiteY37" fmla="*/ 383245 h 1142128"/>
                <a:gd name="connsiteX38" fmla="*/ 79932 w 859271"/>
                <a:gd name="connsiteY38" fmla="*/ 383245 h 1142128"/>
                <a:gd name="connsiteX39" fmla="*/ 67562 w 859271"/>
                <a:gd name="connsiteY39" fmla="*/ 432696 h 1142128"/>
                <a:gd name="connsiteX40" fmla="*/ 83739 w 859271"/>
                <a:gd name="connsiteY40" fmla="*/ 483098 h 1142128"/>
                <a:gd name="connsiteX41" fmla="*/ 83739 w 859271"/>
                <a:gd name="connsiteY41" fmla="*/ 492608 h 1142128"/>
                <a:gd name="connsiteX42" fmla="*/ 127511 w 859271"/>
                <a:gd name="connsiteY42" fmla="*/ 512579 h 1142128"/>
                <a:gd name="connsiteX43" fmla="*/ 127511 w 859271"/>
                <a:gd name="connsiteY43" fmla="*/ 539206 h 1142128"/>
                <a:gd name="connsiteX44" fmla="*/ 79932 w 859271"/>
                <a:gd name="connsiteY44" fmla="*/ 549667 h 1142128"/>
                <a:gd name="connsiteX45" fmla="*/ 73271 w 859271"/>
                <a:gd name="connsiteY45" fmla="*/ 579147 h 1142128"/>
                <a:gd name="connsiteX46" fmla="*/ 113237 w 859271"/>
                <a:gd name="connsiteY46" fmla="*/ 592461 h 1142128"/>
                <a:gd name="connsiteX47" fmla="*/ 113237 w 859271"/>
                <a:gd name="connsiteY47" fmla="*/ 592461 h 1142128"/>
                <a:gd name="connsiteX48" fmla="*/ 159865 w 859271"/>
                <a:gd name="connsiteY48" fmla="*/ 639059 h 1142128"/>
                <a:gd name="connsiteX49" fmla="*/ 319729 w 859271"/>
                <a:gd name="connsiteY49" fmla="*/ 645716 h 1142128"/>
                <a:gd name="connsiteX50" fmla="*/ 319729 w 859271"/>
                <a:gd name="connsiteY50" fmla="*/ 645716 h 1142128"/>
                <a:gd name="connsiteX51" fmla="*/ 329245 w 859271"/>
                <a:gd name="connsiteY51" fmla="*/ 668540 h 1142128"/>
                <a:gd name="connsiteX52" fmla="*/ 275957 w 859271"/>
                <a:gd name="connsiteY52" fmla="*/ 737961 h 1142128"/>
                <a:gd name="connsiteX53" fmla="*/ 289279 w 859271"/>
                <a:gd name="connsiteY53" fmla="*/ 772197 h 1142128"/>
                <a:gd name="connsiteX54" fmla="*/ 275957 w 859271"/>
                <a:gd name="connsiteY54" fmla="*/ 821648 h 1142128"/>
                <a:gd name="connsiteX55" fmla="*/ 282618 w 859271"/>
                <a:gd name="connsiteY55" fmla="*/ 841618 h 1142128"/>
                <a:gd name="connsiteX56" fmla="*/ 272150 w 859271"/>
                <a:gd name="connsiteY56" fmla="*/ 861589 h 1142128"/>
                <a:gd name="connsiteX57" fmla="*/ 198879 w 859271"/>
                <a:gd name="connsiteY57" fmla="*/ 841618 h 1142128"/>
                <a:gd name="connsiteX58" fmla="*/ 186509 w 859271"/>
                <a:gd name="connsiteY58" fmla="*/ 874902 h 1142128"/>
                <a:gd name="connsiteX59" fmla="*/ 229329 w 859271"/>
                <a:gd name="connsiteY59" fmla="*/ 898677 h 1142128"/>
                <a:gd name="connsiteX60" fmla="*/ 235990 w 859271"/>
                <a:gd name="connsiteY60" fmla="*/ 951932 h 1142128"/>
                <a:gd name="connsiteX61" fmla="*/ 275957 w 859271"/>
                <a:gd name="connsiteY61" fmla="*/ 965246 h 1142128"/>
                <a:gd name="connsiteX62" fmla="*/ 275957 w 859271"/>
                <a:gd name="connsiteY62" fmla="*/ 966197 h 1142128"/>
                <a:gd name="connsiteX63" fmla="*/ 259780 w 859271"/>
                <a:gd name="connsiteY63" fmla="*/ 1032765 h 1142128"/>
                <a:gd name="connsiteX64" fmla="*/ 293085 w 859271"/>
                <a:gd name="connsiteY64" fmla="*/ 1058442 h 1142128"/>
                <a:gd name="connsiteX65" fmla="*/ 282618 w 859271"/>
                <a:gd name="connsiteY65" fmla="*/ 1139275 h 1142128"/>
                <a:gd name="connsiteX66" fmla="*/ 342567 w 859271"/>
                <a:gd name="connsiteY66" fmla="*/ 1142128 h 1142128"/>
                <a:gd name="connsiteX67" fmla="*/ 379678 w 859271"/>
                <a:gd name="connsiteY67" fmla="*/ 1108844 h 1142128"/>
                <a:gd name="connsiteX68" fmla="*/ 409177 w 859271"/>
                <a:gd name="connsiteY68" fmla="*/ 1105040 h 1142128"/>
                <a:gd name="connsiteX69" fmla="*/ 426305 w 859271"/>
                <a:gd name="connsiteY69" fmla="*/ 1082216 h 1142128"/>
                <a:gd name="connsiteX70" fmla="*/ 452949 w 859271"/>
                <a:gd name="connsiteY70" fmla="*/ 1058442 h 1142128"/>
                <a:gd name="connsiteX71" fmla="*/ 519560 w 859271"/>
                <a:gd name="connsiteY71" fmla="*/ 1062246 h 1142128"/>
                <a:gd name="connsiteX72" fmla="*/ 519560 w 859271"/>
                <a:gd name="connsiteY72" fmla="*/ 1061295 h 1142128"/>
                <a:gd name="connsiteX73" fmla="*/ 539543 w 859271"/>
                <a:gd name="connsiteY73" fmla="*/ 1067952 h 1142128"/>
                <a:gd name="connsiteX74" fmla="*/ 575703 w 859271"/>
                <a:gd name="connsiteY74" fmla="*/ 1014697 h 1142128"/>
                <a:gd name="connsiteX75" fmla="*/ 626136 w 859271"/>
                <a:gd name="connsiteY75" fmla="*/ 1011844 h 1142128"/>
                <a:gd name="connsiteX76" fmla="*/ 652780 w 859271"/>
                <a:gd name="connsiteY76" fmla="*/ 954785 h 1142128"/>
                <a:gd name="connsiteX77" fmla="*/ 679424 w 859271"/>
                <a:gd name="connsiteY77" fmla="*/ 977609 h 1142128"/>
                <a:gd name="connsiteX78" fmla="*/ 726051 w 859271"/>
                <a:gd name="connsiteY78" fmla="*/ 994726 h 1142128"/>
                <a:gd name="connsiteX79" fmla="*/ 779339 w 859271"/>
                <a:gd name="connsiteY79" fmla="*/ 1001383 h 1142128"/>
                <a:gd name="connsiteX80" fmla="*/ 835482 w 859271"/>
                <a:gd name="connsiteY80" fmla="*/ 965246 h 1142128"/>
                <a:gd name="connsiteX81" fmla="*/ 845950 w 859271"/>
                <a:gd name="connsiteY81" fmla="*/ 934814 h 1142128"/>
                <a:gd name="connsiteX82" fmla="*/ 842143 w 859271"/>
                <a:gd name="connsiteY82" fmla="*/ 881559 h 1142128"/>
                <a:gd name="connsiteX0" fmla="*/ 805984 w 859272"/>
                <a:gd name="connsiteY0" fmla="*/ 892020 h 1142128"/>
                <a:gd name="connsiteX1" fmla="*/ 786000 w 859272"/>
                <a:gd name="connsiteY1" fmla="*/ 838765 h 1142128"/>
                <a:gd name="connsiteX2" fmla="*/ 835482 w 859272"/>
                <a:gd name="connsiteY2" fmla="*/ 761736 h 1142128"/>
                <a:gd name="connsiteX3" fmla="*/ 792661 w 859272"/>
                <a:gd name="connsiteY3" fmla="*/ 715138 h 1142128"/>
                <a:gd name="connsiteX4" fmla="*/ 859272 w 859272"/>
                <a:gd name="connsiteY4" fmla="*/ 601971 h 1142128"/>
                <a:gd name="connsiteX5" fmla="*/ 852611 w 859272"/>
                <a:gd name="connsiteY5" fmla="*/ 599118 h 1142128"/>
                <a:gd name="connsiteX6" fmla="*/ 769824 w 859272"/>
                <a:gd name="connsiteY6" fmla="*/ 525892 h 1142128"/>
                <a:gd name="connsiteX7" fmla="*/ 805984 w 859272"/>
                <a:gd name="connsiteY7" fmla="*/ 489755 h 1142128"/>
                <a:gd name="connsiteX8" fmla="*/ 759061 w 859272"/>
                <a:gd name="connsiteY8" fmla="*/ 414408 h 1142128"/>
                <a:gd name="connsiteX9" fmla="*/ 686085 w 859272"/>
                <a:gd name="connsiteY9" fmla="*/ 392755 h 1142128"/>
                <a:gd name="connsiteX10" fmla="*/ 682279 w 859272"/>
                <a:gd name="connsiteY10" fmla="*/ 392755 h 1142128"/>
                <a:gd name="connsiteX11" fmla="*/ 569041 w 859272"/>
                <a:gd name="connsiteY11" fmla="*/ 352814 h 1142128"/>
                <a:gd name="connsiteX12" fmla="*/ 646119 w 859272"/>
                <a:gd name="connsiteY12" fmla="*/ 243451 h 1142128"/>
                <a:gd name="connsiteX13" fmla="*/ 682279 w 859272"/>
                <a:gd name="connsiteY13" fmla="*/ 206363 h 1142128"/>
                <a:gd name="connsiteX14" fmla="*/ 682279 w 859272"/>
                <a:gd name="connsiteY14" fmla="*/ 199706 h 1142128"/>
                <a:gd name="connsiteX15" fmla="*/ 712729 w 859272"/>
                <a:gd name="connsiteY15" fmla="*/ 156912 h 1142128"/>
                <a:gd name="connsiteX16" fmla="*/ 746034 w 859272"/>
                <a:gd name="connsiteY16" fmla="*/ 150255 h 1142128"/>
                <a:gd name="connsiteX17" fmla="*/ 748889 w 859272"/>
                <a:gd name="connsiteY17" fmla="*/ 99853 h 1142128"/>
                <a:gd name="connsiteX18" fmla="*/ 769824 w 859272"/>
                <a:gd name="connsiteY18" fmla="*/ 93196 h 1142128"/>
                <a:gd name="connsiteX19" fmla="*/ 759356 w 859272"/>
                <a:gd name="connsiteY19" fmla="*/ 66569 h 1142128"/>
                <a:gd name="connsiteX20" fmla="*/ 695601 w 859272"/>
                <a:gd name="connsiteY20" fmla="*/ 0 h 1142128"/>
                <a:gd name="connsiteX21" fmla="*/ 628991 w 859272"/>
                <a:gd name="connsiteY21" fmla="*/ 6657 h 1142128"/>
                <a:gd name="connsiteX22" fmla="*/ 569041 w 859272"/>
                <a:gd name="connsiteY22" fmla="*/ 93196 h 1142128"/>
                <a:gd name="connsiteX23" fmla="*/ 542397 w 859272"/>
                <a:gd name="connsiteY23" fmla="*/ 110314 h 1142128"/>
                <a:gd name="connsiteX24" fmla="*/ 470078 w 859272"/>
                <a:gd name="connsiteY24" fmla="*/ 79882 h 1142128"/>
                <a:gd name="connsiteX25" fmla="*/ 406322 w 859272"/>
                <a:gd name="connsiteY25" fmla="*/ 116971 h 1142128"/>
                <a:gd name="connsiteX26" fmla="*/ 349228 w 859272"/>
                <a:gd name="connsiteY26" fmla="*/ 93196 h 1142128"/>
                <a:gd name="connsiteX27" fmla="*/ 313068 w 859272"/>
                <a:gd name="connsiteY27" fmla="*/ 163569 h 1142128"/>
                <a:gd name="connsiteX28" fmla="*/ 202685 w 859272"/>
                <a:gd name="connsiteY28" fmla="*/ 126480 h 1142128"/>
                <a:gd name="connsiteX29" fmla="*/ 99915 w 859272"/>
                <a:gd name="connsiteY29" fmla="*/ 142647 h 1142128"/>
                <a:gd name="connsiteX30" fmla="*/ 49482 w 859272"/>
                <a:gd name="connsiteY30" fmla="*/ 142647 h 1142128"/>
                <a:gd name="connsiteX31" fmla="*/ 33305 w 859272"/>
                <a:gd name="connsiteY31" fmla="*/ 166422 h 1142128"/>
                <a:gd name="connsiteX32" fmla="*/ 79932 w 859272"/>
                <a:gd name="connsiteY32" fmla="*/ 210167 h 1142128"/>
                <a:gd name="connsiteX33" fmla="*/ 36160 w 859272"/>
                <a:gd name="connsiteY33" fmla="*/ 250108 h 1142128"/>
                <a:gd name="connsiteX34" fmla="*/ 0 w 859272"/>
                <a:gd name="connsiteY34" fmla="*/ 412726 h 1142128"/>
                <a:gd name="connsiteX35" fmla="*/ 29499 w 859272"/>
                <a:gd name="connsiteY35" fmla="*/ 412726 h 1142128"/>
                <a:gd name="connsiteX36" fmla="*/ 46627 w 859272"/>
                <a:gd name="connsiteY36" fmla="*/ 376588 h 1142128"/>
                <a:gd name="connsiteX37" fmla="*/ 79932 w 859272"/>
                <a:gd name="connsiteY37" fmla="*/ 383245 h 1142128"/>
                <a:gd name="connsiteX38" fmla="*/ 79932 w 859272"/>
                <a:gd name="connsiteY38" fmla="*/ 383245 h 1142128"/>
                <a:gd name="connsiteX39" fmla="*/ 67562 w 859272"/>
                <a:gd name="connsiteY39" fmla="*/ 432696 h 1142128"/>
                <a:gd name="connsiteX40" fmla="*/ 83739 w 859272"/>
                <a:gd name="connsiteY40" fmla="*/ 483098 h 1142128"/>
                <a:gd name="connsiteX41" fmla="*/ 83739 w 859272"/>
                <a:gd name="connsiteY41" fmla="*/ 492608 h 1142128"/>
                <a:gd name="connsiteX42" fmla="*/ 127511 w 859272"/>
                <a:gd name="connsiteY42" fmla="*/ 512579 h 1142128"/>
                <a:gd name="connsiteX43" fmla="*/ 127511 w 859272"/>
                <a:gd name="connsiteY43" fmla="*/ 539206 h 1142128"/>
                <a:gd name="connsiteX44" fmla="*/ 79932 w 859272"/>
                <a:gd name="connsiteY44" fmla="*/ 549667 h 1142128"/>
                <a:gd name="connsiteX45" fmla="*/ 73271 w 859272"/>
                <a:gd name="connsiteY45" fmla="*/ 579147 h 1142128"/>
                <a:gd name="connsiteX46" fmla="*/ 113237 w 859272"/>
                <a:gd name="connsiteY46" fmla="*/ 592461 h 1142128"/>
                <a:gd name="connsiteX47" fmla="*/ 113237 w 859272"/>
                <a:gd name="connsiteY47" fmla="*/ 592461 h 1142128"/>
                <a:gd name="connsiteX48" fmla="*/ 159865 w 859272"/>
                <a:gd name="connsiteY48" fmla="*/ 639059 h 1142128"/>
                <a:gd name="connsiteX49" fmla="*/ 319729 w 859272"/>
                <a:gd name="connsiteY49" fmla="*/ 645716 h 1142128"/>
                <a:gd name="connsiteX50" fmla="*/ 319729 w 859272"/>
                <a:gd name="connsiteY50" fmla="*/ 645716 h 1142128"/>
                <a:gd name="connsiteX51" fmla="*/ 329245 w 859272"/>
                <a:gd name="connsiteY51" fmla="*/ 668540 h 1142128"/>
                <a:gd name="connsiteX52" fmla="*/ 275957 w 859272"/>
                <a:gd name="connsiteY52" fmla="*/ 737961 h 1142128"/>
                <a:gd name="connsiteX53" fmla="*/ 289279 w 859272"/>
                <a:gd name="connsiteY53" fmla="*/ 772197 h 1142128"/>
                <a:gd name="connsiteX54" fmla="*/ 275957 w 859272"/>
                <a:gd name="connsiteY54" fmla="*/ 821648 h 1142128"/>
                <a:gd name="connsiteX55" fmla="*/ 282618 w 859272"/>
                <a:gd name="connsiteY55" fmla="*/ 841618 h 1142128"/>
                <a:gd name="connsiteX56" fmla="*/ 272150 w 859272"/>
                <a:gd name="connsiteY56" fmla="*/ 861589 h 1142128"/>
                <a:gd name="connsiteX57" fmla="*/ 198879 w 859272"/>
                <a:gd name="connsiteY57" fmla="*/ 841618 h 1142128"/>
                <a:gd name="connsiteX58" fmla="*/ 186509 w 859272"/>
                <a:gd name="connsiteY58" fmla="*/ 874902 h 1142128"/>
                <a:gd name="connsiteX59" fmla="*/ 229329 w 859272"/>
                <a:gd name="connsiteY59" fmla="*/ 898677 h 1142128"/>
                <a:gd name="connsiteX60" fmla="*/ 235990 w 859272"/>
                <a:gd name="connsiteY60" fmla="*/ 951932 h 1142128"/>
                <a:gd name="connsiteX61" fmla="*/ 275957 w 859272"/>
                <a:gd name="connsiteY61" fmla="*/ 965246 h 1142128"/>
                <a:gd name="connsiteX62" fmla="*/ 275957 w 859272"/>
                <a:gd name="connsiteY62" fmla="*/ 966197 h 1142128"/>
                <a:gd name="connsiteX63" fmla="*/ 259780 w 859272"/>
                <a:gd name="connsiteY63" fmla="*/ 1032765 h 1142128"/>
                <a:gd name="connsiteX64" fmla="*/ 293085 w 859272"/>
                <a:gd name="connsiteY64" fmla="*/ 1058442 h 1142128"/>
                <a:gd name="connsiteX65" fmla="*/ 282618 w 859272"/>
                <a:gd name="connsiteY65" fmla="*/ 1139275 h 1142128"/>
                <a:gd name="connsiteX66" fmla="*/ 342567 w 859272"/>
                <a:gd name="connsiteY66" fmla="*/ 1142128 h 1142128"/>
                <a:gd name="connsiteX67" fmla="*/ 379678 w 859272"/>
                <a:gd name="connsiteY67" fmla="*/ 1108844 h 1142128"/>
                <a:gd name="connsiteX68" fmla="*/ 409177 w 859272"/>
                <a:gd name="connsiteY68" fmla="*/ 1105040 h 1142128"/>
                <a:gd name="connsiteX69" fmla="*/ 426305 w 859272"/>
                <a:gd name="connsiteY69" fmla="*/ 1082216 h 1142128"/>
                <a:gd name="connsiteX70" fmla="*/ 452949 w 859272"/>
                <a:gd name="connsiteY70" fmla="*/ 1058442 h 1142128"/>
                <a:gd name="connsiteX71" fmla="*/ 519560 w 859272"/>
                <a:gd name="connsiteY71" fmla="*/ 1062246 h 1142128"/>
                <a:gd name="connsiteX72" fmla="*/ 519560 w 859272"/>
                <a:gd name="connsiteY72" fmla="*/ 1061295 h 1142128"/>
                <a:gd name="connsiteX73" fmla="*/ 539543 w 859272"/>
                <a:gd name="connsiteY73" fmla="*/ 1067952 h 1142128"/>
                <a:gd name="connsiteX74" fmla="*/ 575703 w 859272"/>
                <a:gd name="connsiteY74" fmla="*/ 1014697 h 1142128"/>
                <a:gd name="connsiteX75" fmla="*/ 626136 w 859272"/>
                <a:gd name="connsiteY75" fmla="*/ 1011844 h 1142128"/>
                <a:gd name="connsiteX76" fmla="*/ 652780 w 859272"/>
                <a:gd name="connsiteY76" fmla="*/ 954785 h 1142128"/>
                <a:gd name="connsiteX77" fmla="*/ 679424 w 859272"/>
                <a:gd name="connsiteY77" fmla="*/ 977609 h 1142128"/>
                <a:gd name="connsiteX78" fmla="*/ 726051 w 859272"/>
                <a:gd name="connsiteY78" fmla="*/ 994726 h 1142128"/>
                <a:gd name="connsiteX79" fmla="*/ 779339 w 859272"/>
                <a:gd name="connsiteY79" fmla="*/ 1001383 h 1142128"/>
                <a:gd name="connsiteX80" fmla="*/ 835482 w 859272"/>
                <a:gd name="connsiteY80" fmla="*/ 965246 h 1142128"/>
                <a:gd name="connsiteX81" fmla="*/ 845950 w 859272"/>
                <a:gd name="connsiteY81" fmla="*/ 934814 h 1142128"/>
                <a:gd name="connsiteX82" fmla="*/ 842143 w 859272"/>
                <a:gd name="connsiteY82" fmla="*/ 881559 h 1142128"/>
                <a:gd name="connsiteX83" fmla="*/ 805984 w 859272"/>
                <a:gd name="connsiteY83" fmla="*/ 892020 h 1142128"/>
                <a:gd name="connsiteX0" fmla="*/ 805984 w 859272"/>
                <a:gd name="connsiteY0" fmla="*/ 892020 h 1142128"/>
                <a:gd name="connsiteX1" fmla="*/ 786000 w 859272"/>
                <a:gd name="connsiteY1" fmla="*/ 838765 h 1142128"/>
                <a:gd name="connsiteX2" fmla="*/ 835482 w 859272"/>
                <a:gd name="connsiteY2" fmla="*/ 761736 h 1142128"/>
                <a:gd name="connsiteX3" fmla="*/ 801149 w 859272"/>
                <a:gd name="connsiteY3" fmla="*/ 717260 h 1142128"/>
                <a:gd name="connsiteX4" fmla="*/ 859272 w 859272"/>
                <a:gd name="connsiteY4" fmla="*/ 601971 h 1142128"/>
                <a:gd name="connsiteX5" fmla="*/ 852611 w 859272"/>
                <a:gd name="connsiteY5" fmla="*/ 599118 h 1142128"/>
                <a:gd name="connsiteX6" fmla="*/ 769824 w 859272"/>
                <a:gd name="connsiteY6" fmla="*/ 525892 h 1142128"/>
                <a:gd name="connsiteX7" fmla="*/ 805984 w 859272"/>
                <a:gd name="connsiteY7" fmla="*/ 489755 h 1142128"/>
                <a:gd name="connsiteX8" fmla="*/ 759061 w 859272"/>
                <a:gd name="connsiteY8" fmla="*/ 414408 h 1142128"/>
                <a:gd name="connsiteX9" fmla="*/ 686085 w 859272"/>
                <a:gd name="connsiteY9" fmla="*/ 392755 h 1142128"/>
                <a:gd name="connsiteX10" fmla="*/ 682279 w 859272"/>
                <a:gd name="connsiteY10" fmla="*/ 392755 h 1142128"/>
                <a:gd name="connsiteX11" fmla="*/ 569041 w 859272"/>
                <a:gd name="connsiteY11" fmla="*/ 352814 h 1142128"/>
                <a:gd name="connsiteX12" fmla="*/ 646119 w 859272"/>
                <a:gd name="connsiteY12" fmla="*/ 243451 h 1142128"/>
                <a:gd name="connsiteX13" fmla="*/ 682279 w 859272"/>
                <a:gd name="connsiteY13" fmla="*/ 206363 h 1142128"/>
                <a:gd name="connsiteX14" fmla="*/ 682279 w 859272"/>
                <a:gd name="connsiteY14" fmla="*/ 199706 h 1142128"/>
                <a:gd name="connsiteX15" fmla="*/ 712729 w 859272"/>
                <a:gd name="connsiteY15" fmla="*/ 156912 h 1142128"/>
                <a:gd name="connsiteX16" fmla="*/ 746034 w 859272"/>
                <a:gd name="connsiteY16" fmla="*/ 150255 h 1142128"/>
                <a:gd name="connsiteX17" fmla="*/ 748889 w 859272"/>
                <a:gd name="connsiteY17" fmla="*/ 99853 h 1142128"/>
                <a:gd name="connsiteX18" fmla="*/ 769824 w 859272"/>
                <a:gd name="connsiteY18" fmla="*/ 93196 h 1142128"/>
                <a:gd name="connsiteX19" fmla="*/ 759356 w 859272"/>
                <a:gd name="connsiteY19" fmla="*/ 66569 h 1142128"/>
                <a:gd name="connsiteX20" fmla="*/ 695601 w 859272"/>
                <a:gd name="connsiteY20" fmla="*/ 0 h 1142128"/>
                <a:gd name="connsiteX21" fmla="*/ 628991 w 859272"/>
                <a:gd name="connsiteY21" fmla="*/ 6657 h 1142128"/>
                <a:gd name="connsiteX22" fmla="*/ 569041 w 859272"/>
                <a:gd name="connsiteY22" fmla="*/ 93196 h 1142128"/>
                <a:gd name="connsiteX23" fmla="*/ 542397 w 859272"/>
                <a:gd name="connsiteY23" fmla="*/ 110314 h 1142128"/>
                <a:gd name="connsiteX24" fmla="*/ 470078 w 859272"/>
                <a:gd name="connsiteY24" fmla="*/ 79882 h 1142128"/>
                <a:gd name="connsiteX25" fmla="*/ 406322 w 859272"/>
                <a:gd name="connsiteY25" fmla="*/ 116971 h 1142128"/>
                <a:gd name="connsiteX26" fmla="*/ 349228 w 859272"/>
                <a:gd name="connsiteY26" fmla="*/ 93196 h 1142128"/>
                <a:gd name="connsiteX27" fmla="*/ 313068 w 859272"/>
                <a:gd name="connsiteY27" fmla="*/ 163569 h 1142128"/>
                <a:gd name="connsiteX28" fmla="*/ 202685 w 859272"/>
                <a:gd name="connsiteY28" fmla="*/ 126480 h 1142128"/>
                <a:gd name="connsiteX29" fmla="*/ 99915 w 859272"/>
                <a:gd name="connsiteY29" fmla="*/ 142647 h 1142128"/>
                <a:gd name="connsiteX30" fmla="*/ 49482 w 859272"/>
                <a:gd name="connsiteY30" fmla="*/ 142647 h 1142128"/>
                <a:gd name="connsiteX31" fmla="*/ 33305 w 859272"/>
                <a:gd name="connsiteY31" fmla="*/ 166422 h 1142128"/>
                <a:gd name="connsiteX32" fmla="*/ 79932 w 859272"/>
                <a:gd name="connsiteY32" fmla="*/ 210167 h 1142128"/>
                <a:gd name="connsiteX33" fmla="*/ 36160 w 859272"/>
                <a:gd name="connsiteY33" fmla="*/ 250108 h 1142128"/>
                <a:gd name="connsiteX34" fmla="*/ 0 w 859272"/>
                <a:gd name="connsiteY34" fmla="*/ 412726 h 1142128"/>
                <a:gd name="connsiteX35" fmla="*/ 29499 w 859272"/>
                <a:gd name="connsiteY35" fmla="*/ 412726 h 1142128"/>
                <a:gd name="connsiteX36" fmla="*/ 46627 w 859272"/>
                <a:gd name="connsiteY36" fmla="*/ 376588 h 1142128"/>
                <a:gd name="connsiteX37" fmla="*/ 79932 w 859272"/>
                <a:gd name="connsiteY37" fmla="*/ 383245 h 1142128"/>
                <a:gd name="connsiteX38" fmla="*/ 79932 w 859272"/>
                <a:gd name="connsiteY38" fmla="*/ 383245 h 1142128"/>
                <a:gd name="connsiteX39" fmla="*/ 67562 w 859272"/>
                <a:gd name="connsiteY39" fmla="*/ 432696 h 1142128"/>
                <a:gd name="connsiteX40" fmla="*/ 83739 w 859272"/>
                <a:gd name="connsiteY40" fmla="*/ 483098 h 1142128"/>
                <a:gd name="connsiteX41" fmla="*/ 83739 w 859272"/>
                <a:gd name="connsiteY41" fmla="*/ 492608 h 1142128"/>
                <a:gd name="connsiteX42" fmla="*/ 127511 w 859272"/>
                <a:gd name="connsiteY42" fmla="*/ 512579 h 1142128"/>
                <a:gd name="connsiteX43" fmla="*/ 127511 w 859272"/>
                <a:gd name="connsiteY43" fmla="*/ 539206 h 1142128"/>
                <a:gd name="connsiteX44" fmla="*/ 79932 w 859272"/>
                <a:gd name="connsiteY44" fmla="*/ 549667 h 1142128"/>
                <a:gd name="connsiteX45" fmla="*/ 73271 w 859272"/>
                <a:gd name="connsiteY45" fmla="*/ 579147 h 1142128"/>
                <a:gd name="connsiteX46" fmla="*/ 113237 w 859272"/>
                <a:gd name="connsiteY46" fmla="*/ 592461 h 1142128"/>
                <a:gd name="connsiteX47" fmla="*/ 113237 w 859272"/>
                <a:gd name="connsiteY47" fmla="*/ 592461 h 1142128"/>
                <a:gd name="connsiteX48" fmla="*/ 159865 w 859272"/>
                <a:gd name="connsiteY48" fmla="*/ 639059 h 1142128"/>
                <a:gd name="connsiteX49" fmla="*/ 319729 w 859272"/>
                <a:gd name="connsiteY49" fmla="*/ 645716 h 1142128"/>
                <a:gd name="connsiteX50" fmla="*/ 319729 w 859272"/>
                <a:gd name="connsiteY50" fmla="*/ 645716 h 1142128"/>
                <a:gd name="connsiteX51" fmla="*/ 329245 w 859272"/>
                <a:gd name="connsiteY51" fmla="*/ 668540 h 1142128"/>
                <a:gd name="connsiteX52" fmla="*/ 275957 w 859272"/>
                <a:gd name="connsiteY52" fmla="*/ 737961 h 1142128"/>
                <a:gd name="connsiteX53" fmla="*/ 289279 w 859272"/>
                <a:gd name="connsiteY53" fmla="*/ 772197 h 1142128"/>
                <a:gd name="connsiteX54" fmla="*/ 275957 w 859272"/>
                <a:gd name="connsiteY54" fmla="*/ 821648 h 1142128"/>
                <a:gd name="connsiteX55" fmla="*/ 282618 w 859272"/>
                <a:gd name="connsiteY55" fmla="*/ 841618 h 1142128"/>
                <a:gd name="connsiteX56" fmla="*/ 272150 w 859272"/>
                <a:gd name="connsiteY56" fmla="*/ 861589 h 1142128"/>
                <a:gd name="connsiteX57" fmla="*/ 198879 w 859272"/>
                <a:gd name="connsiteY57" fmla="*/ 841618 h 1142128"/>
                <a:gd name="connsiteX58" fmla="*/ 186509 w 859272"/>
                <a:gd name="connsiteY58" fmla="*/ 874902 h 1142128"/>
                <a:gd name="connsiteX59" fmla="*/ 229329 w 859272"/>
                <a:gd name="connsiteY59" fmla="*/ 898677 h 1142128"/>
                <a:gd name="connsiteX60" fmla="*/ 235990 w 859272"/>
                <a:gd name="connsiteY60" fmla="*/ 951932 h 1142128"/>
                <a:gd name="connsiteX61" fmla="*/ 275957 w 859272"/>
                <a:gd name="connsiteY61" fmla="*/ 965246 h 1142128"/>
                <a:gd name="connsiteX62" fmla="*/ 275957 w 859272"/>
                <a:gd name="connsiteY62" fmla="*/ 966197 h 1142128"/>
                <a:gd name="connsiteX63" fmla="*/ 259780 w 859272"/>
                <a:gd name="connsiteY63" fmla="*/ 1032765 h 1142128"/>
                <a:gd name="connsiteX64" fmla="*/ 293085 w 859272"/>
                <a:gd name="connsiteY64" fmla="*/ 1058442 h 1142128"/>
                <a:gd name="connsiteX65" fmla="*/ 282618 w 859272"/>
                <a:gd name="connsiteY65" fmla="*/ 1139275 h 1142128"/>
                <a:gd name="connsiteX66" fmla="*/ 342567 w 859272"/>
                <a:gd name="connsiteY66" fmla="*/ 1142128 h 1142128"/>
                <a:gd name="connsiteX67" fmla="*/ 379678 w 859272"/>
                <a:gd name="connsiteY67" fmla="*/ 1108844 h 1142128"/>
                <a:gd name="connsiteX68" fmla="*/ 409177 w 859272"/>
                <a:gd name="connsiteY68" fmla="*/ 1105040 h 1142128"/>
                <a:gd name="connsiteX69" fmla="*/ 426305 w 859272"/>
                <a:gd name="connsiteY69" fmla="*/ 1082216 h 1142128"/>
                <a:gd name="connsiteX70" fmla="*/ 452949 w 859272"/>
                <a:gd name="connsiteY70" fmla="*/ 1058442 h 1142128"/>
                <a:gd name="connsiteX71" fmla="*/ 519560 w 859272"/>
                <a:gd name="connsiteY71" fmla="*/ 1062246 h 1142128"/>
                <a:gd name="connsiteX72" fmla="*/ 519560 w 859272"/>
                <a:gd name="connsiteY72" fmla="*/ 1061295 h 1142128"/>
                <a:gd name="connsiteX73" fmla="*/ 539543 w 859272"/>
                <a:gd name="connsiteY73" fmla="*/ 1067952 h 1142128"/>
                <a:gd name="connsiteX74" fmla="*/ 575703 w 859272"/>
                <a:gd name="connsiteY74" fmla="*/ 1014697 h 1142128"/>
                <a:gd name="connsiteX75" fmla="*/ 626136 w 859272"/>
                <a:gd name="connsiteY75" fmla="*/ 1011844 h 1142128"/>
                <a:gd name="connsiteX76" fmla="*/ 652780 w 859272"/>
                <a:gd name="connsiteY76" fmla="*/ 954785 h 1142128"/>
                <a:gd name="connsiteX77" fmla="*/ 679424 w 859272"/>
                <a:gd name="connsiteY77" fmla="*/ 977609 h 1142128"/>
                <a:gd name="connsiteX78" fmla="*/ 726051 w 859272"/>
                <a:gd name="connsiteY78" fmla="*/ 994726 h 1142128"/>
                <a:gd name="connsiteX79" fmla="*/ 779339 w 859272"/>
                <a:gd name="connsiteY79" fmla="*/ 1001383 h 1142128"/>
                <a:gd name="connsiteX80" fmla="*/ 835482 w 859272"/>
                <a:gd name="connsiteY80" fmla="*/ 965246 h 1142128"/>
                <a:gd name="connsiteX81" fmla="*/ 845950 w 859272"/>
                <a:gd name="connsiteY81" fmla="*/ 934814 h 1142128"/>
                <a:gd name="connsiteX82" fmla="*/ 842143 w 859272"/>
                <a:gd name="connsiteY82" fmla="*/ 881559 h 1142128"/>
                <a:gd name="connsiteX83" fmla="*/ 805984 w 859272"/>
                <a:gd name="connsiteY83" fmla="*/ 892020 h 1142128"/>
                <a:gd name="connsiteX0" fmla="*/ 805984 w 859272"/>
                <a:gd name="connsiteY0" fmla="*/ 892020 h 1142128"/>
                <a:gd name="connsiteX1" fmla="*/ 786000 w 859272"/>
                <a:gd name="connsiteY1" fmla="*/ 838765 h 1142128"/>
                <a:gd name="connsiteX2" fmla="*/ 841848 w 859272"/>
                <a:gd name="connsiteY2" fmla="*/ 761736 h 1142128"/>
                <a:gd name="connsiteX3" fmla="*/ 801149 w 859272"/>
                <a:gd name="connsiteY3" fmla="*/ 717260 h 1142128"/>
                <a:gd name="connsiteX4" fmla="*/ 859272 w 859272"/>
                <a:gd name="connsiteY4" fmla="*/ 601971 h 1142128"/>
                <a:gd name="connsiteX5" fmla="*/ 852611 w 859272"/>
                <a:gd name="connsiteY5" fmla="*/ 599118 h 1142128"/>
                <a:gd name="connsiteX6" fmla="*/ 769824 w 859272"/>
                <a:gd name="connsiteY6" fmla="*/ 525892 h 1142128"/>
                <a:gd name="connsiteX7" fmla="*/ 805984 w 859272"/>
                <a:gd name="connsiteY7" fmla="*/ 489755 h 1142128"/>
                <a:gd name="connsiteX8" fmla="*/ 759061 w 859272"/>
                <a:gd name="connsiteY8" fmla="*/ 414408 h 1142128"/>
                <a:gd name="connsiteX9" fmla="*/ 686085 w 859272"/>
                <a:gd name="connsiteY9" fmla="*/ 392755 h 1142128"/>
                <a:gd name="connsiteX10" fmla="*/ 682279 w 859272"/>
                <a:gd name="connsiteY10" fmla="*/ 392755 h 1142128"/>
                <a:gd name="connsiteX11" fmla="*/ 569041 w 859272"/>
                <a:gd name="connsiteY11" fmla="*/ 352814 h 1142128"/>
                <a:gd name="connsiteX12" fmla="*/ 646119 w 859272"/>
                <a:gd name="connsiteY12" fmla="*/ 243451 h 1142128"/>
                <a:gd name="connsiteX13" fmla="*/ 682279 w 859272"/>
                <a:gd name="connsiteY13" fmla="*/ 206363 h 1142128"/>
                <a:gd name="connsiteX14" fmla="*/ 682279 w 859272"/>
                <a:gd name="connsiteY14" fmla="*/ 199706 h 1142128"/>
                <a:gd name="connsiteX15" fmla="*/ 712729 w 859272"/>
                <a:gd name="connsiteY15" fmla="*/ 156912 h 1142128"/>
                <a:gd name="connsiteX16" fmla="*/ 746034 w 859272"/>
                <a:gd name="connsiteY16" fmla="*/ 150255 h 1142128"/>
                <a:gd name="connsiteX17" fmla="*/ 748889 w 859272"/>
                <a:gd name="connsiteY17" fmla="*/ 99853 h 1142128"/>
                <a:gd name="connsiteX18" fmla="*/ 769824 w 859272"/>
                <a:gd name="connsiteY18" fmla="*/ 93196 h 1142128"/>
                <a:gd name="connsiteX19" fmla="*/ 759356 w 859272"/>
                <a:gd name="connsiteY19" fmla="*/ 66569 h 1142128"/>
                <a:gd name="connsiteX20" fmla="*/ 695601 w 859272"/>
                <a:gd name="connsiteY20" fmla="*/ 0 h 1142128"/>
                <a:gd name="connsiteX21" fmla="*/ 628991 w 859272"/>
                <a:gd name="connsiteY21" fmla="*/ 6657 h 1142128"/>
                <a:gd name="connsiteX22" fmla="*/ 569041 w 859272"/>
                <a:gd name="connsiteY22" fmla="*/ 93196 h 1142128"/>
                <a:gd name="connsiteX23" fmla="*/ 542397 w 859272"/>
                <a:gd name="connsiteY23" fmla="*/ 110314 h 1142128"/>
                <a:gd name="connsiteX24" fmla="*/ 470078 w 859272"/>
                <a:gd name="connsiteY24" fmla="*/ 79882 h 1142128"/>
                <a:gd name="connsiteX25" fmla="*/ 406322 w 859272"/>
                <a:gd name="connsiteY25" fmla="*/ 116971 h 1142128"/>
                <a:gd name="connsiteX26" fmla="*/ 349228 w 859272"/>
                <a:gd name="connsiteY26" fmla="*/ 93196 h 1142128"/>
                <a:gd name="connsiteX27" fmla="*/ 313068 w 859272"/>
                <a:gd name="connsiteY27" fmla="*/ 163569 h 1142128"/>
                <a:gd name="connsiteX28" fmla="*/ 202685 w 859272"/>
                <a:gd name="connsiteY28" fmla="*/ 126480 h 1142128"/>
                <a:gd name="connsiteX29" fmla="*/ 99915 w 859272"/>
                <a:gd name="connsiteY29" fmla="*/ 142647 h 1142128"/>
                <a:gd name="connsiteX30" fmla="*/ 49482 w 859272"/>
                <a:gd name="connsiteY30" fmla="*/ 142647 h 1142128"/>
                <a:gd name="connsiteX31" fmla="*/ 33305 w 859272"/>
                <a:gd name="connsiteY31" fmla="*/ 166422 h 1142128"/>
                <a:gd name="connsiteX32" fmla="*/ 79932 w 859272"/>
                <a:gd name="connsiteY32" fmla="*/ 210167 h 1142128"/>
                <a:gd name="connsiteX33" fmla="*/ 36160 w 859272"/>
                <a:gd name="connsiteY33" fmla="*/ 250108 h 1142128"/>
                <a:gd name="connsiteX34" fmla="*/ 0 w 859272"/>
                <a:gd name="connsiteY34" fmla="*/ 412726 h 1142128"/>
                <a:gd name="connsiteX35" fmla="*/ 29499 w 859272"/>
                <a:gd name="connsiteY35" fmla="*/ 412726 h 1142128"/>
                <a:gd name="connsiteX36" fmla="*/ 46627 w 859272"/>
                <a:gd name="connsiteY36" fmla="*/ 376588 h 1142128"/>
                <a:gd name="connsiteX37" fmla="*/ 79932 w 859272"/>
                <a:gd name="connsiteY37" fmla="*/ 383245 h 1142128"/>
                <a:gd name="connsiteX38" fmla="*/ 79932 w 859272"/>
                <a:gd name="connsiteY38" fmla="*/ 383245 h 1142128"/>
                <a:gd name="connsiteX39" fmla="*/ 67562 w 859272"/>
                <a:gd name="connsiteY39" fmla="*/ 432696 h 1142128"/>
                <a:gd name="connsiteX40" fmla="*/ 83739 w 859272"/>
                <a:gd name="connsiteY40" fmla="*/ 483098 h 1142128"/>
                <a:gd name="connsiteX41" fmla="*/ 83739 w 859272"/>
                <a:gd name="connsiteY41" fmla="*/ 492608 h 1142128"/>
                <a:gd name="connsiteX42" fmla="*/ 127511 w 859272"/>
                <a:gd name="connsiteY42" fmla="*/ 512579 h 1142128"/>
                <a:gd name="connsiteX43" fmla="*/ 127511 w 859272"/>
                <a:gd name="connsiteY43" fmla="*/ 539206 h 1142128"/>
                <a:gd name="connsiteX44" fmla="*/ 79932 w 859272"/>
                <a:gd name="connsiteY44" fmla="*/ 549667 h 1142128"/>
                <a:gd name="connsiteX45" fmla="*/ 73271 w 859272"/>
                <a:gd name="connsiteY45" fmla="*/ 579147 h 1142128"/>
                <a:gd name="connsiteX46" fmla="*/ 113237 w 859272"/>
                <a:gd name="connsiteY46" fmla="*/ 592461 h 1142128"/>
                <a:gd name="connsiteX47" fmla="*/ 113237 w 859272"/>
                <a:gd name="connsiteY47" fmla="*/ 592461 h 1142128"/>
                <a:gd name="connsiteX48" fmla="*/ 159865 w 859272"/>
                <a:gd name="connsiteY48" fmla="*/ 639059 h 1142128"/>
                <a:gd name="connsiteX49" fmla="*/ 319729 w 859272"/>
                <a:gd name="connsiteY49" fmla="*/ 645716 h 1142128"/>
                <a:gd name="connsiteX50" fmla="*/ 319729 w 859272"/>
                <a:gd name="connsiteY50" fmla="*/ 645716 h 1142128"/>
                <a:gd name="connsiteX51" fmla="*/ 329245 w 859272"/>
                <a:gd name="connsiteY51" fmla="*/ 668540 h 1142128"/>
                <a:gd name="connsiteX52" fmla="*/ 275957 w 859272"/>
                <a:gd name="connsiteY52" fmla="*/ 737961 h 1142128"/>
                <a:gd name="connsiteX53" fmla="*/ 289279 w 859272"/>
                <a:gd name="connsiteY53" fmla="*/ 772197 h 1142128"/>
                <a:gd name="connsiteX54" fmla="*/ 275957 w 859272"/>
                <a:gd name="connsiteY54" fmla="*/ 821648 h 1142128"/>
                <a:gd name="connsiteX55" fmla="*/ 282618 w 859272"/>
                <a:gd name="connsiteY55" fmla="*/ 841618 h 1142128"/>
                <a:gd name="connsiteX56" fmla="*/ 272150 w 859272"/>
                <a:gd name="connsiteY56" fmla="*/ 861589 h 1142128"/>
                <a:gd name="connsiteX57" fmla="*/ 198879 w 859272"/>
                <a:gd name="connsiteY57" fmla="*/ 841618 h 1142128"/>
                <a:gd name="connsiteX58" fmla="*/ 186509 w 859272"/>
                <a:gd name="connsiteY58" fmla="*/ 874902 h 1142128"/>
                <a:gd name="connsiteX59" fmla="*/ 229329 w 859272"/>
                <a:gd name="connsiteY59" fmla="*/ 898677 h 1142128"/>
                <a:gd name="connsiteX60" fmla="*/ 235990 w 859272"/>
                <a:gd name="connsiteY60" fmla="*/ 951932 h 1142128"/>
                <a:gd name="connsiteX61" fmla="*/ 275957 w 859272"/>
                <a:gd name="connsiteY61" fmla="*/ 965246 h 1142128"/>
                <a:gd name="connsiteX62" fmla="*/ 275957 w 859272"/>
                <a:gd name="connsiteY62" fmla="*/ 966197 h 1142128"/>
                <a:gd name="connsiteX63" fmla="*/ 259780 w 859272"/>
                <a:gd name="connsiteY63" fmla="*/ 1032765 h 1142128"/>
                <a:gd name="connsiteX64" fmla="*/ 293085 w 859272"/>
                <a:gd name="connsiteY64" fmla="*/ 1058442 h 1142128"/>
                <a:gd name="connsiteX65" fmla="*/ 282618 w 859272"/>
                <a:gd name="connsiteY65" fmla="*/ 1139275 h 1142128"/>
                <a:gd name="connsiteX66" fmla="*/ 342567 w 859272"/>
                <a:gd name="connsiteY66" fmla="*/ 1142128 h 1142128"/>
                <a:gd name="connsiteX67" fmla="*/ 379678 w 859272"/>
                <a:gd name="connsiteY67" fmla="*/ 1108844 h 1142128"/>
                <a:gd name="connsiteX68" fmla="*/ 409177 w 859272"/>
                <a:gd name="connsiteY68" fmla="*/ 1105040 h 1142128"/>
                <a:gd name="connsiteX69" fmla="*/ 426305 w 859272"/>
                <a:gd name="connsiteY69" fmla="*/ 1082216 h 1142128"/>
                <a:gd name="connsiteX70" fmla="*/ 452949 w 859272"/>
                <a:gd name="connsiteY70" fmla="*/ 1058442 h 1142128"/>
                <a:gd name="connsiteX71" fmla="*/ 519560 w 859272"/>
                <a:gd name="connsiteY71" fmla="*/ 1062246 h 1142128"/>
                <a:gd name="connsiteX72" fmla="*/ 519560 w 859272"/>
                <a:gd name="connsiteY72" fmla="*/ 1061295 h 1142128"/>
                <a:gd name="connsiteX73" fmla="*/ 539543 w 859272"/>
                <a:gd name="connsiteY73" fmla="*/ 1067952 h 1142128"/>
                <a:gd name="connsiteX74" fmla="*/ 575703 w 859272"/>
                <a:gd name="connsiteY74" fmla="*/ 1014697 h 1142128"/>
                <a:gd name="connsiteX75" fmla="*/ 626136 w 859272"/>
                <a:gd name="connsiteY75" fmla="*/ 1011844 h 1142128"/>
                <a:gd name="connsiteX76" fmla="*/ 652780 w 859272"/>
                <a:gd name="connsiteY76" fmla="*/ 954785 h 1142128"/>
                <a:gd name="connsiteX77" fmla="*/ 679424 w 859272"/>
                <a:gd name="connsiteY77" fmla="*/ 977609 h 1142128"/>
                <a:gd name="connsiteX78" fmla="*/ 726051 w 859272"/>
                <a:gd name="connsiteY78" fmla="*/ 994726 h 1142128"/>
                <a:gd name="connsiteX79" fmla="*/ 779339 w 859272"/>
                <a:gd name="connsiteY79" fmla="*/ 1001383 h 1142128"/>
                <a:gd name="connsiteX80" fmla="*/ 835482 w 859272"/>
                <a:gd name="connsiteY80" fmla="*/ 965246 h 1142128"/>
                <a:gd name="connsiteX81" fmla="*/ 845950 w 859272"/>
                <a:gd name="connsiteY81" fmla="*/ 934814 h 1142128"/>
                <a:gd name="connsiteX82" fmla="*/ 842143 w 859272"/>
                <a:gd name="connsiteY82" fmla="*/ 881559 h 1142128"/>
                <a:gd name="connsiteX83" fmla="*/ 805984 w 859272"/>
                <a:gd name="connsiteY83" fmla="*/ 892020 h 1142128"/>
                <a:gd name="connsiteX0" fmla="*/ 805984 w 859272"/>
                <a:gd name="connsiteY0" fmla="*/ 892020 h 1142128"/>
                <a:gd name="connsiteX1" fmla="*/ 794488 w 859272"/>
                <a:gd name="connsiteY1" fmla="*/ 840887 h 1142128"/>
                <a:gd name="connsiteX2" fmla="*/ 841848 w 859272"/>
                <a:gd name="connsiteY2" fmla="*/ 761736 h 1142128"/>
                <a:gd name="connsiteX3" fmla="*/ 801149 w 859272"/>
                <a:gd name="connsiteY3" fmla="*/ 717260 h 1142128"/>
                <a:gd name="connsiteX4" fmla="*/ 859272 w 859272"/>
                <a:gd name="connsiteY4" fmla="*/ 601971 h 1142128"/>
                <a:gd name="connsiteX5" fmla="*/ 852611 w 859272"/>
                <a:gd name="connsiteY5" fmla="*/ 599118 h 1142128"/>
                <a:gd name="connsiteX6" fmla="*/ 769824 w 859272"/>
                <a:gd name="connsiteY6" fmla="*/ 525892 h 1142128"/>
                <a:gd name="connsiteX7" fmla="*/ 805984 w 859272"/>
                <a:gd name="connsiteY7" fmla="*/ 489755 h 1142128"/>
                <a:gd name="connsiteX8" fmla="*/ 759061 w 859272"/>
                <a:gd name="connsiteY8" fmla="*/ 414408 h 1142128"/>
                <a:gd name="connsiteX9" fmla="*/ 686085 w 859272"/>
                <a:gd name="connsiteY9" fmla="*/ 392755 h 1142128"/>
                <a:gd name="connsiteX10" fmla="*/ 682279 w 859272"/>
                <a:gd name="connsiteY10" fmla="*/ 392755 h 1142128"/>
                <a:gd name="connsiteX11" fmla="*/ 569041 w 859272"/>
                <a:gd name="connsiteY11" fmla="*/ 352814 h 1142128"/>
                <a:gd name="connsiteX12" fmla="*/ 646119 w 859272"/>
                <a:gd name="connsiteY12" fmla="*/ 243451 h 1142128"/>
                <a:gd name="connsiteX13" fmla="*/ 682279 w 859272"/>
                <a:gd name="connsiteY13" fmla="*/ 206363 h 1142128"/>
                <a:gd name="connsiteX14" fmla="*/ 682279 w 859272"/>
                <a:gd name="connsiteY14" fmla="*/ 199706 h 1142128"/>
                <a:gd name="connsiteX15" fmla="*/ 712729 w 859272"/>
                <a:gd name="connsiteY15" fmla="*/ 156912 h 1142128"/>
                <a:gd name="connsiteX16" fmla="*/ 746034 w 859272"/>
                <a:gd name="connsiteY16" fmla="*/ 150255 h 1142128"/>
                <a:gd name="connsiteX17" fmla="*/ 748889 w 859272"/>
                <a:gd name="connsiteY17" fmla="*/ 99853 h 1142128"/>
                <a:gd name="connsiteX18" fmla="*/ 769824 w 859272"/>
                <a:gd name="connsiteY18" fmla="*/ 93196 h 1142128"/>
                <a:gd name="connsiteX19" fmla="*/ 759356 w 859272"/>
                <a:gd name="connsiteY19" fmla="*/ 66569 h 1142128"/>
                <a:gd name="connsiteX20" fmla="*/ 695601 w 859272"/>
                <a:gd name="connsiteY20" fmla="*/ 0 h 1142128"/>
                <a:gd name="connsiteX21" fmla="*/ 628991 w 859272"/>
                <a:gd name="connsiteY21" fmla="*/ 6657 h 1142128"/>
                <a:gd name="connsiteX22" fmla="*/ 569041 w 859272"/>
                <a:gd name="connsiteY22" fmla="*/ 93196 h 1142128"/>
                <a:gd name="connsiteX23" fmla="*/ 542397 w 859272"/>
                <a:gd name="connsiteY23" fmla="*/ 110314 h 1142128"/>
                <a:gd name="connsiteX24" fmla="*/ 470078 w 859272"/>
                <a:gd name="connsiteY24" fmla="*/ 79882 h 1142128"/>
                <a:gd name="connsiteX25" fmla="*/ 406322 w 859272"/>
                <a:gd name="connsiteY25" fmla="*/ 116971 h 1142128"/>
                <a:gd name="connsiteX26" fmla="*/ 349228 w 859272"/>
                <a:gd name="connsiteY26" fmla="*/ 93196 h 1142128"/>
                <a:gd name="connsiteX27" fmla="*/ 313068 w 859272"/>
                <a:gd name="connsiteY27" fmla="*/ 163569 h 1142128"/>
                <a:gd name="connsiteX28" fmla="*/ 202685 w 859272"/>
                <a:gd name="connsiteY28" fmla="*/ 126480 h 1142128"/>
                <a:gd name="connsiteX29" fmla="*/ 99915 w 859272"/>
                <a:gd name="connsiteY29" fmla="*/ 142647 h 1142128"/>
                <a:gd name="connsiteX30" fmla="*/ 49482 w 859272"/>
                <a:gd name="connsiteY30" fmla="*/ 142647 h 1142128"/>
                <a:gd name="connsiteX31" fmla="*/ 33305 w 859272"/>
                <a:gd name="connsiteY31" fmla="*/ 166422 h 1142128"/>
                <a:gd name="connsiteX32" fmla="*/ 79932 w 859272"/>
                <a:gd name="connsiteY32" fmla="*/ 210167 h 1142128"/>
                <a:gd name="connsiteX33" fmla="*/ 36160 w 859272"/>
                <a:gd name="connsiteY33" fmla="*/ 250108 h 1142128"/>
                <a:gd name="connsiteX34" fmla="*/ 0 w 859272"/>
                <a:gd name="connsiteY34" fmla="*/ 412726 h 1142128"/>
                <a:gd name="connsiteX35" fmla="*/ 29499 w 859272"/>
                <a:gd name="connsiteY35" fmla="*/ 412726 h 1142128"/>
                <a:gd name="connsiteX36" fmla="*/ 46627 w 859272"/>
                <a:gd name="connsiteY36" fmla="*/ 376588 h 1142128"/>
                <a:gd name="connsiteX37" fmla="*/ 79932 w 859272"/>
                <a:gd name="connsiteY37" fmla="*/ 383245 h 1142128"/>
                <a:gd name="connsiteX38" fmla="*/ 79932 w 859272"/>
                <a:gd name="connsiteY38" fmla="*/ 383245 h 1142128"/>
                <a:gd name="connsiteX39" fmla="*/ 67562 w 859272"/>
                <a:gd name="connsiteY39" fmla="*/ 432696 h 1142128"/>
                <a:gd name="connsiteX40" fmla="*/ 83739 w 859272"/>
                <a:gd name="connsiteY40" fmla="*/ 483098 h 1142128"/>
                <a:gd name="connsiteX41" fmla="*/ 83739 w 859272"/>
                <a:gd name="connsiteY41" fmla="*/ 492608 h 1142128"/>
                <a:gd name="connsiteX42" fmla="*/ 127511 w 859272"/>
                <a:gd name="connsiteY42" fmla="*/ 512579 h 1142128"/>
                <a:gd name="connsiteX43" fmla="*/ 127511 w 859272"/>
                <a:gd name="connsiteY43" fmla="*/ 539206 h 1142128"/>
                <a:gd name="connsiteX44" fmla="*/ 79932 w 859272"/>
                <a:gd name="connsiteY44" fmla="*/ 549667 h 1142128"/>
                <a:gd name="connsiteX45" fmla="*/ 73271 w 859272"/>
                <a:gd name="connsiteY45" fmla="*/ 579147 h 1142128"/>
                <a:gd name="connsiteX46" fmla="*/ 113237 w 859272"/>
                <a:gd name="connsiteY46" fmla="*/ 592461 h 1142128"/>
                <a:gd name="connsiteX47" fmla="*/ 113237 w 859272"/>
                <a:gd name="connsiteY47" fmla="*/ 592461 h 1142128"/>
                <a:gd name="connsiteX48" fmla="*/ 159865 w 859272"/>
                <a:gd name="connsiteY48" fmla="*/ 639059 h 1142128"/>
                <a:gd name="connsiteX49" fmla="*/ 319729 w 859272"/>
                <a:gd name="connsiteY49" fmla="*/ 645716 h 1142128"/>
                <a:gd name="connsiteX50" fmla="*/ 319729 w 859272"/>
                <a:gd name="connsiteY50" fmla="*/ 645716 h 1142128"/>
                <a:gd name="connsiteX51" fmla="*/ 329245 w 859272"/>
                <a:gd name="connsiteY51" fmla="*/ 668540 h 1142128"/>
                <a:gd name="connsiteX52" fmla="*/ 275957 w 859272"/>
                <a:gd name="connsiteY52" fmla="*/ 737961 h 1142128"/>
                <a:gd name="connsiteX53" fmla="*/ 289279 w 859272"/>
                <a:gd name="connsiteY53" fmla="*/ 772197 h 1142128"/>
                <a:gd name="connsiteX54" fmla="*/ 275957 w 859272"/>
                <a:gd name="connsiteY54" fmla="*/ 821648 h 1142128"/>
                <a:gd name="connsiteX55" fmla="*/ 282618 w 859272"/>
                <a:gd name="connsiteY55" fmla="*/ 841618 h 1142128"/>
                <a:gd name="connsiteX56" fmla="*/ 272150 w 859272"/>
                <a:gd name="connsiteY56" fmla="*/ 861589 h 1142128"/>
                <a:gd name="connsiteX57" fmla="*/ 198879 w 859272"/>
                <a:gd name="connsiteY57" fmla="*/ 841618 h 1142128"/>
                <a:gd name="connsiteX58" fmla="*/ 186509 w 859272"/>
                <a:gd name="connsiteY58" fmla="*/ 874902 h 1142128"/>
                <a:gd name="connsiteX59" fmla="*/ 229329 w 859272"/>
                <a:gd name="connsiteY59" fmla="*/ 898677 h 1142128"/>
                <a:gd name="connsiteX60" fmla="*/ 235990 w 859272"/>
                <a:gd name="connsiteY60" fmla="*/ 951932 h 1142128"/>
                <a:gd name="connsiteX61" fmla="*/ 275957 w 859272"/>
                <a:gd name="connsiteY61" fmla="*/ 965246 h 1142128"/>
                <a:gd name="connsiteX62" fmla="*/ 275957 w 859272"/>
                <a:gd name="connsiteY62" fmla="*/ 966197 h 1142128"/>
                <a:gd name="connsiteX63" fmla="*/ 259780 w 859272"/>
                <a:gd name="connsiteY63" fmla="*/ 1032765 h 1142128"/>
                <a:gd name="connsiteX64" fmla="*/ 293085 w 859272"/>
                <a:gd name="connsiteY64" fmla="*/ 1058442 h 1142128"/>
                <a:gd name="connsiteX65" fmla="*/ 282618 w 859272"/>
                <a:gd name="connsiteY65" fmla="*/ 1139275 h 1142128"/>
                <a:gd name="connsiteX66" fmla="*/ 342567 w 859272"/>
                <a:gd name="connsiteY66" fmla="*/ 1142128 h 1142128"/>
                <a:gd name="connsiteX67" fmla="*/ 379678 w 859272"/>
                <a:gd name="connsiteY67" fmla="*/ 1108844 h 1142128"/>
                <a:gd name="connsiteX68" fmla="*/ 409177 w 859272"/>
                <a:gd name="connsiteY68" fmla="*/ 1105040 h 1142128"/>
                <a:gd name="connsiteX69" fmla="*/ 426305 w 859272"/>
                <a:gd name="connsiteY69" fmla="*/ 1082216 h 1142128"/>
                <a:gd name="connsiteX70" fmla="*/ 452949 w 859272"/>
                <a:gd name="connsiteY70" fmla="*/ 1058442 h 1142128"/>
                <a:gd name="connsiteX71" fmla="*/ 519560 w 859272"/>
                <a:gd name="connsiteY71" fmla="*/ 1062246 h 1142128"/>
                <a:gd name="connsiteX72" fmla="*/ 519560 w 859272"/>
                <a:gd name="connsiteY72" fmla="*/ 1061295 h 1142128"/>
                <a:gd name="connsiteX73" fmla="*/ 539543 w 859272"/>
                <a:gd name="connsiteY73" fmla="*/ 1067952 h 1142128"/>
                <a:gd name="connsiteX74" fmla="*/ 575703 w 859272"/>
                <a:gd name="connsiteY74" fmla="*/ 1014697 h 1142128"/>
                <a:gd name="connsiteX75" fmla="*/ 626136 w 859272"/>
                <a:gd name="connsiteY75" fmla="*/ 1011844 h 1142128"/>
                <a:gd name="connsiteX76" fmla="*/ 652780 w 859272"/>
                <a:gd name="connsiteY76" fmla="*/ 954785 h 1142128"/>
                <a:gd name="connsiteX77" fmla="*/ 679424 w 859272"/>
                <a:gd name="connsiteY77" fmla="*/ 977609 h 1142128"/>
                <a:gd name="connsiteX78" fmla="*/ 726051 w 859272"/>
                <a:gd name="connsiteY78" fmla="*/ 994726 h 1142128"/>
                <a:gd name="connsiteX79" fmla="*/ 779339 w 859272"/>
                <a:gd name="connsiteY79" fmla="*/ 1001383 h 1142128"/>
                <a:gd name="connsiteX80" fmla="*/ 835482 w 859272"/>
                <a:gd name="connsiteY80" fmla="*/ 965246 h 1142128"/>
                <a:gd name="connsiteX81" fmla="*/ 845950 w 859272"/>
                <a:gd name="connsiteY81" fmla="*/ 934814 h 1142128"/>
                <a:gd name="connsiteX82" fmla="*/ 842143 w 859272"/>
                <a:gd name="connsiteY82" fmla="*/ 881559 h 1142128"/>
                <a:gd name="connsiteX83" fmla="*/ 805984 w 859272"/>
                <a:gd name="connsiteY83" fmla="*/ 892020 h 1142128"/>
                <a:gd name="connsiteX0" fmla="*/ 805984 w 859272"/>
                <a:gd name="connsiteY0" fmla="*/ 892020 h 1142128"/>
                <a:gd name="connsiteX1" fmla="*/ 794488 w 859272"/>
                <a:gd name="connsiteY1" fmla="*/ 840887 h 1142128"/>
                <a:gd name="connsiteX2" fmla="*/ 841848 w 859272"/>
                <a:gd name="connsiteY2" fmla="*/ 761736 h 1142128"/>
                <a:gd name="connsiteX3" fmla="*/ 801149 w 859272"/>
                <a:gd name="connsiteY3" fmla="*/ 717260 h 1142128"/>
                <a:gd name="connsiteX4" fmla="*/ 859272 w 859272"/>
                <a:gd name="connsiteY4" fmla="*/ 601971 h 1142128"/>
                <a:gd name="connsiteX5" fmla="*/ 852611 w 859272"/>
                <a:gd name="connsiteY5" fmla="*/ 599118 h 1142128"/>
                <a:gd name="connsiteX6" fmla="*/ 769824 w 859272"/>
                <a:gd name="connsiteY6" fmla="*/ 525892 h 1142128"/>
                <a:gd name="connsiteX7" fmla="*/ 805984 w 859272"/>
                <a:gd name="connsiteY7" fmla="*/ 489755 h 1142128"/>
                <a:gd name="connsiteX8" fmla="*/ 759061 w 859272"/>
                <a:gd name="connsiteY8" fmla="*/ 414408 h 1142128"/>
                <a:gd name="connsiteX9" fmla="*/ 686085 w 859272"/>
                <a:gd name="connsiteY9" fmla="*/ 392755 h 1142128"/>
                <a:gd name="connsiteX10" fmla="*/ 682279 w 859272"/>
                <a:gd name="connsiteY10" fmla="*/ 392755 h 1142128"/>
                <a:gd name="connsiteX11" fmla="*/ 569041 w 859272"/>
                <a:gd name="connsiteY11" fmla="*/ 352814 h 1142128"/>
                <a:gd name="connsiteX12" fmla="*/ 646119 w 859272"/>
                <a:gd name="connsiteY12" fmla="*/ 243451 h 1142128"/>
                <a:gd name="connsiteX13" fmla="*/ 682279 w 859272"/>
                <a:gd name="connsiteY13" fmla="*/ 206363 h 1142128"/>
                <a:gd name="connsiteX14" fmla="*/ 682279 w 859272"/>
                <a:gd name="connsiteY14" fmla="*/ 199706 h 1142128"/>
                <a:gd name="connsiteX15" fmla="*/ 712729 w 859272"/>
                <a:gd name="connsiteY15" fmla="*/ 156912 h 1142128"/>
                <a:gd name="connsiteX16" fmla="*/ 746034 w 859272"/>
                <a:gd name="connsiteY16" fmla="*/ 150255 h 1142128"/>
                <a:gd name="connsiteX17" fmla="*/ 748889 w 859272"/>
                <a:gd name="connsiteY17" fmla="*/ 99853 h 1142128"/>
                <a:gd name="connsiteX18" fmla="*/ 769824 w 859272"/>
                <a:gd name="connsiteY18" fmla="*/ 93196 h 1142128"/>
                <a:gd name="connsiteX19" fmla="*/ 759356 w 859272"/>
                <a:gd name="connsiteY19" fmla="*/ 66569 h 1142128"/>
                <a:gd name="connsiteX20" fmla="*/ 695601 w 859272"/>
                <a:gd name="connsiteY20" fmla="*/ 0 h 1142128"/>
                <a:gd name="connsiteX21" fmla="*/ 628991 w 859272"/>
                <a:gd name="connsiteY21" fmla="*/ 6657 h 1142128"/>
                <a:gd name="connsiteX22" fmla="*/ 569041 w 859272"/>
                <a:gd name="connsiteY22" fmla="*/ 93196 h 1142128"/>
                <a:gd name="connsiteX23" fmla="*/ 542397 w 859272"/>
                <a:gd name="connsiteY23" fmla="*/ 110314 h 1142128"/>
                <a:gd name="connsiteX24" fmla="*/ 470078 w 859272"/>
                <a:gd name="connsiteY24" fmla="*/ 79882 h 1142128"/>
                <a:gd name="connsiteX25" fmla="*/ 406322 w 859272"/>
                <a:gd name="connsiteY25" fmla="*/ 116971 h 1142128"/>
                <a:gd name="connsiteX26" fmla="*/ 349228 w 859272"/>
                <a:gd name="connsiteY26" fmla="*/ 93196 h 1142128"/>
                <a:gd name="connsiteX27" fmla="*/ 313068 w 859272"/>
                <a:gd name="connsiteY27" fmla="*/ 163569 h 1142128"/>
                <a:gd name="connsiteX28" fmla="*/ 202685 w 859272"/>
                <a:gd name="connsiteY28" fmla="*/ 126480 h 1142128"/>
                <a:gd name="connsiteX29" fmla="*/ 99915 w 859272"/>
                <a:gd name="connsiteY29" fmla="*/ 142647 h 1142128"/>
                <a:gd name="connsiteX30" fmla="*/ 49482 w 859272"/>
                <a:gd name="connsiteY30" fmla="*/ 142647 h 1142128"/>
                <a:gd name="connsiteX31" fmla="*/ 33305 w 859272"/>
                <a:gd name="connsiteY31" fmla="*/ 166422 h 1142128"/>
                <a:gd name="connsiteX32" fmla="*/ 79932 w 859272"/>
                <a:gd name="connsiteY32" fmla="*/ 210167 h 1142128"/>
                <a:gd name="connsiteX33" fmla="*/ 36160 w 859272"/>
                <a:gd name="connsiteY33" fmla="*/ 250108 h 1142128"/>
                <a:gd name="connsiteX34" fmla="*/ 0 w 859272"/>
                <a:gd name="connsiteY34" fmla="*/ 412726 h 1142128"/>
                <a:gd name="connsiteX35" fmla="*/ 29499 w 859272"/>
                <a:gd name="connsiteY35" fmla="*/ 412726 h 1142128"/>
                <a:gd name="connsiteX36" fmla="*/ 46627 w 859272"/>
                <a:gd name="connsiteY36" fmla="*/ 376588 h 1142128"/>
                <a:gd name="connsiteX37" fmla="*/ 79932 w 859272"/>
                <a:gd name="connsiteY37" fmla="*/ 383245 h 1142128"/>
                <a:gd name="connsiteX38" fmla="*/ 79932 w 859272"/>
                <a:gd name="connsiteY38" fmla="*/ 383245 h 1142128"/>
                <a:gd name="connsiteX39" fmla="*/ 67562 w 859272"/>
                <a:gd name="connsiteY39" fmla="*/ 432696 h 1142128"/>
                <a:gd name="connsiteX40" fmla="*/ 83739 w 859272"/>
                <a:gd name="connsiteY40" fmla="*/ 483098 h 1142128"/>
                <a:gd name="connsiteX41" fmla="*/ 83739 w 859272"/>
                <a:gd name="connsiteY41" fmla="*/ 492608 h 1142128"/>
                <a:gd name="connsiteX42" fmla="*/ 127511 w 859272"/>
                <a:gd name="connsiteY42" fmla="*/ 512579 h 1142128"/>
                <a:gd name="connsiteX43" fmla="*/ 127511 w 859272"/>
                <a:gd name="connsiteY43" fmla="*/ 539206 h 1142128"/>
                <a:gd name="connsiteX44" fmla="*/ 79932 w 859272"/>
                <a:gd name="connsiteY44" fmla="*/ 549667 h 1142128"/>
                <a:gd name="connsiteX45" fmla="*/ 73271 w 859272"/>
                <a:gd name="connsiteY45" fmla="*/ 579147 h 1142128"/>
                <a:gd name="connsiteX46" fmla="*/ 113237 w 859272"/>
                <a:gd name="connsiteY46" fmla="*/ 592461 h 1142128"/>
                <a:gd name="connsiteX47" fmla="*/ 113237 w 859272"/>
                <a:gd name="connsiteY47" fmla="*/ 592461 h 1142128"/>
                <a:gd name="connsiteX48" fmla="*/ 159865 w 859272"/>
                <a:gd name="connsiteY48" fmla="*/ 639059 h 1142128"/>
                <a:gd name="connsiteX49" fmla="*/ 319729 w 859272"/>
                <a:gd name="connsiteY49" fmla="*/ 645716 h 1142128"/>
                <a:gd name="connsiteX50" fmla="*/ 319729 w 859272"/>
                <a:gd name="connsiteY50" fmla="*/ 645716 h 1142128"/>
                <a:gd name="connsiteX51" fmla="*/ 329245 w 859272"/>
                <a:gd name="connsiteY51" fmla="*/ 668540 h 1142128"/>
                <a:gd name="connsiteX52" fmla="*/ 275957 w 859272"/>
                <a:gd name="connsiteY52" fmla="*/ 737961 h 1142128"/>
                <a:gd name="connsiteX53" fmla="*/ 289279 w 859272"/>
                <a:gd name="connsiteY53" fmla="*/ 772197 h 1142128"/>
                <a:gd name="connsiteX54" fmla="*/ 275957 w 859272"/>
                <a:gd name="connsiteY54" fmla="*/ 821648 h 1142128"/>
                <a:gd name="connsiteX55" fmla="*/ 282618 w 859272"/>
                <a:gd name="connsiteY55" fmla="*/ 841618 h 1142128"/>
                <a:gd name="connsiteX56" fmla="*/ 272150 w 859272"/>
                <a:gd name="connsiteY56" fmla="*/ 861589 h 1142128"/>
                <a:gd name="connsiteX57" fmla="*/ 198879 w 859272"/>
                <a:gd name="connsiteY57" fmla="*/ 841618 h 1142128"/>
                <a:gd name="connsiteX58" fmla="*/ 186509 w 859272"/>
                <a:gd name="connsiteY58" fmla="*/ 874902 h 1142128"/>
                <a:gd name="connsiteX59" fmla="*/ 229329 w 859272"/>
                <a:gd name="connsiteY59" fmla="*/ 898677 h 1142128"/>
                <a:gd name="connsiteX60" fmla="*/ 235990 w 859272"/>
                <a:gd name="connsiteY60" fmla="*/ 951932 h 1142128"/>
                <a:gd name="connsiteX61" fmla="*/ 275957 w 859272"/>
                <a:gd name="connsiteY61" fmla="*/ 965246 h 1142128"/>
                <a:gd name="connsiteX62" fmla="*/ 275957 w 859272"/>
                <a:gd name="connsiteY62" fmla="*/ 966197 h 1142128"/>
                <a:gd name="connsiteX63" fmla="*/ 259780 w 859272"/>
                <a:gd name="connsiteY63" fmla="*/ 1032765 h 1142128"/>
                <a:gd name="connsiteX64" fmla="*/ 293085 w 859272"/>
                <a:gd name="connsiteY64" fmla="*/ 1058442 h 1142128"/>
                <a:gd name="connsiteX65" fmla="*/ 282618 w 859272"/>
                <a:gd name="connsiteY65" fmla="*/ 1139275 h 1142128"/>
                <a:gd name="connsiteX66" fmla="*/ 342567 w 859272"/>
                <a:gd name="connsiteY66" fmla="*/ 1142128 h 1142128"/>
                <a:gd name="connsiteX67" fmla="*/ 379678 w 859272"/>
                <a:gd name="connsiteY67" fmla="*/ 1108844 h 1142128"/>
                <a:gd name="connsiteX68" fmla="*/ 409177 w 859272"/>
                <a:gd name="connsiteY68" fmla="*/ 1105040 h 1142128"/>
                <a:gd name="connsiteX69" fmla="*/ 426305 w 859272"/>
                <a:gd name="connsiteY69" fmla="*/ 1082216 h 1142128"/>
                <a:gd name="connsiteX70" fmla="*/ 452949 w 859272"/>
                <a:gd name="connsiteY70" fmla="*/ 1058442 h 1142128"/>
                <a:gd name="connsiteX71" fmla="*/ 519560 w 859272"/>
                <a:gd name="connsiteY71" fmla="*/ 1062246 h 1142128"/>
                <a:gd name="connsiteX72" fmla="*/ 519560 w 859272"/>
                <a:gd name="connsiteY72" fmla="*/ 1061295 h 1142128"/>
                <a:gd name="connsiteX73" fmla="*/ 539543 w 859272"/>
                <a:gd name="connsiteY73" fmla="*/ 1067952 h 1142128"/>
                <a:gd name="connsiteX74" fmla="*/ 575703 w 859272"/>
                <a:gd name="connsiteY74" fmla="*/ 1014697 h 1142128"/>
                <a:gd name="connsiteX75" fmla="*/ 626136 w 859272"/>
                <a:gd name="connsiteY75" fmla="*/ 1011844 h 1142128"/>
                <a:gd name="connsiteX76" fmla="*/ 652780 w 859272"/>
                <a:gd name="connsiteY76" fmla="*/ 954785 h 1142128"/>
                <a:gd name="connsiteX77" fmla="*/ 679424 w 859272"/>
                <a:gd name="connsiteY77" fmla="*/ 977609 h 1142128"/>
                <a:gd name="connsiteX78" fmla="*/ 726051 w 859272"/>
                <a:gd name="connsiteY78" fmla="*/ 994726 h 1142128"/>
                <a:gd name="connsiteX79" fmla="*/ 779339 w 859272"/>
                <a:gd name="connsiteY79" fmla="*/ 1001383 h 1142128"/>
                <a:gd name="connsiteX80" fmla="*/ 839726 w 859272"/>
                <a:gd name="connsiteY80" fmla="*/ 971612 h 1142128"/>
                <a:gd name="connsiteX81" fmla="*/ 845950 w 859272"/>
                <a:gd name="connsiteY81" fmla="*/ 934814 h 1142128"/>
                <a:gd name="connsiteX82" fmla="*/ 842143 w 859272"/>
                <a:gd name="connsiteY82" fmla="*/ 881559 h 1142128"/>
                <a:gd name="connsiteX83" fmla="*/ 805984 w 859272"/>
                <a:gd name="connsiteY83" fmla="*/ 892020 h 1142128"/>
                <a:gd name="connsiteX0" fmla="*/ 805984 w 859272"/>
                <a:gd name="connsiteY0" fmla="*/ 892020 h 1142128"/>
                <a:gd name="connsiteX1" fmla="*/ 794488 w 859272"/>
                <a:gd name="connsiteY1" fmla="*/ 840887 h 1142128"/>
                <a:gd name="connsiteX2" fmla="*/ 841848 w 859272"/>
                <a:gd name="connsiteY2" fmla="*/ 761736 h 1142128"/>
                <a:gd name="connsiteX3" fmla="*/ 801149 w 859272"/>
                <a:gd name="connsiteY3" fmla="*/ 717260 h 1142128"/>
                <a:gd name="connsiteX4" fmla="*/ 859272 w 859272"/>
                <a:gd name="connsiteY4" fmla="*/ 601971 h 1142128"/>
                <a:gd name="connsiteX5" fmla="*/ 852611 w 859272"/>
                <a:gd name="connsiteY5" fmla="*/ 599118 h 1142128"/>
                <a:gd name="connsiteX6" fmla="*/ 769824 w 859272"/>
                <a:gd name="connsiteY6" fmla="*/ 525892 h 1142128"/>
                <a:gd name="connsiteX7" fmla="*/ 805984 w 859272"/>
                <a:gd name="connsiteY7" fmla="*/ 489755 h 1142128"/>
                <a:gd name="connsiteX8" fmla="*/ 759061 w 859272"/>
                <a:gd name="connsiteY8" fmla="*/ 414408 h 1142128"/>
                <a:gd name="connsiteX9" fmla="*/ 686085 w 859272"/>
                <a:gd name="connsiteY9" fmla="*/ 392755 h 1142128"/>
                <a:gd name="connsiteX10" fmla="*/ 682279 w 859272"/>
                <a:gd name="connsiteY10" fmla="*/ 392755 h 1142128"/>
                <a:gd name="connsiteX11" fmla="*/ 569041 w 859272"/>
                <a:gd name="connsiteY11" fmla="*/ 352814 h 1142128"/>
                <a:gd name="connsiteX12" fmla="*/ 646119 w 859272"/>
                <a:gd name="connsiteY12" fmla="*/ 243451 h 1142128"/>
                <a:gd name="connsiteX13" fmla="*/ 682279 w 859272"/>
                <a:gd name="connsiteY13" fmla="*/ 206363 h 1142128"/>
                <a:gd name="connsiteX14" fmla="*/ 682279 w 859272"/>
                <a:gd name="connsiteY14" fmla="*/ 199706 h 1142128"/>
                <a:gd name="connsiteX15" fmla="*/ 712729 w 859272"/>
                <a:gd name="connsiteY15" fmla="*/ 156912 h 1142128"/>
                <a:gd name="connsiteX16" fmla="*/ 746034 w 859272"/>
                <a:gd name="connsiteY16" fmla="*/ 150255 h 1142128"/>
                <a:gd name="connsiteX17" fmla="*/ 748889 w 859272"/>
                <a:gd name="connsiteY17" fmla="*/ 99853 h 1142128"/>
                <a:gd name="connsiteX18" fmla="*/ 769824 w 859272"/>
                <a:gd name="connsiteY18" fmla="*/ 93196 h 1142128"/>
                <a:gd name="connsiteX19" fmla="*/ 759356 w 859272"/>
                <a:gd name="connsiteY19" fmla="*/ 66569 h 1142128"/>
                <a:gd name="connsiteX20" fmla="*/ 695601 w 859272"/>
                <a:gd name="connsiteY20" fmla="*/ 0 h 1142128"/>
                <a:gd name="connsiteX21" fmla="*/ 628991 w 859272"/>
                <a:gd name="connsiteY21" fmla="*/ 6657 h 1142128"/>
                <a:gd name="connsiteX22" fmla="*/ 569041 w 859272"/>
                <a:gd name="connsiteY22" fmla="*/ 93196 h 1142128"/>
                <a:gd name="connsiteX23" fmla="*/ 542397 w 859272"/>
                <a:gd name="connsiteY23" fmla="*/ 110314 h 1142128"/>
                <a:gd name="connsiteX24" fmla="*/ 470078 w 859272"/>
                <a:gd name="connsiteY24" fmla="*/ 79882 h 1142128"/>
                <a:gd name="connsiteX25" fmla="*/ 406322 w 859272"/>
                <a:gd name="connsiteY25" fmla="*/ 116971 h 1142128"/>
                <a:gd name="connsiteX26" fmla="*/ 349228 w 859272"/>
                <a:gd name="connsiteY26" fmla="*/ 93196 h 1142128"/>
                <a:gd name="connsiteX27" fmla="*/ 313068 w 859272"/>
                <a:gd name="connsiteY27" fmla="*/ 163569 h 1142128"/>
                <a:gd name="connsiteX28" fmla="*/ 202685 w 859272"/>
                <a:gd name="connsiteY28" fmla="*/ 126480 h 1142128"/>
                <a:gd name="connsiteX29" fmla="*/ 99915 w 859272"/>
                <a:gd name="connsiteY29" fmla="*/ 142647 h 1142128"/>
                <a:gd name="connsiteX30" fmla="*/ 49482 w 859272"/>
                <a:gd name="connsiteY30" fmla="*/ 142647 h 1142128"/>
                <a:gd name="connsiteX31" fmla="*/ 33305 w 859272"/>
                <a:gd name="connsiteY31" fmla="*/ 166422 h 1142128"/>
                <a:gd name="connsiteX32" fmla="*/ 79932 w 859272"/>
                <a:gd name="connsiteY32" fmla="*/ 210167 h 1142128"/>
                <a:gd name="connsiteX33" fmla="*/ 36160 w 859272"/>
                <a:gd name="connsiteY33" fmla="*/ 250108 h 1142128"/>
                <a:gd name="connsiteX34" fmla="*/ 0 w 859272"/>
                <a:gd name="connsiteY34" fmla="*/ 412726 h 1142128"/>
                <a:gd name="connsiteX35" fmla="*/ 29499 w 859272"/>
                <a:gd name="connsiteY35" fmla="*/ 412726 h 1142128"/>
                <a:gd name="connsiteX36" fmla="*/ 46627 w 859272"/>
                <a:gd name="connsiteY36" fmla="*/ 376588 h 1142128"/>
                <a:gd name="connsiteX37" fmla="*/ 79932 w 859272"/>
                <a:gd name="connsiteY37" fmla="*/ 383245 h 1142128"/>
                <a:gd name="connsiteX38" fmla="*/ 79932 w 859272"/>
                <a:gd name="connsiteY38" fmla="*/ 383245 h 1142128"/>
                <a:gd name="connsiteX39" fmla="*/ 67562 w 859272"/>
                <a:gd name="connsiteY39" fmla="*/ 432696 h 1142128"/>
                <a:gd name="connsiteX40" fmla="*/ 83739 w 859272"/>
                <a:gd name="connsiteY40" fmla="*/ 483098 h 1142128"/>
                <a:gd name="connsiteX41" fmla="*/ 83739 w 859272"/>
                <a:gd name="connsiteY41" fmla="*/ 492608 h 1142128"/>
                <a:gd name="connsiteX42" fmla="*/ 127511 w 859272"/>
                <a:gd name="connsiteY42" fmla="*/ 512579 h 1142128"/>
                <a:gd name="connsiteX43" fmla="*/ 127511 w 859272"/>
                <a:gd name="connsiteY43" fmla="*/ 539206 h 1142128"/>
                <a:gd name="connsiteX44" fmla="*/ 79932 w 859272"/>
                <a:gd name="connsiteY44" fmla="*/ 549667 h 1142128"/>
                <a:gd name="connsiteX45" fmla="*/ 73271 w 859272"/>
                <a:gd name="connsiteY45" fmla="*/ 579147 h 1142128"/>
                <a:gd name="connsiteX46" fmla="*/ 113237 w 859272"/>
                <a:gd name="connsiteY46" fmla="*/ 592461 h 1142128"/>
                <a:gd name="connsiteX47" fmla="*/ 113237 w 859272"/>
                <a:gd name="connsiteY47" fmla="*/ 592461 h 1142128"/>
                <a:gd name="connsiteX48" fmla="*/ 159865 w 859272"/>
                <a:gd name="connsiteY48" fmla="*/ 639059 h 1142128"/>
                <a:gd name="connsiteX49" fmla="*/ 319729 w 859272"/>
                <a:gd name="connsiteY49" fmla="*/ 645716 h 1142128"/>
                <a:gd name="connsiteX50" fmla="*/ 319729 w 859272"/>
                <a:gd name="connsiteY50" fmla="*/ 645716 h 1142128"/>
                <a:gd name="connsiteX51" fmla="*/ 329245 w 859272"/>
                <a:gd name="connsiteY51" fmla="*/ 668540 h 1142128"/>
                <a:gd name="connsiteX52" fmla="*/ 275957 w 859272"/>
                <a:gd name="connsiteY52" fmla="*/ 737961 h 1142128"/>
                <a:gd name="connsiteX53" fmla="*/ 289279 w 859272"/>
                <a:gd name="connsiteY53" fmla="*/ 772197 h 1142128"/>
                <a:gd name="connsiteX54" fmla="*/ 275957 w 859272"/>
                <a:gd name="connsiteY54" fmla="*/ 821648 h 1142128"/>
                <a:gd name="connsiteX55" fmla="*/ 282618 w 859272"/>
                <a:gd name="connsiteY55" fmla="*/ 841618 h 1142128"/>
                <a:gd name="connsiteX56" fmla="*/ 272150 w 859272"/>
                <a:gd name="connsiteY56" fmla="*/ 861589 h 1142128"/>
                <a:gd name="connsiteX57" fmla="*/ 198879 w 859272"/>
                <a:gd name="connsiteY57" fmla="*/ 841618 h 1142128"/>
                <a:gd name="connsiteX58" fmla="*/ 186509 w 859272"/>
                <a:gd name="connsiteY58" fmla="*/ 874902 h 1142128"/>
                <a:gd name="connsiteX59" fmla="*/ 229329 w 859272"/>
                <a:gd name="connsiteY59" fmla="*/ 898677 h 1142128"/>
                <a:gd name="connsiteX60" fmla="*/ 235990 w 859272"/>
                <a:gd name="connsiteY60" fmla="*/ 951932 h 1142128"/>
                <a:gd name="connsiteX61" fmla="*/ 275957 w 859272"/>
                <a:gd name="connsiteY61" fmla="*/ 965246 h 1142128"/>
                <a:gd name="connsiteX62" fmla="*/ 275957 w 859272"/>
                <a:gd name="connsiteY62" fmla="*/ 966197 h 1142128"/>
                <a:gd name="connsiteX63" fmla="*/ 259780 w 859272"/>
                <a:gd name="connsiteY63" fmla="*/ 1032765 h 1142128"/>
                <a:gd name="connsiteX64" fmla="*/ 293085 w 859272"/>
                <a:gd name="connsiteY64" fmla="*/ 1058442 h 1142128"/>
                <a:gd name="connsiteX65" fmla="*/ 282618 w 859272"/>
                <a:gd name="connsiteY65" fmla="*/ 1139275 h 1142128"/>
                <a:gd name="connsiteX66" fmla="*/ 342567 w 859272"/>
                <a:gd name="connsiteY66" fmla="*/ 1142128 h 1142128"/>
                <a:gd name="connsiteX67" fmla="*/ 379678 w 859272"/>
                <a:gd name="connsiteY67" fmla="*/ 1108844 h 1142128"/>
                <a:gd name="connsiteX68" fmla="*/ 409177 w 859272"/>
                <a:gd name="connsiteY68" fmla="*/ 1105040 h 1142128"/>
                <a:gd name="connsiteX69" fmla="*/ 426305 w 859272"/>
                <a:gd name="connsiteY69" fmla="*/ 1082216 h 1142128"/>
                <a:gd name="connsiteX70" fmla="*/ 452949 w 859272"/>
                <a:gd name="connsiteY70" fmla="*/ 1058442 h 1142128"/>
                <a:gd name="connsiteX71" fmla="*/ 519560 w 859272"/>
                <a:gd name="connsiteY71" fmla="*/ 1062246 h 1142128"/>
                <a:gd name="connsiteX72" fmla="*/ 519560 w 859272"/>
                <a:gd name="connsiteY72" fmla="*/ 1061295 h 1142128"/>
                <a:gd name="connsiteX73" fmla="*/ 539543 w 859272"/>
                <a:gd name="connsiteY73" fmla="*/ 1067952 h 1142128"/>
                <a:gd name="connsiteX74" fmla="*/ 575703 w 859272"/>
                <a:gd name="connsiteY74" fmla="*/ 1014697 h 1142128"/>
                <a:gd name="connsiteX75" fmla="*/ 626136 w 859272"/>
                <a:gd name="connsiteY75" fmla="*/ 1011844 h 1142128"/>
                <a:gd name="connsiteX76" fmla="*/ 652780 w 859272"/>
                <a:gd name="connsiteY76" fmla="*/ 954785 h 1142128"/>
                <a:gd name="connsiteX77" fmla="*/ 679424 w 859272"/>
                <a:gd name="connsiteY77" fmla="*/ 977609 h 1142128"/>
                <a:gd name="connsiteX78" fmla="*/ 726051 w 859272"/>
                <a:gd name="connsiteY78" fmla="*/ 994726 h 1142128"/>
                <a:gd name="connsiteX79" fmla="*/ 781461 w 859272"/>
                <a:gd name="connsiteY79" fmla="*/ 1007749 h 1142128"/>
                <a:gd name="connsiteX80" fmla="*/ 839726 w 859272"/>
                <a:gd name="connsiteY80" fmla="*/ 971612 h 1142128"/>
                <a:gd name="connsiteX81" fmla="*/ 845950 w 859272"/>
                <a:gd name="connsiteY81" fmla="*/ 934814 h 1142128"/>
                <a:gd name="connsiteX82" fmla="*/ 842143 w 859272"/>
                <a:gd name="connsiteY82" fmla="*/ 881559 h 1142128"/>
                <a:gd name="connsiteX83" fmla="*/ 805984 w 859272"/>
                <a:gd name="connsiteY83" fmla="*/ 892020 h 1142128"/>
                <a:gd name="connsiteX0" fmla="*/ 805984 w 859272"/>
                <a:gd name="connsiteY0" fmla="*/ 892020 h 1142128"/>
                <a:gd name="connsiteX1" fmla="*/ 794488 w 859272"/>
                <a:gd name="connsiteY1" fmla="*/ 840887 h 1142128"/>
                <a:gd name="connsiteX2" fmla="*/ 841848 w 859272"/>
                <a:gd name="connsiteY2" fmla="*/ 761736 h 1142128"/>
                <a:gd name="connsiteX3" fmla="*/ 801149 w 859272"/>
                <a:gd name="connsiteY3" fmla="*/ 717260 h 1142128"/>
                <a:gd name="connsiteX4" fmla="*/ 859272 w 859272"/>
                <a:gd name="connsiteY4" fmla="*/ 601971 h 1142128"/>
                <a:gd name="connsiteX5" fmla="*/ 852611 w 859272"/>
                <a:gd name="connsiteY5" fmla="*/ 599118 h 1142128"/>
                <a:gd name="connsiteX6" fmla="*/ 769824 w 859272"/>
                <a:gd name="connsiteY6" fmla="*/ 525892 h 1142128"/>
                <a:gd name="connsiteX7" fmla="*/ 805984 w 859272"/>
                <a:gd name="connsiteY7" fmla="*/ 489755 h 1142128"/>
                <a:gd name="connsiteX8" fmla="*/ 759061 w 859272"/>
                <a:gd name="connsiteY8" fmla="*/ 414408 h 1142128"/>
                <a:gd name="connsiteX9" fmla="*/ 686085 w 859272"/>
                <a:gd name="connsiteY9" fmla="*/ 392755 h 1142128"/>
                <a:gd name="connsiteX10" fmla="*/ 682279 w 859272"/>
                <a:gd name="connsiteY10" fmla="*/ 392755 h 1142128"/>
                <a:gd name="connsiteX11" fmla="*/ 569041 w 859272"/>
                <a:gd name="connsiteY11" fmla="*/ 352814 h 1142128"/>
                <a:gd name="connsiteX12" fmla="*/ 646119 w 859272"/>
                <a:gd name="connsiteY12" fmla="*/ 243451 h 1142128"/>
                <a:gd name="connsiteX13" fmla="*/ 682279 w 859272"/>
                <a:gd name="connsiteY13" fmla="*/ 206363 h 1142128"/>
                <a:gd name="connsiteX14" fmla="*/ 682279 w 859272"/>
                <a:gd name="connsiteY14" fmla="*/ 199706 h 1142128"/>
                <a:gd name="connsiteX15" fmla="*/ 712729 w 859272"/>
                <a:gd name="connsiteY15" fmla="*/ 156912 h 1142128"/>
                <a:gd name="connsiteX16" fmla="*/ 746034 w 859272"/>
                <a:gd name="connsiteY16" fmla="*/ 150255 h 1142128"/>
                <a:gd name="connsiteX17" fmla="*/ 748889 w 859272"/>
                <a:gd name="connsiteY17" fmla="*/ 99853 h 1142128"/>
                <a:gd name="connsiteX18" fmla="*/ 769824 w 859272"/>
                <a:gd name="connsiteY18" fmla="*/ 93196 h 1142128"/>
                <a:gd name="connsiteX19" fmla="*/ 759356 w 859272"/>
                <a:gd name="connsiteY19" fmla="*/ 66569 h 1142128"/>
                <a:gd name="connsiteX20" fmla="*/ 695601 w 859272"/>
                <a:gd name="connsiteY20" fmla="*/ 0 h 1142128"/>
                <a:gd name="connsiteX21" fmla="*/ 628991 w 859272"/>
                <a:gd name="connsiteY21" fmla="*/ 6657 h 1142128"/>
                <a:gd name="connsiteX22" fmla="*/ 569041 w 859272"/>
                <a:gd name="connsiteY22" fmla="*/ 93196 h 1142128"/>
                <a:gd name="connsiteX23" fmla="*/ 542397 w 859272"/>
                <a:gd name="connsiteY23" fmla="*/ 110314 h 1142128"/>
                <a:gd name="connsiteX24" fmla="*/ 470078 w 859272"/>
                <a:gd name="connsiteY24" fmla="*/ 79882 h 1142128"/>
                <a:gd name="connsiteX25" fmla="*/ 406322 w 859272"/>
                <a:gd name="connsiteY25" fmla="*/ 116971 h 1142128"/>
                <a:gd name="connsiteX26" fmla="*/ 349228 w 859272"/>
                <a:gd name="connsiteY26" fmla="*/ 93196 h 1142128"/>
                <a:gd name="connsiteX27" fmla="*/ 313068 w 859272"/>
                <a:gd name="connsiteY27" fmla="*/ 163569 h 1142128"/>
                <a:gd name="connsiteX28" fmla="*/ 202685 w 859272"/>
                <a:gd name="connsiteY28" fmla="*/ 126480 h 1142128"/>
                <a:gd name="connsiteX29" fmla="*/ 99915 w 859272"/>
                <a:gd name="connsiteY29" fmla="*/ 142647 h 1142128"/>
                <a:gd name="connsiteX30" fmla="*/ 49482 w 859272"/>
                <a:gd name="connsiteY30" fmla="*/ 142647 h 1142128"/>
                <a:gd name="connsiteX31" fmla="*/ 33305 w 859272"/>
                <a:gd name="connsiteY31" fmla="*/ 166422 h 1142128"/>
                <a:gd name="connsiteX32" fmla="*/ 79932 w 859272"/>
                <a:gd name="connsiteY32" fmla="*/ 210167 h 1142128"/>
                <a:gd name="connsiteX33" fmla="*/ 36160 w 859272"/>
                <a:gd name="connsiteY33" fmla="*/ 250108 h 1142128"/>
                <a:gd name="connsiteX34" fmla="*/ 0 w 859272"/>
                <a:gd name="connsiteY34" fmla="*/ 412726 h 1142128"/>
                <a:gd name="connsiteX35" fmla="*/ 29499 w 859272"/>
                <a:gd name="connsiteY35" fmla="*/ 412726 h 1142128"/>
                <a:gd name="connsiteX36" fmla="*/ 46627 w 859272"/>
                <a:gd name="connsiteY36" fmla="*/ 376588 h 1142128"/>
                <a:gd name="connsiteX37" fmla="*/ 79932 w 859272"/>
                <a:gd name="connsiteY37" fmla="*/ 383245 h 1142128"/>
                <a:gd name="connsiteX38" fmla="*/ 79932 w 859272"/>
                <a:gd name="connsiteY38" fmla="*/ 383245 h 1142128"/>
                <a:gd name="connsiteX39" fmla="*/ 67562 w 859272"/>
                <a:gd name="connsiteY39" fmla="*/ 432696 h 1142128"/>
                <a:gd name="connsiteX40" fmla="*/ 83739 w 859272"/>
                <a:gd name="connsiteY40" fmla="*/ 483098 h 1142128"/>
                <a:gd name="connsiteX41" fmla="*/ 83739 w 859272"/>
                <a:gd name="connsiteY41" fmla="*/ 492608 h 1142128"/>
                <a:gd name="connsiteX42" fmla="*/ 127511 w 859272"/>
                <a:gd name="connsiteY42" fmla="*/ 512579 h 1142128"/>
                <a:gd name="connsiteX43" fmla="*/ 127511 w 859272"/>
                <a:gd name="connsiteY43" fmla="*/ 539206 h 1142128"/>
                <a:gd name="connsiteX44" fmla="*/ 79932 w 859272"/>
                <a:gd name="connsiteY44" fmla="*/ 549667 h 1142128"/>
                <a:gd name="connsiteX45" fmla="*/ 73271 w 859272"/>
                <a:gd name="connsiteY45" fmla="*/ 579147 h 1142128"/>
                <a:gd name="connsiteX46" fmla="*/ 113237 w 859272"/>
                <a:gd name="connsiteY46" fmla="*/ 592461 h 1142128"/>
                <a:gd name="connsiteX47" fmla="*/ 113237 w 859272"/>
                <a:gd name="connsiteY47" fmla="*/ 592461 h 1142128"/>
                <a:gd name="connsiteX48" fmla="*/ 159865 w 859272"/>
                <a:gd name="connsiteY48" fmla="*/ 639059 h 1142128"/>
                <a:gd name="connsiteX49" fmla="*/ 319729 w 859272"/>
                <a:gd name="connsiteY49" fmla="*/ 645716 h 1142128"/>
                <a:gd name="connsiteX50" fmla="*/ 319729 w 859272"/>
                <a:gd name="connsiteY50" fmla="*/ 645716 h 1142128"/>
                <a:gd name="connsiteX51" fmla="*/ 329245 w 859272"/>
                <a:gd name="connsiteY51" fmla="*/ 668540 h 1142128"/>
                <a:gd name="connsiteX52" fmla="*/ 275957 w 859272"/>
                <a:gd name="connsiteY52" fmla="*/ 737961 h 1142128"/>
                <a:gd name="connsiteX53" fmla="*/ 289279 w 859272"/>
                <a:gd name="connsiteY53" fmla="*/ 772197 h 1142128"/>
                <a:gd name="connsiteX54" fmla="*/ 275957 w 859272"/>
                <a:gd name="connsiteY54" fmla="*/ 821648 h 1142128"/>
                <a:gd name="connsiteX55" fmla="*/ 282618 w 859272"/>
                <a:gd name="connsiteY55" fmla="*/ 841618 h 1142128"/>
                <a:gd name="connsiteX56" fmla="*/ 272150 w 859272"/>
                <a:gd name="connsiteY56" fmla="*/ 861589 h 1142128"/>
                <a:gd name="connsiteX57" fmla="*/ 198879 w 859272"/>
                <a:gd name="connsiteY57" fmla="*/ 841618 h 1142128"/>
                <a:gd name="connsiteX58" fmla="*/ 186509 w 859272"/>
                <a:gd name="connsiteY58" fmla="*/ 874902 h 1142128"/>
                <a:gd name="connsiteX59" fmla="*/ 229329 w 859272"/>
                <a:gd name="connsiteY59" fmla="*/ 898677 h 1142128"/>
                <a:gd name="connsiteX60" fmla="*/ 235990 w 859272"/>
                <a:gd name="connsiteY60" fmla="*/ 951932 h 1142128"/>
                <a:gd name="connsiteX61" fmla="*/ 275957 w 859272"/>
                <a:gd name="connsiteY61" fmla="*/ 965246 h 1142128"/>
                <a:gd name="connsiteX62" fmla="*/ 275957 w 859272"/>
                <a:gd name="connsiteY62" fmla="*/ 966197 h 1142128"/>
                <a:gd name="connsiteX63" fmla="*/ 259780 w 859272"/>
                <a:gd name="connsiteY63" fmla="*/ 1032765 h 1142128"/>
                <a:gd name="connsiteX64" fmla="*/ 293085 w 859272"/>
                <a:gd name="connsiteY64" fmla="*/ 1058442 h 1142128"/>
                <a:gd name="connsiteX65" fmla="*/ 282618 w 859272"/>
                <a:gd name="connsiteY65" fmla="*/ 1139275 h 1142128"/>
                <a:gd name="connsiteX66" fmla="*/ 342567 w 859272"/>
                <a:gd name="connsiteY66" fmla="*/ 1142128 h 1142128"/>
                <a:gd name="connsiteX67" fmla="*/ 379678 w 859272"/>
                <a:gd name="connsiteY67" fmla="*/ 1108844 h 1142128"/>
                <a:gd name="connsiteX68" fmla="*/ 409177 w 859272"/>
                <a:gd name="connsiteY68" fmla="*/ 1105040 h 1142128"/>
                <a:gd name="connsiteX69" fmla="*/ 426305 w 859272"/>
                <a:gd name="connsiteY69" fmla="*/ 1082216 h 1142128"/>
                <a:gd name="connsiteX70" fmla="*/ 452949 w 859272"/>
                <a:gd name="connsiteY70" fmla="*/ 1058442 h 1142128"/>
                <a:gd name="connsiteX71" fmla="*/ 519560 w 859272"/>
                <a:gd name="connsiteY71" fmla="*/ 1062246 h 1142128"/>
                <a:gd name="connsiteX72" fmla="*/ 519560 w 859272"/>
                <a:gd name="connsiteY72" fmla="*/ 1061295 h 1142128"/>
                <a:gd name="connsiteX73" fmla="*/ 539543 w 859272"/>
                <a:gd name="connsiteY73" fmla="*/ 1067952 h 1142128"/>
                <a:gd name="connsiteX74" fmla="*/ 575703 w 859272"/>
                <a:gd name="connsiteY74" fmla="*/ 1014697 h 1142128"/>
                <a:gd name="connsiteX75" fmla="*/ 626136 w 859272"/>
                <a:gd name="connsiteY75" fmla="*/ 1011844 h 1142128"/>
                <a:gd name="connsiteX76" fmla="*/ 652780 w 859272"/>
                <a:gd name="connsiteY76" fmla="*/ 954785 h 1142128"/>
                <a:gd name="connsiteX77" fmla="*/ 679424 w 859272"/>
                <a:gd name="connsiteY77" fmla="*/ 977609 h 1142128"/>
                <a:gd name="connsiteX78" fmla="*/ 723929 w 859272"/>
                <a:gd name="connsiteY78" fmla="*/ 1003214 h 1142128"/>
                <a:gd name="connsiteX79" fmla="*/ 781461 w 859272"/>
                <a:gd name="connsiteY79" fmla="*/ 1007749 h 1142128"/>
                <a:gd name="connsiteX80" fmla="*/ 839726 w 859272"/>
                <a:gd name="connsiteY80" fmla="*/ 971612 h 1142128"/>
                <a:gd name="connsiteX81" fmla="*/ 845950 w 859272"/>
                <a:gd name="connsiteY81" fmla="*/ 934814 h 1142128"/>
                <a:gd name="connsiteX82" fmla="*/ 842143 w 859272"/>
                <a:gd name="connsiteY82" fmla="*/ 881559 h 1142128"/>
                <a:gd name="connsiteX83" fmla="*/ 805984 w 859272"/>
                <a:gd name="connsiteY83" fmla="*/ 892020 h 1142128"/>
                <a:gd name="connsiteX0" fmla="*/ 805984 w 859272"/>
                <a:gd name="connsiteY0" fmla="*/ 892020 h 1142128"/>
                <a:gd name="connsiteX1" fmla="*/ 794488 w 859272"/>
                <a:gd name="connsiteY1" fmla="*/ 840887 h 1142128"/>
                <a:gd name="connsiteX2" fmla="*/ 841848 w 859272"/>
                <a:gd name="connsiteY2" fmla="*/ 761736 h 1142128"/>
                <a:gd name="connsiteX3" fmla="*/ 801149 w 859272"/>
                <a:gd name="connsiteY3" fmla="*/ 717260 h 1142128"/>
                <a:gd name="connsiteX4" fmla="*/ 859272 w 859272"/>
                <a:gd name="connsiteY4" fmla="*/ 601971 h 1142128"/>
                <a:gd name="connsiteX5" fmla="*/ 852611 w 859272"/>
                <a:gd name="connsiteY5" fmla="*/ 599118 h 1142128"/>
                <a:gd name="connsiteX6" fmla="*/ 769824 w 859272"/>
                <a:gd name="connsiteY6" fmla="*/ 525892 h 1142128"/>
                <a:gd name="connsiteX7" fmla="*/ 805984 w 859272"/>
                <a:gd name="connsiteY7" fmla="*/ 489755 h 1142128"/>
                <a:gd name="connsiteX8" fmla="*/ 759061 w 859272"/>
                <a:gd name="connsiteY8" fmla="*/ 414408 h 1142128"/>
                <a:gd name="connsiteX9" fmla="*/ 686085 w 859272"/>
                <a:gd name="connsiteY9" fmla="*/ 392755 h 1142128"/>
                <a:gd name="connsiteX10" fmla="*/ 682279 w 859272"/>
                <a:gd name="connsiteY10" fmla="*/ 392755 h 1142128"/>
                <a:gd name="connsiteX11" fmla="*/ 569041 w 859272"/>
                <a:gd name="connsiteY11" fmla="*/ 352814 h 1142128"/>
                <a:gd name="connsiteX12" fmla="*/ 646119 w 859272"/>
                <a:gd name="connsiteY12" fmla="*/ 243451 h 1142128"/>
                <a:gd name="connsiteX13" fmla="*/ 682279 w 859272"/>
                <a:gd name="connsiteY13" fmla="*/ 206363 h 1142128"/>
                <a:gd name="connsiteX14" fmla="*/ 682279 w 859272"/>
                <a:gd name="connsiteY14" fmla="*/ 199706 h 1142128"/>
                <a:gd name="connsiteX15" fmla="*/ 712729 w 859272"/>
                <a:gd name="connsiteY15" fmla="*/ 156912 h 1142128"/>
                <a:gd name="connsiteX16" fmla="*/ 746034 w 859272"/>
                <a:gd name="connsiteY16" fmla="*/ 150255 h 1142128"/>
                <a:gd name="connsiteX17" fmla="*/ 748889 w 859272"/>
                <a:gd name="connsiteY17" fmla="*/ 99853 h 1142128"/>
                <a:gd name="connsiteX18" fmla="*/ 769824 w 859272"/>
                <a:gd name="connsiteY18" fmla="*/ 93196 h 1142128"/>
                <a:gd name="connsiteX19" fmla="*/ 759356 w 859272"/>
                <a:gd name="connsiteY19" fmla="*/ 66569 h 1142128"/>
                <a:gd name="connsiteX20" fmla="*/ 695601 w 859272"/>
                <a:gd name="connsiteY20" fmla="*/ 0 h 1142128"/>
                <a:gd name="connsiteX21" fmla="*/ 628991 w 859272"/>
                <a:gd name="connsiteY21" fmla="*/ 6657 h 1142128"/>
                <a:gd name="connsiteX22" fmla="*/ 569041 w 859272"/>
                <a:gd name="connsiteY22" fmla="*/ 93196 h 1142128"/>
                <a:gd name="connsiteX23" fmla="*/ 542397 w 859272"/>
                <a:gd name="connsiteY23" fmla="*/ 110314 h 1142128"/>
                <a:gd name="connsiteX24" fmla="*/ 470078 w 859272"/>
                <a:gd name="connsiteY24" fmla="*/ 79882 h 1142128"/>
                <a:gd name="connsiteX25" fmla="*/ 406322 w 859272"/>
                <a:gd name="connsiteY25" fmla="*/ 116971 h 1142128"/>
                <a:gd name="connsiteX26" fmla="*/ 349228 w 859272"/>
                <a:gd name="connsiteY26" fmla="*/ 93196 h 1142128"/>
                <a:gd name="connsiteX27" fmla="*/ 313068 w 859272"/>
                <a:gd name="connsiteY27" fmla="*/ 163569 h 1142128"/>
                <a:gd name="connsiteX28" fmla="*/ 202685 w 859272"/>
                <a:gd name="connsiteY28" fmla="*/ 126480 h 1142128"/>
                <a:gd name="connsiteX29" fmla="*/ 99915 w 859272"/>
                <a:gd name="connsiteY29" fmla="*/ 142647 h 1142128"/>
                <a:gd name="connsiteX30" fmla="*/ 49482 w 859272"/>
                <a:gd name="connsiteY30" fmla="*/ 142647 h 1142128"/>
                <a:gd name="connsiteX31" fmla="*/ 33305 w 859272"/>
                <a:gd name="connsiteY31" fmla="*/ 166422 h 1142128"/>
                <a:gd name="connsiteX32" fmla="*/ 79932 w 859272"/>
                <a:gd name="connsiteY32" fmla="*/ 210167 h 1142128"/>
                <a:gd name="connsiteX33" fmla="*/ 36160 w 859272"/>
                <a:gd name="connsiteY33" fmla="*/ 250108 h 1142128"/>
                <a:gd name="connsiteX34" fmla="*/ 0 w 859272"/>
                <a:gd name="connsiteY34" fmla="*/ 412726 h 1142128"/>
                <a:gd name="connsiteX35" fmla="*/ 29499 w 859272"/>
                <a:gd name="connsiteY35" fmla="*/ 412726 h 1142128"/>
                <a:gd name="connsiteX36" fmla="*/ 46627 w 859272"/>
                <a:gd name="connsiteY36" fmla="*/ 376588 h 1142128"/>
                <a:gd name="connsiteX37" fmla="*/ 79932 w 859272"/>
                <a:gd name="connsiteY37" fmla="*/ 383245 h 1142128"/>
                <a:gd name="connsiteX38" fmla="*/ 79932 w 859272"/>
                <a:gd name="connsiteY38" fmla="*/ 383245 h 1142128"/>
                <a:gd name="connsiteX39" fmla="*/ 67562 w 859272"/>
                <a:gd name="connsiteY39" fmla="*/ 432696 h 1142128"/>
                <a:gd name="connsiteX40" fmla="*/ 83739 w 859272"/>
                <a:gd name="connsiteY40" fmla="*/ 483098 h 1142128"/>
                <a:gd name="connsiteX41" fmla="*/ 83739 w 859272"/>
                <a:gd name="connsiteY41" fmla="*/ 492608 h 1142128"/>
                <a:gd name="connsiteX42" fmla="*/ 127511 w 859272"/>
                <a:gd name="connsiteY42" fmla="*/ 512579 h 1142128"/>
                <a:gd name="connsiteX43" fmla="*/ 127511 w 859272"/>
                <a:gd name="connsiteY43" fmla="*/ 539206 h 1142128"/>
                <a:gd name="connsiteX44" fmla="*/ 79932 w 859272"/>
                <a:gd name="connsiteY44" fmla="*/ 549667 h 1142128"/>
                <a:gd name="connsiteX45" fmla="*/ 73271 w 859272"/>
                <a:gd name="connsiteY45" fmla="*/ 579147 h 1142128"/>
                <a:gd name="connsiteX46" fmla="*/ 113237 w 859272"/>
                <a:gd name="connsiteY46" fmla="*/ 592461 h 1142128"/>
                <a:gd name="connsiteX47" fmla="*/ 113237 w 859272"/>
                <a:gd name="connsiteY47" fmla="*/ 592461 h 1142128"/>
                <a:gd name="connsiteX48" fmla="*/ 159865 w 859272"/>
                <a:gd name="connsiteY48" fmla="*/ 639059 h 1142128"/>
                <a:gd name="connsiteX49" fmla="*/ 319729 w 859272"/>
                <a:gd name="connsiteY49" fmla="*/ 645716 h 1142128"/>
                <a:gd name="connsiteX50" fmla="*/ 319729 w 859272"/>
                <a:gd name="connsiteY50" fmla="*/ 645716 h 1142128"/>
                <a:gd name="connsiteX51" fmla="*/ 329245 w 859272"/>
                <a:gd name="connsiteY51" fmla="*/ 668540 h 1142128"/>
                <a:gd name="connsiteX52" fmla="*/ 275957 w 859272"/>
                <a:gd name="connsiteY52" fmla="*/ 737961 h 1142128"/>
                <a:gd name="connsiteX53" fmla="*/ 289279 w 859272"/>
                <a:gd name="connsiteY53" fmla="*/ 772197 h 1142128"/>
                <a:gd name="connsiteX54" fmla="*/ 275957 w 859272"/>
                <a:gd name="connsiteY54" fmla="*/ 821648 h 1142128"/>
                <a:gd name="connsiteX55" fmla="*/ 282618 w 859272"/>
                <a:gd name="connsiteY55" fmla="*/ 841618 h 1142128"/>
                <a:gd name="connsiteX56" fmla="*/ 272150 w 859272"/>
                <a:gd name="connsiteY56" fmla="*/ 861589 h 1142128"/>
                <a:gd name="connsiteX57" fmla="*/ 198879 w 859272"/>
                <a:gd name="connsiteY57" fmla="*/ 841618 h 1142128"/>
                <a:gd name="connsiteX58" fmla="*/ 186509 w 859272"/>
                <a:gd name="connsiteY58" fmla="*/ 874902 h 1142128"/>
                <a:gd name="connsiteX59" fmla="*/ 229329 w 859272"/>
                <a:gd name="connsiteY59" fmla="*/ 898677 h 1142128"/>
                <a:gd name="connsiteX60" fmla="*/ 235990 w 859272"/>
                <a:gd name="connsiteY60" fmla="*/ 951932 h 1142128"/>
                <a:gd name="connsiteX61" fmla="*/ 275957 w 859272"/>
                <a:gd name="connsiteY61" fmla="*/ 965246 h 1142128"/>
                <a:gd name="connsiteX62" fmla="*/ 275957 w 859272"/>
                <a:gd name="connsiteY62" fmla="*/ 966197 h 1142128"/>
                <a:gd name="connsiteX63" fmla="*/ 259780 w 859272"/>
                <a:gd name="connsiteY63" fmla="*/ 1032765 h 1142128"/>
                <a:gd name="connsiteX64" fmla="*/ 293085 w 859272"/>
                <a:gd name="connsiteY64" fmla="*/ 1058442 h 1142128"/>
                <a:gd name="connsiteX65" fmla="*/ 282618 w 859272"/>
                <a:gd name="connsiteY65" fmla="*/ 1139275 h 1142128"/>
                <a:gd name="connsiteX66" fmla="*/ 342567 w 859272"/>
                <a:gd name="connsiteY66" fmla="*/ 1142128 h 1142128"/>
                <a:gd name="connsiteX67" fmla="*/ 379678 w 859272"/>
                <a:gd name="connsiteY67" fmla="*/ 1108844 h 1142128"/>
                <a:gd name="connsiteX68" fmla="*/ 409177 w 859272"/>
                <a:gd name="connsiteY68" fmla="*/ 1105040 h 1142128"/>
                <a:gd name="connsiteX69" fmla="*/ 426305 w 859272"/>
                <a:gd name="connsiteY69" fmla="*/ 1082216 h 1142128"/>
                <a:gd name="connsiteX70" fmla="*/ 452949 w 859272"/>
                <a:gd name="connsiteY70" fmla="*/ 1058442 h 1142128"/>
                <a:gd name="connsiteX71" fmla="*/ 519560 w 859272"/>
                <a:gd name="connsiteY71" fmla="*/ 1062246 h 1142128"/>
                <a:gd name="connsiteX72" fmla="*/ 519560 w 859272"/>
                <a:gd name="connsiteY72" fmla="*/ 1061295 h 1142128"/>
                <a:gd name="connsiteX73" fmla="*/ 539543 w 859272"/>
                <a:gd name="connsiteY73" fmla="*/ 1067952 h 1142128"/>
                <a:gd name="connsiteX74" fmla="*/ 575703 w 859272"/>
                <a:gd name="connsiteY74" fmla="*/ 1014697 h 1142128"/>
                <a:gd name="connsiteX75" fmla="*/ 626136 w 859272"/>
                <a:gd name="connsiteY75" fmla="*/ 1011844 h 1142128"/>
                <a:gd name="connsiteX76" fmla="*/ 652780 w 859272"/>
                <a:gd name="connsiteY76" fmla="*/ 954785 h 1142128"/>
                <a:gd name="connsiteX77" fmla="*/ 677302 w 859272"/>
                <a:gd name="connsiteY77" fmla="*/ 983975 h 1142128"/>
                <a:gd name="connsiteX78" fmla="*/ 723929 w 859272"/>
                <a:gd name="connsiteY78" fmla="*/ 1003214 h 1142128"/>
                <a:gd name="connsiteX79" fmla="*/ 781461 w 859272"/>
                <a:gd name="connsiteY79" fmla="*/ 1007749 h 1142128"/>
                <a:gd name="connsiteX80" fmla="*/ 839726 w 859272"/>
                <a:gd name="connsiteY80" fmla="*/ 971612 h 1142128"/>
                <a:gd name="connsiteX81" fmla="*/ 845950 w 859272"/>
                <a:gd name="connsiteY81" fmla="*/ 934814 h 1142128"/>
                <a:gd name="connsiteX82" fmla="*/ 842143 w 859272"/>
                <a:gd name="connsiteY82" fmla="*/ 881559 h 1142128"/>
                <a:gd name="connsiteX83" fmla="*/ 805984 w 859272"/>
                <a:gd name="connsiteY83" fmla="*/ 892020 h 1142128"/>
                <a:gd name="connsiteX0" fmla="*/ 805984 w 859272"/>
                <a:gd name="connsiteY0" fmla="*/ 892020 h 1142128"/>
                <a:gd name="connsiteX1" fmla="*/ 794488 w 859272"/>
                <a:gd name="connsiteY1" fmla="*/ 840887 h 1142128"/>
                <a:gd name="connsiteX2" fmla="*/ 841848 w 859272"/>
                <a:gd name="connsiteY2" fmla="*/ 761736 h 1142128"/>
                <a:gd name="connsiteX3" fmla="*/ 801149 w 859272"/>
                <a:gd name="connsiteY3" fmla="*/ 717260 h 1142128"/>
                <a:gd name="connsiteX4" fmla="*/ 859272 w 859272"/>
                <a:gd name="connsiteY4" fmla="*/ 601971 h 1142128"/>
                <a:gd name="connsiteX5" fmla="*/ 852611 w 859272"/>
                <a:gd name="connsiteY5" fmla="*/ 599118 h 1142128"/>
                <a:gd name="connsiteX6" fmla="*/ 769824 w 859272"/>
                <a:gd name="connsiteY6" fmla="*/ 525892 h 1142128"/>
                <a:gd name="connsiteX7" fmla="*/ 805984 w 859272"/>
                <a:gd name="connsiteY7" fmla="*/ 489755 h 1142128"/>
                <a:gd name="connsiteX8" fmla="*/ 759061 w 859272"/>
                <a:gd name="connsiteY8" fmla="*/ 414408 h 1142128"/>
                <a:gd name="connsiteX9" fmla="*/ 686085 w 859272"/>
                <a:gd name="connsiteY9" fmla="*/ 392755 h 1142128"/>
                <a:gd name="connsiteX10" fmla="*/ 682279 w 859272"/>
                <a:gd name="connsiteY10" fmla="*/ 392755 h 1142128"/>
                <a:gd name="connsiteX11" fmla="*/ 569041 w 859272"/>
                <a:gd name="connsiteY11" fmla="*/ 352814 h 1142128"/>
                <a:gd name="connsiteX12" fmla="*/ 646119 w 859272"/>
                <a:gd name="connsiteY12" fmla="*/ 243451 h 1142128"/>
                <a:gd name="connsiteX13" fmla="*/ 682279 w 859272"/>
                <a:gd name="connsiteY13" fmla="*/ 206363 h 1142128"/>
                <a:gd name="connsiteX14" fmla="*/ 682279 w 859272"/>
                <a:gd name="connsiteY14" fmla="*/ 199706 h 1142128"/>
                <a:gd name="connsiteX15" fmla="*/ 712729 w 859272"/>
                <a:gd name="connsiteY15" fmla="*/ 156912 h 1142128"/>
                <a:gd name="connsiteX16" fmla="*/ 746034 w 859272"/>
                <a:gd name="connsiteY16" fmla="*/ 150255 h 1142128"/>
                <a:gd name="connsiteX17" fmla="*/ 748889 w 859272"/>
                <a:gd name="connsiteY17" fmla="*/ 99853 h 1142128"/>
                <a:gd name="connsiteX18" fmla="*/ 769824 w 859272"/>
                <a:gd name="connsiteY18" fmla="*/ 93196 h 1142128"/>
                <a:gd name="connsiteX19" fmla="*/ 759356 w 859272"/>
                <a:gd name="connsiteY19" fmla="*/ 66569 h 1142128"/>
                <a:gd name="connsiteX20" fmla="*/ 695601 w 859272"/>
                <a:gd name="connsiteY20" fmla="*/ 0 h 1142128"/>
                <a:gd name="connsiteX21" fmla="*/ 628991 w 859272"/>
                <a:gd name="connsiteY21" fmla="*/ 6657 h 1142128"/>
                <a:gd name="connsiteX22" fmla="*/ 569041 w 859272"/>
                <a:gd name="connsiteY22" fmla="*/ 93196 h 1142128"/>
                <a:gd name="connsiteX23" fmla="*/ 542397 w 859272"/>
                <a:gd name="connsiteY23" fmla="*/ 110314 h 1142128"/>
                <a:gd name="connsiteX24" fmla="*/ 470078 w 859272"/>
                <a:gd name="connsiteY24" fmla="*/ 79882 h 1142128"/>
                <a:gd name="connsiteX25" fmla="*/ 406322 w 859272"/>
                <a:gd name="connsiteY25" fmla="*/ 116971 h 1142128"/>
                <a:gd name="connsiteX26" fmla="*/ 349228 w 859272"/>
                <a:gd name="connsiteY26" fmla="*/ 93196 h 1142128"/>
                <a:gd name="connsiteX27" fmla="*/ 313068 w 859272"/>
                <a:gd name="connsiteY27" fmla="*/ 163569 h 1142128"/>
                <a:gd name="connsiteX28" fmla="*/ 202685 w 859272"/>
                <a:gd name="connsiteY28" fmla="*/ 126480 h 1142128"/>
                <a:gd name="connsiteX29" fmla="*/ 99915 w 859272"/>
                <a:gd name="connsiteY29" fmla="*/ 142647 h 1142128"/>
                <a:gd name="connsiteX30" fmla="*/ 49482 w 859272"/>
                <a:gd name="connsiteY30" fmla="*/ 142647 h 1142128"/>
                <a:gd name="connsiteX31" fmla="*/ 33305 w 859272"/>
                <a:gd name="connsiteY31" fmla="*/ 166422 h 1142128"/>
                <a:gd name="connsiteX32" fmla="*/ 79932 w 859272"/>
                <a:gd name="connsiteY32" fmla="*/ 210167 h 1142128"/>
                <a:gd name="connsiteX33" fmla="*/ 36160 w 859272"/>
                <a:gd name="connsiteY33" fmla="*/ 250108 h 1142128"/>
                <a:gd name="connsiteX34" fmla="*/ 0 w 859272"/>
                <a:gd name="connsiteY34" fmla="*/ 412726 h 1142128"/>
                <a:gd name="connsiteX35" fmla="*/ 29499 w 859272"/>
                <a:gd name="connsiteY35" fmla="*/ 412726 h 1142128"/>
                <a:gd name="connsiteX36" fmla="*/ 46627 w 859272"/>
                <a:gd name="connsiteY36" fmla="*/ 376588 h 1142128"/>
                <a:gd name="connsiteX37" fmla="*/ 79932 w 859272"/>
                <a:gd name="connsiteY37" fmla="*/ 383245 h 1142128"/>
                <a:gd name="connsiteX38" fmla="*/ 79932 w 859272"/>
                <a:gd name="connsiteY38" fmla="*/ 383245 h 1142128"/>
                <a:gd name="connsiteX39" fmla="*/ 67562 w 859272"/>
                <a:gd name="connsiteY39" fmla="*/ 432696 h 1142128"/>
                <a:gd name="connsiteX40" fmla="*/ 83739 w 859272"/>
                <a:gd name="connsiteY40" fmla="*/ 483098 h 1142128"/>
                <a:gd name="connsiteX41" fmla="*/ 83739 w 859272"/>
                <a:gd name="connsiteY41" fmla="*/ 492608 h 1142128"/>
                <a:gd name="connsiteX42" fmla="*/ 127511 w 859272"/>
                <a:gd name="connsiteY42" fmla="*/ 512579 h 1142128"/>
                <a:gd name="connsiteX43" fmla="*/ 127511 w 859272"/>
                <a:gd name="connsiteY43" fmla="*/ 539206 h 1142128"/>
                <a:gd name="connsiteX44" fmla="*/ 79932 w 859272"/>
                <a:gd name="connsiteY44" fmla="*/ 549667 h 1142128"/>
                <a:gd name="connsiteX45" fmla="*/ 73271 w 859272"/>
                <a:gd name="connsiteY45" fmla="*/ 579147 h 1142128"/>
                <a:gd name="connsiteX46" fmla="*/ 113237 w 859272"/>
                <a:gd name="connsiteY46" fmla="*/ 592461 h 1142128"/>
                <a:gd name="connsiteX47" fmla="*/ 113237 w 859272"/>
                <a:gd name="connsiteY47" fmla="*/ 592461 h 1142128"/>
                <a:gd name="connsiteX48" fmla="*/ 159865 w 859272"/>
                <a:gd name="connsiteY48" fmla="*/ 639059 h 1142128"/>
                <a:gd name="connsiteX49" fmla="*/ 319729 w 859272"/>
                <a:gd name="connsiteY49" fmla="*/ 645716 h 1142128"/>
                <a:gd name="connsiteX50" fmla="*/ 319729 w 859272"/>
                <a:gd name="connsiteY50" fmla="*/ 645716 h 1142128"/>
                <a:gd name="connsiteX51" fmla="*/ 329245 w 859272"/>
                <a:gd name="connsiteY51" fmla="*/ 668540 h 1142128"/>
                <a:gd name="connsiteX52" fmla="*/ 275957 w 859272"/>
                <a:gd name="connsiteY52" fmla="*/ 737961 h 1142128"/>
                <a:gd name="connsiteX53" fmla="*/ 289279 w 859272"/>
                <a:gd name="connsiteY53" fmla="*/ 772197 h 1142128"/>
                <a:gd name="connsiteX54" fmla="*/ 275957 w 859272"/>
                <a:gd name="connsiteY54" fmla="*/ 821648 h 1142128"/>
                <a:gd name="connsiteX55" fmla="*/ 282618 w 859272"/>
                <a:gd name="connsiteY55" fmla="*/ 841618 h 1142128"/>
                <a:gd name="connsiteX56" fmla="*/ 272150 w 859272"/>
                <a:gd name="connsiteY56" fmla="*/ 861589 h 1142128"/>
                <a:gd name="connsiteX57" fmla="*/ 198879 w 859272"/>
                <a:gd name="connsiteY57" fmla="*/ 841618 h 1142128"/>
                <a:gd name="connsiteX58" fmla="*/ 186509 w 859272"/>
                <a:gd name="connsiteY58" fmla="*/ 874902 h 1142128"/>
                <a:gd name="connsiteX59" fmla="*/ 229329 w 859272"/>
                <a:gd name="connsiteY59" fmla="*/ 898677 h 1142128"/>
                <a:gd name="connsiteX60" fmla="*/ 235990 w 859272"/>
                <a:gd name="connsiteY60" fmla="*/ 951932 h 1142128"/>
                <a:gd name="connsiteX61" fmla="*/ 275957 w 859272"/>
                <a:gd name="connsiteY61" fmla="*/ 965246 h 1142128"/>
                <a:gd name="connsiteX62" fmla="*/ 275957 w 859272"/>
                <a:gd name="connsiteY62" fmla="*/ 966197 h 1142128"/>
                <a:gd name="connsiteX63" fmla="*/ 259780 w 859272"/>
                <a:gd name="connsiteY63" fmla="*/ 1032765 h 1142128"/>
                <a:gd name="connsiteX64" fmla="*/ 293085 w 859272"/>
                <a:gd name="connsiteY64" fmla="*/ 1058442 h 1142128"/>
                <a:gd name="connsiteX65" fmla="*/ 282618 w 859272"/>
                <a:gd name="connsiteY65" fmla="*/ 1139275 h 1142128"/>
                <a:gd name="connsiteX66" fmla="*/ 342567 w 859272"/>
                <a:gd name="connsiteY66" fmla="*/ 1142128 h 1142128"/>
                <a:gd name="connsiteX67" fmla="*/ 379678 w 859272"/>
                <a:gd name="connsiteY67" fmla="*/ 1108844 h 1142128"/>
                <a:gd name="connsiteX68" fmla="*/ 409177 w 859272"/>
                <a:gd name="connsiteY68" fmla="*/ 1105040 h 1142128"/>
                <a:gd name="connsiteX69" fmla="*/ 426305 w 859272"/>
                <a:gd name="connsiteY69" fmla="*/ 1082216 h 1142128"/>
                <a:gd name="connsiteX70" fmla="*/ 452949 w 859272"/>
                <a:gd name="connsiteY70" fmla="*/ 1058442 h 1142128"/>
                <a:gd name="connsiteX71" fmla="*/ 519560 w 859272"/>
                <a:gd name="connsiteY71" fmla="*/ 1062246 h 1142128"/>
                <a:gd name="connsiteX72" fmla="*/ 519560 w 859272"/>
                <a:gd name="connsiteY72" fmla="*/ 1061295 h 1142128"/>
                <a:gd name="connsiteX73" fmla="*/ 539543 w 859272"/>
                <a:gd name="connsiteY73" fmla="*/ 1067952 h 1142128"/>
                <a:gd name="connsiteX74" fmla="*/ 575703 w 859272"/>
                <a:gd name="connsiteY74" fmla="*/ 1014697 h 1142128"/>
                <a:gd name="connsiteX75" fmla="*/ 626136 w 859272"/>
                <a:gd name="connsiteY75" fmla="*/ 1011844 h 1142128"/>
                <a:gd name="connsiteX76" fmla="*/ 652780 w 859272"/>
                <a:gd name="connsiteY76" fmla="*/ 954785 h 1142128"/>
                <a:gd name="connsiteX77" fmla="*/ 677302 w 859272"/>
                <a:gd name="connsiteY77" fmla="*/ 983975 h 1142128"/>
                <a:gd name="connsiteX78" fmla="*/ 723929 w 859272"/>
                <a:gd name="connsiteY78" fmla="*/ 1003214 h 1142128"/>
                <a:gd name="connsiteX79" fmla="*/ 781461 w 859272"/>
                <a:gd name="connsiteY79" fmla="*/ 1007749 h 1142128"/>
                <a:gd name="connsiteX80" fmla="*/ 839726 w 859272"/>
                <a:gd name="connsiteY80" fmla="*/ 971612 h 1142128"/>
                <a:gd name="connsiteX81" fmla="*/ 845950 w 859272"/>
                <a:gd name="connsiteY81" fmla="*/ 934814 h 1142128"/>
                <a:gd name="connsiteX82" fmla="*/ 848509 w 859272"/>
                <a:gd name="connsiteY82" fmla="*/ 877315 h 1142128"/>
                <a:gd name="connsiteX83" fmla="*/ 805984 w 859272"/>
                <a:gd name="connsiteY83" fmla="*/ 892020 h 1142128"/>
                <a:gd name="connsiteX0" fmla="*/ 805984 w 859272"/>
                <a:gd name="connsiteY0" fmla="*/ 892020 h 1142128"/>
                <a:gd name="connsiteX1" fmla="*/ 794488 w 859272"/>
                <a:gd name="connsiteY1" fmla="*/ 840887 h 1142128"/>
                <a:gd name="connsiteX2" fmla="*/ 841848 w 859272"/>
                <a:gd name="connsiteY2" fmla="*/ 761736 h 1142128"/>
                <a:gd name="connsiteX3" fmla="*/ 801149 w 859272"/>
                <a:gd name="connsiteY3" fmla="*/ 717260 h 1142128"/>
                <a:gd name="connsiteX4" fmla="*/ 859272 w 859272"/>
                <a:gd name="connsiteY4" fmla="*/ 601971 h 1142128"/>
                <a:gd name="connsiteX5" fmla="*/ 852611 w 859272"/>
                <a:gd name="connsiteY5" fmla="*/ 599118 h 1142128"/>
                <a:gd name="connsiteX6" fmla="*/ 769824 w 859272"/>
                <a:gd name="connsiteY6" fmla="*/ 525892 h 1142128"/>
                <a:gd name="connsiteX7" fmla="*/ 805984 w 859272"/>
                <a:gd name="connsiteY7" fmla="*/ 489755 h 1142128"/>
                <a:gd name="connsiteX8" fmla="*/ 759061 w 859272"/>
                <a:gd name="connsiteY8" fmla="*/ 414408 h 1142128"/>
                <a:gd name="connsiteX9" fmla="*/ 686085 w 859272"/>
                <a:gd name="connsiteY9" fmla="*/ 392755 h 1142128"/>
                <a:gd name="connsiteX10" fmla="*/ 682279 w 859272"/>
                <a:gd name="connsiteY10" fmla="*/ 392755 h 1142128"/>
                <a:gd name="connsiteX11" fmla="*/ 569041 w 859272"/>
                <a:gd name="connsiteY11" fmla="*/ 352814 h 1142128"/>
                <a:gd name="connsiteX12" fmla="*/ 646119 w 859272"/>
                <a:gd name="connsiteY12" fmla="*/ 243451 h 1142128"/>
                <a:gd name="connsiteX13" fmla="*/ 682279 w 859272"/>
                <a:gd name="connsiteY13" fmla="*/ 206363 h 1142128"/>
                <a:gd name="connsiteX14" fmla="*/ 682279 w 859272"/>
                <a:gd name="connsiteY14" fmla="*/ 199706 h 1142128"/>
                <a:gd name="connsiteX15" fmla="*/ 712729 w 859272"/>
                <a:gd name="connsiteY15" fmla="*/ 156912 h 1142128"/>
                <a:gd name="connsiteX16" fmla="*/ 746034 w 859272"/>
                <a:gd name="connsiteY16" fmla="*/ 150255 h 1142128"/>
                <a:gd name="connsiteX17" fmla="*/ 748889 w 859272"/>
                <a:gd name="connsiteY17" fmla="*/ 99853 h 1142128"/>
                <a:gd name="connsiteX18" fmla="*/ 769824 w 859272"/>
                <a:gd name="connsiteY18" fmla="*/ 93196 h 1142128"/>
                <a:gd name="connsiteX19" fmla="*/ 759356 w 859272"/>
                <a:gd name="connsiteY19" fmla="*/ 66569 h 1142128"/>
                <a:gd name="connsiteX20" fmla="*/ 695601 w 859272"/>
                <a:gd name="connsiteY20" fmla="*/ 0 h 1142128"/>
                <a:gd name="connsiteX21" fmla="*/ 628991 w 859272"/>
                <a:gd name="connsiteY21" fmla="*/ 6657 h 1142128"/>
                <a:gd name="connsiteX22" fmla="*/ 569041 w 859272"/>
                <a:gd name="connsiteY22" fmla="*/ 93196 h 1142128"/>
                <a:gd name="connsiteX23" fmla="*/ 542397 w 859272"/>
                <a:gd name="connsiteY23" fmla="*/ 110314 h 1142128"/>
                <a:gd name="connsiteX24" fmla="*/ 470078 w 859272"/>
                <a:gd name="connsiteY24" fmla="*/ 79882 h 1142128"/>
                <a:gd name="connsiteX25" fmla="*/ 406322 w 859272"/>
                <a:gd name="connsiteY25" fmla="*/ 116971 h 1142128"/>
                <a:gd name="connsiteX26" fmla="*/ 349228 w 859272"/>
                <a:gd name="connsiteY26" fmla="*/ 93196 h 1142128"/>
                <a:gd name="connsiteX27" fmla="*/ 313068 w 859272"/>
                <a:gd name="connsiteY27" fmla="*/ 163569 h 1142128"/>
                <a:gd name="connsiteX28" fmla="*/ 202685 w 859272"/>
                <a:gd name="connsiteY28" fmla="*/ 126480 h 1142128"/>
                <a:gd name="connsiteX29" fmla="*/ 99915 w 859272"/>
                <a:gd name="connsiteY29" fmla="*/ 142647 h 1142128"/>
                <a:gd name="connsiteX30" fmla="*/ 49482 w 859272"/>
                <a:gd name="connsiteY30" fmla="*/ 142647 h 1142128"/>
                <a:gd name="connsiteX31" fmla="*/ 33305 w 859272"/>
                <a:gd name="connsiteY31" fmla="*/ 166422 h 1142128"/>
                <a:gd name="connsiteX32" fmla="*/ 79932 w 859272"/>
                <a:gd name="connsiteY32" fmla="*/ 210167 h 1142128"/>
                <a:gd name="connsiteX33" fmla="*/ 36160 w 859272"/>
                <a:gd name="connsiteY33" fmla="*/ 250108 h 1142128"/>
                <a:gd name="connsiteX34" fmla="*/ 0 w 859272"/>
                <a:gd name="connsiteY34" fmla="*/ 412726 h 1142128"/>
                <a:gd name="connsiteX35" fmla="*/ 29499 w 859272"/>
                <a:gd name="connsiteY35" fmla="*/ 412726 h 1142128"/>
                <a:gd name="connsiteX36" fmla="*/ 46627 w 859272"/>
                <a:gd name="connsiteY36" fmla="*/ 376588 h 1142128"/>
                <a:gd name="connsiteX37" fmla="*/ 79932 w 859272"/>
                <a:gd name="connsiteY37" fmla="*/ 383245 h 1142128"/>
                <a:gd name="connsiteX38" fmla="*/ 79932 w 859272"/>
                <a:gd name="connsiteY38" fmla="*/ 383245 h 1142128"/>
                <a:gd name="connsiteX39" fmla="*/ 67562 w 859272"/>
                <a:gd name="connsiteY39" fmla="*/ 432696 h 1142128"/>
                <a:gd name="connsiteX40" fmla="*/ 83739 w 859272"/>
                <a:gd name="connsiteY40" fmla="*/ 483098 h 1142128"/>
                <a:gd name="connsiteX41" fmla="*/ 83739 w 859272"/>
                <a:gd name="connsiteY41" fmla="*/ 492608 h 1142128"/>
                <a:gd name="connsiteX42" fmla="*/ 127511 w 859272"/>
                <a:gd name="connsiteY42" fmla="*/ 512579 h 1142128"/>
                <a:gd name="connsiteX43" fmla="*/ 127511 w 859272"/>
                <a:gd name="connsiteY43" fmla="*/ 539206 h 1142128"/>
                <a:gd name="connsiteX44" fmla="*/ 79932 w 859272"/>
                <a:gd name="connsiteY44" fmla="*/ 549667 h 1142128"/>
                <a:gd name="connsiteX45" fmla="*/ 73271 w 859272"/>
                <a:gd name="connsiteY45" fmla="*/ 579147 h 1142128"/>
                <a:gd name="connsiteX46" fmla="*/ 113237 w 859272"/>
                <a:gd name="connsiteY46" fmla="*/ 592461 h 1142128"/>
                <a:gd name="connsiteX47" fmla="*/ 113237 w 859272"/>
                <a:gd name="connsiteY47" fmla="*/ 592461 h 1142128"/>
                <a:gd name="connsiteX48" fmla="*/ 159865 w 859272"/>
                <a:gd name="connsiteY48" fmla="*/ 639059 h 1142128"/>
                <a:gd name="connsiteX49" fmla="*/ 319729 w 859272"/>
                <a:gd name="connsiteY49" fmla="*/ 645716 h 1142128"/>
                <a:gd name="connsiteX50" fmla="*/ 319729 w 859272"/>
                <a:gd name="connsiteY50" fmla="*/ 645716 h 1142128"/>
                <a:gd name="connsiteX51" fmla="*/ 329245 w 859272"/>
                <a:gd name="connsiteY51" fmla="*/ 668540 h 1142128"/>
                <a:gd name="connsiteX52" fmla="*/ 275957 w 859272"/>
                <a:gd name="connsiteY52" fmla="*/ 737961 h 1142128"/>
                <a:gd name="connsiteX53" fmla="*/ 289279 w 859272"/>
                <a:gd name="connsiteY53" fmla="*/ 772197 h 1142128"/>
                <a:gd name="connsiteX54" fmla="*/ 275957 w 859272"/>
                <a:gd name="connsiteY54" fmla="*/ 821648 h 1142128"/>
                <a:gd name="connsiteX55" fmla="*/ 282618 w 859272"/>
                <a:gd name="connsiteY55" fmla="*/ 841618 h 1142128"/>
                <a:gd name="connsiteX56" fmla="*/ 272150 w 859272"/>
                <a:gd name="connsiteY56" fmla="*/ 861589 h 1142128"/>
                <a:gd name="connsiteX57" fmla="*/ 198879 w 859272"/>
                <a:gd name="connsiteY57" fmla="*/ 841618 h 1142128"/>
                <a:gd name="connsiteX58" fmla="*/ 186509 w 859272"/>
                <a:gd name="connsiteY58" fmla="*/ 874902 h 1142128"/>
                <a:gd name="connsiteX59" fmla="*/ 229329 w 859272"/>
                <a:gd name="connsiteY59" fmla="*/ 898677 h 1142128"/>
                <a:gd name="connsiteX60" fmla="*/ 235990 w 859272"/>
                <a:gd name="connsiteY60" fmla="*/ 951932 h 1142128"/>
                <a:gd name="connsiteX61" fmla="*/ 275957 w 859272"/>
                <a:gd name="connsiteY61" fmla="*/ 965246 h 1142128"/>
                <a:gd name="connsiteX62" fmla="*/ 275957 w 859272"/>
                <a:gd name="connsiteY62" fmla="*/ 966197 h 1142128"/>
                <a:gd name="connsiteX63" fmla="*/ 259780 w 859272"/>
                <a:gd name="connsiteY63" fmla="*/ 1032765 h 1142128"/>
                <a:gd name="connsiteX64" fmla="*/ 286719 w 859272"/>
                <a:gd name="connsiteY64" fmla="*/ 1060564 h 1142128"/>
                <a:gd name="connsiteX65" fmla="*/ 282618 w 859272"/>
                <a:gd name="connsiteY65" fmla="*/ 1139275 h 1142128"/>
                <a:gd name="connsiteX66" fmla="*/ 342567 w 859272"/>
                <a:gd name="connsiteY66" fmla="*/ 1142128 h 1142128"/>
                <a:gd name="connsiteX67" fmla="*/ 379678 w 859272"/>
                <a:gd name="connsiteY67" fmla="*/ 1108844 h 1142128"/>
                <a:gd name="connsiteX68" fmla="*/ 409177 w 859272"/>
                <a:gd name="connsiteY68" fmla="*/ 1105040 h 1142128"/>
                <a:gd name="connsiteX69" fmla="*/ 426305 w 859272"/>
                <a:gd name="connsiteY69" fmla="*/ 1082216 h 1142128"/>
                <a:gd name="connsiteX70" fmla="*/ 452949 w 859272"/>
                <a:gd name="connsiteY70" fmla="*/ 1058442 h 1142128"/>
                <a:gd name="connsiteX71" fmla="*/ 519560 w 859272"/>
                <a:gd name="connsiteY71" fmla="*/ 1062246 h 1142128"/>
                <a:gd name="connsiteX72" fmla="*/ 519560 w 859272"/>
                <a:gd name="connsiteY72" fmla="*/ 1061295 h 1142128"/>
                <a:gd name="connsiteX73" fmla="*/ 539543 w 859272"/>
                <a:gd name="connsiteY73" fmla="*/ 1067952 h 1142128"/>
                <a:gd name="connsiteX74" fmla="*/ 575703 w 859272"/>
                <a:gd name="connsiteY74" fmla="*/ 1014697 h 1142128"/>
                <a:gd name="connsiteX75" fmla="*/ 626136 w 859272"/>
                <a:gd name="connsiteY75" fmla="*/ 1011844 h 1142128"/>
                <a:gd name="connsiteX76" fmla="*/ 652780 w 859272"/>
                <a:gd name="connsiteY76" fmla="*/ 954785 h 1142128"/>
                <a:gd name="connsiteX77" fmla="*/ 677302 w 859272"/>
                <a:gd name="connsiteY77" fmla="*/ 983975 h 1142128"/>
                <a:gd name="connsiteX78" fmla="*/ 723929 w 859272"/>
                <a:gd name="connsiteY78" fmla="*/ 1003214 h 1142128"/>
                <a:gd name="connsiteX79" fmla="*/ 781461 w 859272"/>
                <a:gd name="connsiteY79" fmla="*/ 1007749 h 1142128"/>
                <a:gd name="connsiteX80" fmla="*/ 839726 w 859272"/>
                <a:gd name="connsiteY80" fmla="*/ 971612 h 1142128"/>
                <a:gd name="connsiteX81" fmla="*/ 845950 w 859272"/>
                <a:gd name="connsiteY81" fmla="*/ 934814 h 1142128"/>
                <a:gd name="connsiteX82" fmla="*/ 848509 w 859272"/>
                <a:gd name="connsiteY82" fmla="*/ 877315 h 1142128"/>
                <a:gd name="connsiteX83" fmla="*/ 805984 w 859272"/>
                <a:gd name="connsiteY83" fmla="*/ 892020 h 1142128"/>
                <a:gd name="connsiteX0" fmla="*/ 805984 w 859272"/>
                <a:gd name="connsiteY0" fmla="*/ 892020 h 1142128"/>
                <a:gd name="connsiteX1" fmla="*/ 794488 w 859272"/>
                <a:gd name="connsiteY1" fmla="*/ 840887 h 1142128"/>
                <a:gd name="connsiteX2" fmla="*/ 841848 w 859272"/>
                <a:gd name="connsiteY2" fmla="*/ 761736 h 1142128"/>
                <a:gd name="connsiteX3" fmla="*/ 801149 w 859272"/>
                <a:gd name="connsiteY3" fmla="*/ 717260 h 1142128"/>
                <a:gd name="connsiteX4" fmla="*/ 859272 w 859272"/>
                <a:gd name="connsiteY4" fmla="*/ 601971 h 1142128"/>
                <a:gd name="connsiteX5" fmla="*/ 852611 w 859272"/>
                <a:gd name="connsiteY5" fmla="*/ 599118 h 1142128"/>
                <a:gd name="connsiteX6" fmla="*/ 769824 w 859272"/>
                <a:gd name="connsiteY6" fmla="*/ 525892 h 1142128"/>
                <a:gd name="connsiteX7" fmla="*/ 805984 w 859272"/>
                <a:gd name="connsiteY7" fmla="*/ 489755 h 1142128"/>
                <a:gd name="connsiteX8" fmla="*/ 759061 w 859272"/>
                <a:gd name="connsiteY8" fmla="*/ 414408 h 1142128"/>
                <a:gd name="connsiteX9" fmla="*/ 686085 w 859272"/>
                <a:gd name="connsiteY9" fmla="*/ 392755 h 1142128"/>
                <a:gd name="connsiteX10" fmla="*/ 682279 w 859272"/>
                <a:gd name="connsiteY10" fmla="*/ 392755 h 1142128"/>
                <a:gd name="connsiteX11" fmla="*/ 569041 w 859272"/>
                <a:gd name="connsiteY11" fmla="*/ 352814 h 1142128"/>
                <a:gd name="connsiteX12" fmla="*/ 646119 w 859272"/>
                <a:gd name="connsiteY12" fmla="*/ 243451 h 1142128"/>
                <a:gd name="connsiteX13" fmla="*/ 682279 w 859272"/>
                <a:gd name="connsiteY13" fmla="*/ 206363 h 1142128"/>
                <a:gd name="connsiteX14" fmla="*/ 682279 w 859272"/>
                <a:gd name="connsiteY14" fmla="*/ 199706 h 1142128"/>
                <a:gd name="connsiteX15" fmla="*/ 712729 w 859272"/>
                <a:gd name="connsiteY15" fmla="*/ 156912 h 1142128"/>
                <a:gd name="connsiteX16" fmla="*/ 746034 w 859272"/>
                <a:gd name="connsiteY16" fmla="*/ 150255 h 1142128"/>
                <a:gd name="connsiteX17" fmla="*/ 748889 w 859272"/>
                <a:gd name="connsiteY17" fmla="*/ 99853 h 1142128"/>
                <a:gd name="connsiteX18" fmla="*/ 769824 w 859272"/>
                <a:gd name="connsiteY18" fmla="*/ 93196 h 1142128"/>
                <a:gd name="connsiteX19" fmla="*/ 759356 w 859272"/>
                <a:gd name="connsiteY19" fmla="*/ 66569 h 1142128"/>
                <a:gd name="connsiteX20" fmla="*/ 695601 w 859272"/>
                <a:gd name="connsiteY20" fmla="*/ 0 h 1142128"/>
                <a:gd name="connsiteX21" fmla="*/ 628991 w 859272"/>
                <a:gd name="connsiteY21" fmla="*/ 6657 h 1142128"/>
                <a:gd name="connsiteX22" fmla="*/ 569041 w 859272"/>
                <a:gd name="connsiteY22" fmla="*/ 93196 h 1142128"/>
                <a:gd name="connsiteX23" fmla="*/ 542397 w 859272"/>
                <a:gd name="connsiteY23" fmla="*/ 110314 h 1142128"/>
                <a:gd name="connsiteX24" fmla="*/ 470078 w 859272"/>
                <a:gd name="connsiteY24" fmla="*/ 79882 h 1142128"/>
                <a:gd name="connsiteX25" fmla="*/ 406322 w 859272"/>
                <a:gd name="connsiteY25" fmla="*/ 116971 h 1142128"/>
                <a:gd name="connsiteX26" fmla="*/ 349228 w 859272"/>
                <a:gd name="connsiteY26" fmla="*/ 93196 h 1142128"/>
                <a:gd name="connsiteX27" fmla="*/ 313068 w 859272"/>
                <a:gd name="connsiteY27" fmla="*/ 163569 h 1142128"/>
                <a:gd name="connsiteX28" fmla="*/ 202685 w 859272"/>
                <a:gd name="connsiteY28" fmla="*/ 126480 h 1142128"/>
                <a:gd name="connsiteX29" fmla="*/ 99915 w 859272"/>
                <a:gd name="connsiteY29" fmla="*/ 142647 h 1142128"/>
                <a:gd name="connsiteX30" fmla="*/ 49482 w 859272"/>
                <a:gd name="connsiteY30" fmla="*/ 142647 h 1142128"/>
                <a:gd name="connsiteX31" fmla="*/ 33305 w 859272"/>
                <a:gd name="connsiteY31" fmla="*/ 166422 h 1142128"/>
                <a:gd name="connsiteX32" fmla="*/ 79932 w 859272"/>
                <a:gd name="connsiteY32" fmla="*/ 210167 h 1142128"/>
                <a:gd name="connsiteX33" fmla="*/ 36160 w 859272"/>
                <a:gd name="connsiteY33" fmla="*/ 250108 h 1142128"/>
                <a:gd name="connsiteX34" fmla="*/ 0 w 859272"/>
                <a:gd name="connsiteY34" fmla="*/ 412726 h 1142128"/>
                <a:gd name="connsiteX35" fmla="*/ 29499 w 859272"/>
                <a:gd name="connsiteY35" fmla="*/ 412726 h 1142128"/>
                <a:gd name="connsiteX36" fmla="*/ 46627 w 859272"/>
                <a:gd name="connsiteY36" fmla="*/ 376588 h 1142128"/>
                <a:gd name="connsiteX37" fmla="*/ 79932 w 859272"/>
                <a:gd name="connsiteY37" fmla="*/ 383245 h 1142128"/>
                <a:gd name="connsiteX38" fmla="*/ 79932 w 859272"/>
                <a:gd name="connsiteY38" fmla="*/ 383245 h 1142128"/>
                <a:gd name="connsiteX39" fmla="*/ 67562 w 859272"/>
                <a:gd name="connsiteY39" fmla="*/ 432696 h 1142128"/>
                <a:gd name="connsiteX40" fmla="*/ 83739 w 859272"/>
                <a:gd name="connsiteY40" fmla="*/ 483098 h 1142128"/>
                <a:gd name="connsiteX41" fmla="*/ 83739 w 859272"/>
                <a:gd name="connsiteY41" fmla="*/ 492608 h 1142128"/>
                <a:gd name="connsiteX42" fmla="*/ 127511 w 859272"/>
                <a:gd name="connsiteY42" fmla="*/ 512579 h 1142128"/>
                <a:gd name="connsiteX43" fmla="*/ 127511 w 859272"/>
                <a:gd name="connsiteY43" fmla="*/ 539206 h 1142128"/>
                <a:gd name="connsiteX44" fmla="*/ 79932 w 859272"/>
                <a:gd name="connsiteY44" fmla="*/ 549667 h 1142128"/>
                <a:gd name="connsiteX45" fmla="*/ 73271 w 859272"/>
                <a:gd name="connsiteY45" fmla="*/ 579147 h 1142128"/>
                <a:gd name="connsiteX46" fmla="*/ 113237 w 859272"/>
                <a:gd name="connsiteY46" fmla="*/ 592461 h 1142128"/>
                <a:gd name="connsiteX47" fmla="*/ 113237 w 859272"/>
                <a:gd name="connsiteY47" fmla="*/ 592461 h 1142128"/>
                <a:gd name="connsiteX48" fmla="*/ 159865 w 859272"/>
                <a:gd name="connsiteY48" fmla="*/ 639059 h 1142128"/>
                <a:gd name="connsiteX49" fmla="*/ 319729 w 859272"/>
                <a:gd name="connsiteY49" fmla="*/ 645716 h 1142128"/>
                <a:gd name="connsiteX50" fmla="*/ 319729 w 859272"/>
                <a:gd name="connsiteY50" fmla="*/ 645716 h 1142128"/>
                <a:gd name="connsiteX51" fmla="*/ 329245 w 859272"/>
                <a:gd name="connsiteY51" fmla="*/ 668540 h 1142128"/>
                <a:gd name="connsiteX52" fmla="*/ 275957 w 859272"/>
                <a:gd name="connsiteY52" fmla="*/ 737961 h 1142128"/>
                <a:gd name="connsiteX53" fmla="*/ 289279 w 859272"/>
                <a:gd name="connsiteY53" fmla="*/ 772197 h 1142128"/>
                <a:gd name="connsiteX54" fmla="*/ 275957 w 859272"/>
                <a:gd name="connsiteY54" fmla="*/ 821648 h 1142128"/>
                <a:gd name="connsiteX55" fmla="*/ 282618 w 859272"/>
                <a:gd name="connsiteY55" fmla="*/ 841618 h 1142128"/>
                <a:gd name="connsiteX56" fmla="*/ 272150 w 859272"/>
                <a:gd name="connsiteY56" fmla="*/ 861589 h 1142128"/>
                <a:gd name="connsiteX57" fmla="*/ 198879 w 859272"/>
                <a:gd name="connsiteY57" fmla="*/ 841618 h 1142128"/>
                <a:gd name="connsiteX58" fmla="*/ 186509 w 859272"/>
                <a:gd name="connsiteY58" fmla="*/ 874902 h 1142128"/>
                <a:gd name="connsiteX59" fmla="*/ 229329 w 859272"/>
                <a:gd name="connsiteY59" fmla="*/ 898677 h 1142128"/>
                <a:gd name="connsiteX60" fmla="*/ 235990 w 859272"/>
                <a:gd name="connsiteY60" fmla="*/ 951932 h 1142128"/>
                <a:gd name="connsiteX61" fmla="*/ 275957 w 859272"/>
                <a:gd name="connsiteY61" fmla="*/ 965246 h 1142128"/>
                <a:gd name="connsiteX62" fmla="*/ 275957 w 859272"/>
                <a:gd name="connsiteY62" fmla="*/ 966197 h 1142128"/>
                <a:gd name="connsiteX63" fmla="*/ 259780 w 859272"/>
                <a:gd name="connsiteY63" fmla="*/ 1032765 h 1142128"/>
                <a:gd name="connsiteX64" fmla="*/ 286719 w 859272"/>
                <a:gd name="connsiteY64" fmla="*/ 1060564 h 1142128"/>
                <a:gd name="connsiteX65" fmla="*/ 276252 w 859272"/>
                <a:gd name="connsiteY65" fmla="*/ 1141397 h 1142128"/>
                <a:gd name="connsiteX66" fmla="*/ 342567 w 859272"/>
                <a:gd name="connsiteY66" fmla="*/ 1142128 h 1142128"/>
                <a:gd name="connsiteX67" fmla="*/ 379678 w 859272"/>
                <a:gd name="connsiteY67" fmla="*/ 1108844 h 1142128"/>
                <a:gd name="connsiteX68" fmla="*/ 409177 w 859272"/>
                <a:gd name="connsiteY68" fmla="*/ 1105040 h 1142128"/>
                <a:gd name="connsiteX69" fmla="*/ 426305 w 859272"/>
                <a:gd name="connsiteY69" fmla="*/ 1082216 h 1142128"/>
                <a:gd name="connsiteX70" fmla="*/ 452949 w 859272"/>
                <a:gd name="connsiteY70" fmla="*/ 1058442 h 1142128"/>
                <a:gd name="connsiteX71" fmla="*/ 519560 w 859272"/>
                <a:gd name="connsiteY71" fmla="*/ 1062246 h 1142128"/>
                <a:gd name="connsiteX72" fmla="*/ 519560 w 859272"/>
                <a:gd name="connsiteY72" fmla="*/ 1061295 h 1142128"/>
                <a:gd name="connsiteX73" fmla="*/ 539543 w 859272"/>
                <a:gd name="connsiteY73" fmla="*/ 1067952 h 1142128"/>
                <a:gd name="connsiteX74" fmla="*/ 575703 w 859272"/>
                <a:gd name="connsiteY74" fmla="*/ 1014697 h 1142128"/>
                <a:gd name="connsiteX75" fmla="*/ 626136 w 859272"/>
                <a:gd name="connsiteY75" fmla="*/ 1011844 h 1142128"/>
                <a:gd name="connsiteX76" fmla="*/ 652780 w 859272"/>
                <a:gd name="connsiteY76" fmla="*/ 954785 h 1142128"/>
                <a:gd name="connsiteX77" fmla="*/ 677302 w 859272"/>
                <a:gd name="connsiteY77" fmla="*/ 983975 h 1142128"/>
                <a:gd name="connsiteX78" fmla="*/ 723929 w 859272"/>
                <a:gd name="connsiteY78" fmla="*/ 1003214 h 1142128"/>
                <a:gd name="connsiteX79" fmla="*/ 781461 w 859272"/>
                <a:gd name="connsiteY79" fmla="*/ 1007749 h 1142128"/>
                <a:gd name="connsiteX80" fmla="*/ 839726 w 859272"/>
                <a:gd name="connsiteY80" fmla="*/ 971612 h 1142128"/>
                <a:gd name="connsiteX81" fmla="*/ 845950 w 859272"/>
                <a:gd name="connsiteY81" fmla="*/ 934814 h 1142128"/>
                <a:gd name="connsiteX82" fmla="*/ 848509 w 859272"/>
                <a:gd name="connsiteY82" fmla="*/ 877315 h 1142128"/>
                <a:gd name="connsiteX83" fmla="*/ 805984 w 859272"/>
                <a:gd name="connsiteY83" fmla="*/ 892020 h 1142128"/>
                <a:gd name="connsiteX0" fmla="*/ 805984 w 859272"/>
                <a:gd name="connsiteY0" fmla="*/ 892020 h 1142128"/>
                <a:gd name="connsiteX1" fmla="*/ 794488 w 859272"/>
                <a:gd name="connsiteY1" fmla="*/ 840887 h 1142128"/>
                <a:gd name="connsiteX2" fmla="*/ 841848 w 859272"/>
                <a:gd name="connsiteY2" fmla="*/ 761736 h 1142128"/>
                <a:gd name="connsiteX3" fmla="*/ 801149 w 859272"/>
                <a:gd name="connsiteY3" fmla="*/ 717260 h 1142128"/>
                <a:gd name="connsiteX4" fmla="*/ 859272 w 859272"/>
                <a:gd name="connsiteY4" fmla="*/ 601971 h 1142128"/>
                <a:gd name="connsiteX5" fmla="*/ 852611 w 859272"/>
                <a:gd name="connsiteY5" fmla="*/ 599118 h 1142128"/>
                <a:gd name="connsiteX6" fmla="*/ 769824 w 859272"/>
                <a:gd name="connsiteY6" fmla="*/ 525892 h 1142128"/>
                <a:gd name="connsiteX7" fmla="*/ 805984 w 859272"/>
                <a:gd name="connsiteY7" fmla="*/ 489755 h 1142128"/>
                <a:gd name="connsiteX8" fmla="*/ 759061 w 859272"/>
                <a:gd name="connsiteY8" fmla="*/ 414408 h 1142128"/>
                <a:gd name="connsiteX9" fmla="*/ 686085 w 859272"/>
                <a:gd name="connsiteY9" fmla="*/ 392755 h 1142128"/>
                <a:gd name="connsiteX10" fmla="*/ 682279 w 859272"/>
                <a:gd name="connsiteY10" fmla="*/ 392755 h 1142128"/>
                <a:gd name="connsiteX11" fmla="*/ 569041 w 859272"/>
                <a:gd name="connsiteY11" fmla="*/ 352814 h 1142128"/>
                <a:gd name="connsiteX12" fmla="*/ 646119 w 859272"/>
                <a:gd name="connsiteY12" fmla="*/ 243451 h 1142128"/>
                <a:gd name="connsiteX13" fmla="*/ 682279 w 859272"/>
                <a:gd name="connsiteY13" fmla="*/ 206363 h 1142128"/>
                <a:gd name="connsiteX14" fmla="*/ 682279 w 859272"/>
                <a:gd name="connsiteY14" fmla="*/ 199706 h 1142128"/>
                <a:gd name="connsiteX15" fmla="*/ 712729 w 859272"/>
                <a:gd name="connsiteY15" fmla="*/ 156912 h 1142128"/>
                <a:gd name="connsiteX16" fmla="*/ 746034 w 859272"/>
                <a:gd name="connsiteY16" fmla="*/ 150255 h 1142128"/>
                <a:gd name="connsiteX17" fmla="*/ 748889 w 859272"/>
                <a:gd name="connsiteY17" fmla="*/ 99853 h 1142128"/>
                <a:gd name="connsiteX18" fmla="*/ 769824 w 859272"/>
                <a:gd name="connsiteY18" fmla="*/ 93196 h 1142128"/>
                <a:gd name="connsiteX19" fmla="*/ 759356 w 859272"/>
                <a:gd name="connsiteY19" fmla="*/ 66569 h 1142128"/>
                <a:gd name="connsiteX20" fmla="*/ 695601 w 859272"/>
                <a:gd name="connsiteY20" fmla="*/ 0 h 1142128"/>
                <a:gd name="connsiteX21" fmla="*/ 628991 w 859272"/>
                <a:gd name="connsiteY21" fmla="*/ 6657 h 1142128"/>
                <a:gd name="connsiteX22" fmla="*/ 569041 w 859272"/>
                <a:gd name="connsiteY22" fmla="*/ 93196 h 1142128"/>
                <a:gd name="connsiteX23" fmla="*/ 542397 w 859272"/>
                <a:gd name="connsiteY23" fmla="*/ 110314 h 1142128"/>
                <a:gd name="connsiteX24" fmla="*/ 470078 w 859272"/>
                <a:gd name="connsiteY24" fmla="*/ 79882 h 1142128"/>
                <a:gd name="connsiteX25" fmla="*/ 406322 w 859272"/>
                <a:gd name="connsiteY25" fmla="*/ 116971 h 1142128"/>
                <a:gd name="connsiteX26" fmla="*/ 349228 w 859272"/>
                <a:gd name="connsiteY26" fmla="*/ 86830 h 1142128"/>
                <a:gd name="connsiteX27" fmla="*/ 313068 w 859272"/>
                <a:gd name="connsiteY27" fmla="*/ 163569 h 1142128"/>
                <a:gd name="connsiteX28" fmla="*/ 202685 w 859272"/>
                <a:gd name="connsiteY28" fmla="*/ 126480 h 1142128"/>
                <a:gd name="connsiteX29" fmla="*/ 99915 w 859272"/>
                <a:gd name="connsiteY29" fmla="*/ 142647 h 1142128"/>
                <a:gd name="connsiteX30" fmla="*/ 49482 w 859272"/>
                <a:gd name="connsiteY30" fmla="*/ 142647 h 1142128"/>
                <a:gd name="connsiteX31" fmla="*/ 33305 w 859272"/>
                <a:gd name="connsiteY31" fmla="*/ 166422 h 1142128"/>
                <a:gd name="connsiteX32" fmla="*/ 79932 w 859272"/>
                <a:gd name="connsiteY32" fmla="*/ 210167 h 1142128"/>
                <a:gd name="connsiteX33" fmla="*/ 36160 w 859272"/>
                <a:gd name="connsiteY33" fmla="*/ 250108 h 1142128"/>
                <a:gd name="connsiteX34" fmla="*/ 0 w 859272"/>
                <a:gd name="connsiteY34" fmla="*/ 412726 h 1142128"/>
                <a:gd name="connsiteX35" fmla="*/ 29499 w 859272"/>
                <a:gd name="connsiteY35" fmla="*/ 412726 h 1142128"/>
                <a:gd name="connsiteX36" fmla="*/ 46627 w 859272"/>
                <a:gd name="connsiteY36" fmla="*/ 376588 h 1142128"/>
                <a:gd name="connsiteX37" fmla="*/ 79932 w 859272"/>
                <a:gd name="connsiteY37" fmla="*/ 383245 h 1142128"/>
                <a:gd name="connsiteX38" fmla="*/ 79932 w 859272"/>
                <a:gd name="connsiteY38" fmla="*/ 383245 h 1142128"/>
                <a:gd name="connsiteX39" fmla="*/ 67562 w 859272"/>
                <a:gd name="connsiteY39" fmla="*/ 432696 h 1142128"/>
                <a:gd name="connsiteX40" fmla="*/ 83739 w 859272"/>
                <a:gd name="connsiteY40" fmla="*/ 483098 h 1142128"/>
                <a:gd name="connsiteX41" fmla="*/ 83739 w 859272"/>
                <a:gd name="connsiteY41" fmla="*/ 492608 h 1142128"/>
                <a:gd name="connsiteX42" fmla="*/ 127511 w 859272"/>
                <a:gd name="connsiteY42" fmla="*/ 512579 h 1142128"/>
                <a:gd name="connsiteX43" fmla="*/ 127511 w 859272"/>
                <a:gd name="connsiteY43" fmla="*/ 539206 h 1142128"/>
                <a:gd name="connsiteX44" fmla="*/ 79932 w 859272"/>
                <a:gd name="connsiteY44" fmla="*/ 549667 h 1142128"/>
                <a:gd name="connsiteX45" fmla="*/ 73271 w 859272"/>
                <a:gd name="connsiteY45" fmla="*/ 579147 h 1142128"/>
                <a:gd name="connsiteX46" fmla="*/ 113237 w 859272"/>
                <a:gd name="connsiteY46" fmla="*/ 592461 h 1142128"/>
                <a:gd name="connsiteX47" fmla="*/ 113237 w 859272"/>
                <a:gd name="connsiteY47" fmla="*/ 592461 h 1142128"/>
                <a:gd name="connsiteX48" fmla="*/ 159865 w 859272"/>
                <a:gd name="connsiteY48" fmla="*/ 639059 h 1142128"/>
                <a:gd name="connsiteX49" fmla="*/ 319729 w 859272"/>
                <a:gd name="connsiteY49" fmla="*/ 645716 h 1142128"/>
                <a:gd name="connsiteX50" fmla="*/ 319729 w 859272"/>
                <a:gd name="connsiteY50" fmla="*/ 645716 h 1142128"/>
                <a:gd name="connsiteX51" fmla="*/ 329245 w 859272"/>
                <a:gd name="connsiteY51" fmla="*/ 668540 h 1142128"/>
                <a:gd name="connsiteX52" fmla="*/ 275957 w 859272"/>
                <a:gd name="connsiteY52" fmla="*/ 737961 h 1142128"/>
                <a:gd name="connsiteX53" fmla="*/ 289279 w 859272"/>
                <a:gd name="connsiteY53" fmla="*/ 772197 h 1142128"/>
                <a:gd name="connsiteX54" fmla="*/ 275957 w 859272"/>
                <a:gd name="connsiteY54" fmla="*/ 821648 h 1142128"/>
                <a:gd name="connsiteX55" fmla="*/ 282618 w 859272"/>
                <a:gd name="connsiteY55" fmla="*/ 841618 h 1142128"/>
                <a:gd name="connsiteX56" fmla="*/ 272150 w 859272"/>
                <a:gd name="connsiteY56" fmla="*/ 861589 h 1142128"/>
                <a:gd name="connsiteX57" fmla="*/ 198879 w 859272"/>
                <a:gd name="connsiteY57" fmla="*/ 841618 h 1142128"/>
                <a:gd name="connsiteX58" fmla="*/ 186509 w 859272"/>
                <a:gd name="connsiteY58" fmla="*/ 874902 h 1142128"/>
                <a:gd name="connsiteX59" fmla="*/ 229329 w 859272"/>
                <a:gd name="connsiteY59" fmla="*/ 898677 h 1142128"/>
                <a:gd name="connsiteX60" fmla="*/ 235990 w 859272"/>
                <a:gd name="connsiteY60" fmla="*/ 951932 h 1142128"/>
                <a:gd name="connsiteX61" fmla="*/ 275957 w 859272"/>
                <a:gd name="connsiteY61" fmla="*/ 965246 h 1142128"/>
                <a:gd name="connsiteX62" fmla="*/ 275957 w 859272"/>
                <a:gd name="connsiteY62" fmla="*/ 966197 h 1142128"/>
                <a:gd name="connsiteX63" fmla="*/ 259780 w 859272"/>
                <a:gd name="connsiteY63" fmla="*/ 1032765 h 1142128"/>
                <a:gd name="connsiteX64" fmla="*/ 286719 w 859272"/>
                <a:gd name="connsiteY64" fmla="*/ 1060564 h 1142128"/>
                <a:gd name="connsiteX65" fmla="*/ 276252 w 859272"/>
                <a:gd name="connsiteY65" fmla="*/ 1141397 h 1142128"/>
                <a:gd name="connsiteX66" fmla="*/ 342567 w 859272"/>
                <a:gd name="connsiteY66" fmla="*/ 1142128 h 1142128"/>
                <a:gd name="connsiteX67" fmla="*/ 379678 w 859272"/>
                <a:gd name="connsiteY67" fmla="*/ 1108844 h 1142128"/>
                <a:gd name="connsiteX68" fmla="*/ 409177 w 859272"/>
                <a:gd name="connsiteY68" fmla="*/ 1105040 h 1142128"/>
                <a:gd name="connsiteX69" fmla="*/ 426305 w 859272"/>
                <a:gd name="connsiteY69" fmla="*/ 1082216 h 1142128"/>
                <a:gd name="connsiteX70" fmla="*/ 452949 w 859272"/>
                <a:gd name="connsiteY70" fmla="*/ 1058442 h 1142128"/>
                <a:gd name="connsiteX71" fmla="*/ 519560 w 859272"/>
                <a:gd name="connsiteY71" fmla="*/ 1062246 h 1142128"/>
                <a:gd name="connsiteX72" fmla="*/ 519560 w 859272"/>
                <a:gd name="connsiteY72" fmla="*/ 1061295 h 1142128"/>
                <a:gd name="connsiteX73" fmla="*/ 539543 w 859272"/>
                <a:gd name="connsiteY73" fmla="*/ 1067952 h 1142128"/>
                <a:gd name="connsiteX74" fmla="*/ 575703 w 859272"/>
                <a:gd name="connsiteY74" fmla="*/ 1014697 h 1142128"/>
                <a:gd name="connsiteX75" fmla="*/ 626136 w 859272"/>
                <a:gd name="connsiteY75" fmla="*/ 1011844 h 1142128"/>
                <a:gd name="connsiteX76" fmla="*/ 652780 w 859272"/>
                <a:gd name="connsiteY76" fmla="*/ 954785 h 1142128"/>
                <a:gd name="connsiteX77" fmla="*/ 677302 w 859272"/>
                <a:gd name="connsiteY77" fmla="*/ 983975 h 1142128"/>
                <a:gd name="connsiteX78" fmla="*/ 723929 w 859272"/>
                <a:gd name="connsiteY78" fmla="*/ 1003214 h 1142128"/>
                <a:gd name="connsiteX79" fmla="*/ 781461 w 859272"/>
                <a:gd name="connsiteY79" fmla="*/ 1007749 h 1142128"/>
                <a:gd name="connsiteX80" fmla="*/ 839726 w 859272"/>
                <a:gd name="connsiteY80" fmla="*/ 971612 h 1142128"/>
                <a:gd name="connsiteX81" fmla="*/ 845950 w 859272"/>
                <a:gd name="connsiteY81" fmla="*/ 934814 h 1142128"/>
                <a:gd name="connsiteX82" fmla="*/ 848509 w 859272"/>
                <a:gd name="connsiteY82" fmla="*/ 877315 h 1142128"/>
                <a:gd name="connsiteX83" fmla="*/ 805984 w 859272"/>
                <a:gd name="connsiteY83" fmla="*/ 892020 h 1142128"/>
                <a:gd name="connsiteX0" fmla="*/ 805984 w 859272"/>
                <a:gd name="connsiteY0" fmla="*/ 892020 h 1142128"/>
                <a:gd name="connsiteX1" fmla="*/ 794488 w 859272"/>
                <a:gd name="connsiteY1" fmla="*/ 840887 h 1142128"/>
                <a:gd name="connsiteX2" fmla="*/ 841848 w 859272"/>
                <a:gd name="connsiteY2" fmla="*/ 761736 h 1142128"/>
                <a:gd name="connsiteX3" fmla="*/ 801149 w 859272"/>
                <a:gd name="connsiteY3" fmla="*/ 717260 h 1142128"/>
                <a:gd name="connsiteX4" fmla="*/ 859272 w 859272"/>
                <a:gd name="connsiteY4" fmla="*/ 601971 h 1142128"/>
                <a:gd name="connsiteX5" fmla="*/ 852611 w 859272"/>
                <a:gd name="connsiteY5" fmla="*/ 599118 h 1142128"/>
                <a:gd name="connsiteX6" fmla="*/ 769824 w 859272"/>
                <a:gd name="connsiteY6" fmla="*/ 525892 h 1142128"/>
                <a:gd name="connsiteX7" fmla="*/ 805984 w 859272"/>
                <a:gd name="connsiteY7" fmla="*/ 489755 h 1142128"/>
                <a:gd name="connsiteX8" fmla="*/ 759061 w 859272"/>
                <a:gd name="connsiteY8" fmla="*/ 414408 h 1142128"/>
                <a:gd name="connsiteX9" fmla="*/ 686085 w 859272"/>
                <a:gd name="connsiteY9" fmla="*/ 392755 h 1142128"/>
                <a:gd name="connsiteX10" fmla="*/ 682279 w 859272"/>
                <a:gd name="connsiteY10" fmla="*/ 392755 h 1142128"/>
                <a:gd name="connsiteX11" fmla="*/ 569041 w 859272"/>
                <a:gd name="connsiteY11" fmla="*/ 352814 h 1142128"/>
                <a:gd name="connsiteX12" fmla="*/ 646119 w 859272"/>
                <a:gd name="connsiteY12" fmla="*/ 243451 h 1142128"/>
                <a:gd name="connsiteX13" fmla="*/ 682279 w 859272"/>
                <a:gd name="connsiteY13" fmla="*/ 206363 h 1142128"/>
                <a:gd name="connsiteX14" fmla="*/ 682279 w 859272"/>
                <a:gd name="connsiteY14" fmla="*/ 199706 h 1142128"/>
                <a:gd name="connsiteX15" fmla="*/ 712729 w 859272"/>
                <a:gd name="connsiteY15" fmla="*/ 156912 h 1142128"/>
                <a:gd name="connsiteX16" fmla="*/ 746034 w 859272"/>
                <a:gd name="connsiteY16" fmla="*/ 150255 h 1142128"/>
                <a:gd name="connsiteX17" fmla="*/ 748889 w 859272"/>
                <a:gd name="connsiteY17" fmla="*/ 99853 h 1142128"/>
                <a:gd name="connsiteX18" fmla="*/ 769824 w 859272"/>
                <a:gd name="connsiteY18" fmla="*/ 93196 h 1142128"/>
                <a:gd name="connsiteX19" fmla="*/ 759356 w 859272"/>
                <a:gd name="connsiteY19" fmla="*/ 66569 h 1142128"/>
                <a:gd name="connsiteX20" fmla="*/ 695601 w 859272"/>
                <a:gd name="connsiteY20" fmla="*/ 0 h 1142128"/>
                <a:gd name="connsiteX21" fmla="*/ 628991 w 859272"/>
                <a:gd name="connsiteY21" fmla="*/ 6657 h 1142128"/>
                <a:gd name="connsiteX22" fmla="*/ 569041 w 859272"/>
                <a:gd name="connsiteY22" fmla="*/ 93196 h 1142128"/>
                <a:gd name="connsiteX23" fmla="*/ 542397 w 859272"/>
                <a:gd name="connsiteY23" fmla="*/ 110314 h 1142128"/>
                <a:gd name="connsiteX24" fmla="*/ 470078 w 859272"/>
                <a:gd name="connsiteY24" fmla="*/ 79882 h 1142128"/>
                <a:gd name="connsiteX25" fmla="*/ 406322 w 859272"/>
                <a:gd name="connsiteY25" fmla="*/ 110605 h 1142128"/>
                <a:gd name="connsiteX26" fmla="*/ 349228 w 859272"/>
                <a:gd name="connsiteY26" fmla="*/ 86830 h 1142128"/>
                <a:gd name="connsiteX27" fmla="*/ 313068 w 859272"/>
                <a:gd name="connsiteY27" fmla="*/ 163569 h 1142128"/>
                <a:gd name="connsiteX28" fmla="*/ 202685 w 859272"/>
                <a:gd name="connsiteY28" fmla="*/ 126480 h 1142128"/>
                <a:gd name="connsiteX29" fmla="*/ 99915 w 859272"/>
                <a:gd name="connsiteY29" fmla="*/ 142647 h 1142128"/>
                <a:gd name="connsiteX30" fmla="*/ 49482 w 859272"/>
                <a:gd name="connsiteY30" fmla="*/ 142647 h 1142128"/>
                <a:gd name="connsiteX31" fmla="*/ 33305 w 859272"/>
                <a:gd name="connsiteY31" fmla="*/ 166422 h 1142128"/>
                <a:gd name="connsiteX32" fmla="*/ 79932 w 859272"/>
                <a:gd name="connsiteY32" fmla="*/ 210167 h 1142128"/>
                <a:gd name="connsiteX33" fmla="*/ 36160 w 859272"/>
                <a:gd name="connsiteY33" fmla="*/ 250108 h 1142128"/>
                <a:gd name="connsiteX34" fmla="*/ 0 w 859272"/>
                <a:gd name="connsiteY34" fmla="*/ 412726 h 1142128"/>
                <a:gd name="connsiteX35" fmla="*/ 29499 w 859272"/>
                <a:gd name="connsiteY35" fmla="*/ 412726 h 1142128"/>
                <a:gd name="connsiteX36" fmla="*/ 46627 w 859272"/>
                <a:gd name="connsiteY36" fmla="*/ 376588 h 1142128"/>
                <a:gd name="connsiteX37" fmla="*/ 79932 w 859272"/>
                <a:gd name="connsiteY37" fmla="*/ 383245 h 1142128"/>
                <a:gd name="connsiteX38" fmla="*/ 79932 w 859272"/>
                <a:gd name="connsiteY38" fmla="*/ 383245 h 1142128"/>
                <a:gd name="connsiteX39" fmla="*/ 67562 w 859272"/>
                <a:gd name="connsiteY39" fmla="*/ 432696 h 1142128"/>
                <a:gd name="connsiteX40" fmla="*/ 83739 w 859272"/>
                <a:gd name="connsiteY40" fmla="*/ 483098 h 1142128"/>
                <a:gd name="connsiteX41" fmla="*/ 83739 w 859272"/>
                <a:gd name="connsiteY41" fmla="*/ 492608 h 1142128"/>
                <a:gd name="connsiteX42" fmla="*/ 127511 w 859272"/>
                <a:gd name="connsiteY42" fmla="*/ 512579 h 1142128"/>
                <a:gd name="connsiteX43" fmla="*/ 127511 w 859272"/>
                <a:gd name="connsiteY43" fmla="*/ 539206 h 1142128"/>
                <a:gd name="connsiteX44" fmla="*/ 79932 w 859272"/>
                <a:gd name="connsiteY44" fmla="*/ 549667 h 1142128"/>
                <a:gd name="connsiteX45" fmla="*/ 73271 w 859272"/>
                <a:gd name="connsiteY45" fmla="*/ 579147 h 1142128"/>
                <a:gd name="connsiteX46" fmla="*/ 113237 w 859272"/>
                <a:gd name="connsiteY46" fmla="*/ 592461 h 1142128"/>
                <a:gd name="connsiteX47" fmla="*/ 113237 w 859272"/>
                <a:gd name="connsiteY47" fmla="*/ 592461 h 1142128"/>
                <a:gd name="connsiteX48" fmla="*/ 159865 w 859272"/>
                <a:gd name="connsiteY48" fmla="*/ 639059 h 1142128"/>
                <a:gd name="connsiteX49" fmla="*/ 319729 w 859272"/>
                <a:gd name="connsiteY49" fmla="*/ 645716 h 1142128"/>
                <a:gd name="connsiteX50" fmla="*/ 319729 w 859272"/>
                <a:gd name="connsiteY50" fmla="*/ 645716 h 1142128"/>
                <a:gd name="connsiteX51" fmla="*/ 329245 w 859272"/>
                <a:gd name="connsiteY51" fmla="*/ 668540 h 1142128"/>
                <a:gd name="connsiteX52" fmla="*/ 275957 w 859272"/>
                <a:gd name="connsiteY52" fmla="*/ 737961 h 1142128"/>
                <a:gd name="connsiteX53" fmla="*/ 289279 w 859272"/>
                <a:gd name="connsiteY53" fmla="*/ 772197 h 1142128"/>
                <a:gd name="connsiteX54" fmla="*/ 275957 w 859272"/>
                <a:gd name="connsiteY54" fmla="*/ 821648 h 1142128"/>
                <a:gd name="connsiteX55" fmla="*/ 282618 w 859272"/>
                <a:gd name="connsiteY55" fmla="*/ 841618 h 1142128"/>
                <a:gd name="connsiteX56" fmla="*/ 272150 w 859272"/>
                <a:gd name="connsiteY56" fmla="*/ 861589 h 1142128"/>
                <a:gd name="connsiteX57" fmla="*/ 198879 w 859272"/>
                <a:gd name="connsiteY57" fmla="*/ 841618 h 1142128"/>
                <a:gd name="connsiteX58" fmla="*/ 186509 w 859272"/>
                <a:gd name="connsiteY58" fmla="*/ 874902 h 1142128"/>
                <a:gd name="connsiteX59" fmla="*/ 229329 w 859272"/>
                <a:gd name="connsiteY59" fmla="*/ 898677 h 1142128"/>
                <a:gd name="connsiteX60" fmla="*/ 235990 w 859272"/>
                <a:gd name="connsiteY60" fmla="*/ 951932 h 1142128"/>
                <a:gd name="connsiteX61" fmla="*/ 275957 w 859272"/>
                <a:gd name="connsiteY61" fmla="*/ 965246 h 1142128"/>
                <a:gd name="connsiteX62" fmla="*/ 275957 w 859272"/>
                <a:gd name="connsiteY62" fmla="*/ 966197 h 1142128"/>
                <a:gd name="connsiteX63" fmla="*/ 259780 w 859272"/>
                <a:gd name="connsiteY63" fmla="*/ 1032765 h 1142128"/>
                <a:gd name="connsiteX64" fmla="*/ 286719 w 859272"/>
                <a:gd name="connsiteY64" fmla="*/ 1060564 h 1142128"/>
                <a:gd name="connsiteX65" fmla="*/ 276252 w 859272"/>
                <a:gd name="connsiteY65" fmla="*/ 1141397 h 1142128"/>
                <a:gd name="connsiteX66" fmla="*/ 342567 w 859272"/>
                <a:gd name="connsiteY66" fmla="*/ 1142128 h 1142128"/>
                <a:gd name="connsiteX67" fmla="*/ 379678 w 859272"/>
                <a:gd name="connsiteY67" fmla="*/ 1108844 h 1142128"/>
                <a:gd name="connsiteX68" fmla="*/ 409177 w 859272"/>
                <a:gd name="connsiteY68" fmla="*/ 1105040 h 1142128"/>
                <a:gd name="connsiteX69" fmla="*/ 426305 w 859272"/>
                <a:gd name="connsiteY69" fmla="*/ 1082216 h 1142128"/>
                <a:gd name="connsiteX70" fmla="*/ 452949 w 859272"/>
                <a:gd name="connsiteY70" fmla="*/ 1058442 h 1142128"/>
                <a:gd name="connsiteX71" fmla="*/ 519560 w 859272"/>
                <a:gd name="connsiteY71" fmla="*/ 1062246 h 1142128"/>
                <a:gd name="connsiteX72" fmla="*/ 519560 w 859272"/>
                <a:gd name="connsiteY72" fmla="*/ 1061295 h 1142128"/>
                <a:gd name="connsiteX73" fmla="*/ 539543 w 859272"/>
                <a:gd name="connsiteY73" fmla="*/ 1067952 h 1142128"/>
                <a:gd name="connsiteX74" fmla="*/ 575703 w 859272"/>
                <a:gd name="connsiteY74" fmla="*/ 1014697 h 1142128"/>
                <a:gd name="connsiteX75" fmla="*/ 626136 w 859272"/>
                <a:gd name="connsiteY75" fmla="*/ 1011844 h 1142128"/>
                <a:gd name="connsiteX76" fmla="*/ 652780 w 859272"/>
                <a:gd name="connsiteY76" fmla="*/ 954785 h 1142128"/>
                <a:gd name="connsiteX77" fmla="*/ 677302 w 859272"/>
                <a:gd name="connsiteY77" fmla="*/ 983975 h 1142128"/>
                <a:gd name="connsiteX78" fmla="*/ 723929 w 859272"/>
                <a:gd name="connsiteY78" fmla="*/ 1003214 h 1142128"/>
                <a:gd name="connsiteX79" fmla="*/ 781461 w 859272"/>
                <a:gd name="connsiteY79" fmla="*/ 1007749 h 1142128"/>
                <a:gd name="connsiteX80" fmla="*/ 839726 w 859272"/>
                <a:gd name="connsiteY80" fmla="*/ 971612 h 1142128"/>
                <a:gd name="connsiteX81" fmla="*/ 845950 w 859272"/>
                <a:gd name="connsiteY81" fmla="*/ 934814 h 1142128"/>
                <a:gd name="connsiteX82" fmla="*/ 848509 w 859272"/>
                <a:gd name="connsiteY82" fmla="*/ 877315 h 1142128"/>
                <a:gd name="connsiteX83" fmla="*/ 805984 w 859272"/>
                <a:gd name="connsiteY83" fmla="*/ 892020 h 1142128"/>
                <a:gd name="connsiteX0" fmla="*/ 805984 w 859272"/>
                <a:gd name="connsiteY0" fmla="*/ 892020 h 1142128"/>
                <a:gd name="connsiteX1" fmla="*/ 794488 w 859272"/>
                <a:gd name="connsiteY1" fmla="*/ 840887 h 1142128"/>
                <a:gd name="connsiteX2" fmla="*/ 841848 w 859272"/>
                <a:gd name="connsiteY2" fmla="*/ 761736 h 1142128"/>
                <a:gd name="connsiteX3" fmla="*/ 801149 w 859272"/>
                <a:gd name="connsiteY3" fmla="*/ 717260 h 1142128"/>
                <a:gd name="connsiteX4" fmla="*/ 859272 w 859272"/>
                <a:gd name="connsiteY4" fmla="*/ 601971 h 1142128"/>
                <a:gd name="connsiteX5" fmla="*/ 852611 w 859272"/>
                <a:gd name="connsiteY5" fmla="*/ 599118 h 1142128"/>
                <a:gd name="connsiteX6" fmla="*/ 769824 w 859272"/>
                <a:gd name="connsiteY6" fmla="*/ 525892 h 1142128"/>
                <a:gd name="connsiteX7" fmla="*/ 805984 w 859272"/>
                <a:gd name="connsiteY7" fmla="*/ 489755 h 1142128"/>
                <a:gd name="connsiteX8" fmla="*/ 759061 w 859272"/>
                <a:gd name="connsiteY8" fmla="*/ 414408 h 1142128"/>
                <a:gd name="connsiteX9" fmla="*/ 686085 w 859272"/>
                <a:gd name="connsiteY9" fmla="*/ 392755 h 1142128"/>
                <a:gd name="connsiteX10" fmla="*/ 682279 w 859272"/>
                <a:gd name="connsiteY10" fmla="*/ 392755 h 1142128"/>
                <a:gd name="connsiteX11" fmla="*/ 569041 w 859272"/>
                <a:gd name="connsiteY11" fmla="*/ 352814 h 1142128"/>
                <a:gd name="connsiteX12" fmla="*/ 646119 w 859272"/>
                <a:gd name="connsiteY12" fmla="*/ 243451 h 1142128"/>
                <a:gd name="connsiteX13" fmla="*/ 682279 w 859272"/>
                <a:gd name="connsiteY13" fmla="*/ 206363 h 1142128"/>
                <a:gd name="connsiteX14" fmla="*/ 682279 w 859272"/>
                <a:gd name="connsiteY14" fmla="*/ 199706 h 1142128"/>
                <a:gd name="connsiteX15" fmla="*/ 712729 w 859272"/>
                <a:gd name="connsiteY15" fmla="*/ 156912 h 1142128"/>
                <a:gd name="connsiteX16" fmla="*/ 746034 w 859272"/>
                <a:gd name="connsiteY16" fmla="*/ 150255 h 1142128"/>
                <a:gd name="connsiteX17" fmla="*/ 748889 w 859272"/>
                <a:gd name="connsiteY17" fmla="*/ 99853 h 1142128"/>
                <a:gd name="connsiteX18" fmla="*/ 769824 w 859272"/>
                <a:gd name="connsiteY18" fmla="*/ 93196 h 1142128"/>
                <a:gd name="connsiteX19" fmla="*/ 759356 w 859272"/>
                <a:gd name="connsiteY19" fmla="*/ 66569 h 1142128"/>
                <a:gd name="connsiteX20" fmla="*/ 695601 w 859272"/>
                <a:gd name="connsiteY20" fmla="*/ 0 h 1142128"/>
                <a:gd name="connsiteX21" fmla="*/ 628991 w 859272"/>
                <a:gd name="connsiteY21" fmla="*/ 6657 h 1142128"/>
                <a:gd name="connsiteX22" fmla="*/ 569041 w 859272"/>
                <a:gd name="connsiteY22" fmla="*/ 93196 h 1142128"/>
                <a:gd name="connsiteX23" fmla="*/ 542397 w 859272"/>
                <a:gd name="connsiteY23" fmla="*/ 110314 h 1142128"/>
                <a:gd name="connsiteX24" fmla="*/ 472200 w 859272"/>
                <a:gd name="connsiteY24" fmla="*/ 73516 h 1142128"/>
                <a:gd name="connsiteX25" fmla="*/ 406322 w 859272"/>
                <a:gd name="connsiteY25" fmla="*/ 110605 h 1142128"/>
                <a:gd name="connsiteX26" fmla="*/ 349228 w 859272"/>
                <a:gd name="connsiteY26" fmla="*/ 86830 h 1142128"/>
                <a:gd name="connsiteX27" fmla="*/ 313068 w 859272"/>
                <a:gd name="connsiteY27" fmla="*/ 163569 h 1142128"/>
                <a:gd name="connsiteX28" fmla="*/ 202685 w 859272"/>
                <a:gd name="connsiteY28" fmla="*/ 126480 h 1142128"/>
                <a:gd name="connsiteX29" fmla="*/ 99915 w 859272"/>
                <a:gd name="connsiteY29" fmla="*/ 142647 h 1142128"/>
                <a:gd name="connsiteX30" fmla="*/ 49482 w 859272"/>
                <a:gd name="connsiteY30" fmla="*/ 142647 h 1142128"/>
                <a:gd name="connsiteX31" fmla="*/ 33305 w 859272"/>
                <a:gd name="connsiteY31" fmla="*/ 166422 h 1142128"/>
                <a:gd name="connsiteX32" fmla="*/ 79932 w 859272"/>
                <a:gd name="connsiteY32" fmla="*/ 210167 h 1142128"/>
                <a:gd name="connsiteX33" fmla="*/ 36160 w 859272"/>
                <a:gd name="connsiteY33" fmla="*/ 250108 h 1142128"/>
                <a:gd name="connsiteX34" fmla="*/ 0 w 859272"/>
                <a:gd name="connsiteY34" fmla="*/ 412726 h 1142128"/>
                <a:gd name="connsiteX35" fmla="*/ 29499 w 859272"/>
                <a:gd name="connsiteY35" fmla="*/ 412726 h 1142128"/>
                <a:gd name="connsiteX36" fmla="*/ 46627 w 859272"/>
                <a:gd name="connsiteY36" fmla="*/ 376588 h 1142128"/>
                <a:gd name="connsiteX37" fmla="*/ 79932 w 859272"/>
                <a:gd name="connsiteY37" fmla="*/ 383245 h 1142128"/>
                <a:gd name="connsiteX38" fmla="*/ 79932 w 859272"/>
                <a:gd name="connsiteY38" fmla="*/ 383245 h 1142128"/>
                <a:gd name="connsiteX39" fmla="*/ 67562 w 859272"/>
                <a:gd name="connsiteY39" fmla="*/ 432696 h 1142128"/>
                <a:gd name="connsiteX40" fmla="*/ 83739 w 859272"/>
                <a:gd name="connsiteY40" fmla="*/ 483098 h 1142128"/>
                <a:gd name="connsiteX41" fmla="*/ 83739 w 859272"/>
                <a:gd name="connsiteY41" fmla="*/ 492608 h 1142128"/>
                <a:gd name="connsiteX42" fmla="*/ 127511 w 859272"/>
                <a:gd name="connsiteY42" fmla="*/ 512579 h 1142128"/>
                <a:gd name="connsiteX43" fmla="*/ 127511 w 859272"/>
                <a:gd name="connsiteY43" fmla="*/ 539206 h 1142128"/>
                <a:gd name="connsiteX44" fmla="*/ 79932 w 859272"/>
                <a:gd name="connsiteY44" fmla="*/ 549667 h 1142128"/>
                <a:gd name="connsiteX45" fmla="*/ 73271 w 859272"/>
                <a:gd name="connsiteY45" fmla="*/ 579147 h 1142128"/>
                <a:gd name="connsiteX46" fmla="*/ 113237 w 859272"/>
                <a:gd name="connsiteY46" fmla="*/ 592461 h 1142128"/>
                <a:gd name="connsiteX47" fmla="*/ 113237 w 859272"/>
                <a:gd name="connsiteY47" fmla="*/ 592461 h 1142128"/>
                <a:gd name="connsiteX48" fmla="*/ 159865 w 859272"/>
                <a:gd name="connsiteY48" fmla="*/ 639059 h 1142128"/>
                <a:gd name="connsiteX49" fmla="*/ 319729 w 859272"/>
                <a:gd name="connsiteY49" fmla="*/ 645716 h 1142128"/>
                <a:gd name="connsiteX50" fmla="*/ 319729 w 859272"/>
                <a:gd name="connsiteY50" fmla="*/ 645716 h 1142128"/>
                <a:gd name="connsiteX51" fmla="*/ 329245 w 859272"/>
                <a:gd name="connsiteY51" fmla="*/ 668540 h 1142128"/>
                <a:gd name="connsiteX52" fmla="*/ 275957 w 859272"/>
                <a:gd name="connsiteY52" fmla="*/ 737961 h 1142128"/>
                <a:gd name="connsiteX53" fmla="*/ 289279 w 859272"/>
                <a:gd name="connsiteY53" fmla="*/ 772197 h 1142128"/>
                <a:gd name="connsiteX54" fmla="*/ 275957 w 859272"/>
                <a:gd name="connsiteY54" fmla="*/ 821648 h 1142128"/>
                <a:gd name="connsiteX55" fmla="*/ 282618 w 859272"/>
                <a:gd name="connsiteY55" fmla="*/ 841618 h 1142128"/>
                <a:gd name="connsiteX56" fmla="*/ 272150 w 859272"/>
                <a:gd name="connsiteY56" fmla="*/ 861589 h 1142128"/>
                <a:gd name="connsiteX57" fmla="*/ 198879 w 859272"/>
                <a:gd name="connsiteY57" fmla="*/ 841618 h 1142128"/>
                <a:gd name="connsiteX58" fmla="*/ 186509 w 859272"/>
                <a:gd name="connsiteY58" fmla="*/ 874902 h 1142128"/>
                <a:gd name="connsiteX59" fmla="*/ 229329 w 859272"/>
                <a:gd name="connsiteY59" fmla="*/ 898677 h 1142128"/>
                <a:gd name="connsiteX60" fmla="*/ 235990 w 859272"/>
                <a:gd name="connsiteY60" fmla="*/ 951932 h 1142128"/>
                <a:gd name="connsiteX61" fmla="*/ 275957 w 859272"/>
                <a:gd name="connsiteY61" fmla="*/ 965246 h 1142128"/>
                <a:gd name="connsiteX62" fmla="*/ 275957 w 859272"/>
                <a:gd name="connsiteY62" fmla="*/ 966197 h 1142128"/>
                <a:gd name="connsiteX63" fmla="*/ 259780 w 859272"/>
                <a:gd name="connsiteY63" fmla="*/ 1032765 h 1142128"/>
                <a:gd name="connsiteX64" fmla="*/ 286719 w 859272"/>
                <a:gd name="connsiteY64" fmla="*/ 1060564 h 1142128"/>
                <a:gd name="connsiteX65" fmla="*/ 276252 w 859272"/>
                <a:gd name="connsiteY65" fmla="*/ 1141397 h 1142128"/>
                <a:gd name="connsiteX66" fmla="*/ 342567 w 859272"/>
                <a:gd name="connsiteY66" fmla="*/ 1142128 h 1142128"/>
                <a:gd name="connsiteX67" fmla="*/ 379678 w 859272"/>
                <a:gd name="connsiteY67" fmla="*/ 1108844 h 1142128"/>
                <a:gd name="connsiteX68" fmla="*/ 409177 w 859272"/>
                <a:gd name="connsiteY68" fmla="*/ 1105040 h 1142128"/>
                <a:gd name="connsiteX69" fmla="*/ 426305 w 859272"/>
                <a:gd name="connsiteY69" fmla="*/ 1082216 h 1142128"/>
                <a:gd name="connsiteX70" fmla="*/ 452949 w 859272"/>
                <a:gd name="connsiteY70" fmla="*/ 1058442 h 1142128"/>
                <a:gd name="connsiteX71" fmla="*/ 519560 w 859272"/>
                <a:gd name="connsiteY71" fmla="*/ 1062246 h 1142128"/>
                <a:gd name="connsiteX72" fmla="*/ 519560 w 859272"/>
                <a:gd name="connsiteY72" fmla="*/ 1061295 h 1142128"/>
                <a:gd name="connsiteX73" fmla="*/ 539543 w 859272"/>
                <a:gd name="connsiteY73" fmla="*/ 1067952 h 1142128"/>
                <a:gd name="connsiteX74" fmla="*/ 575703 w 859272"/>
                <a:gd name="connsiteY74" fmla="*/ 1014697 h 1142128"/>
                <a:gd name="connsiteX75" fmla="*/ 626136 w 859272"/>
                <a:gd name="connsiteY75" fmla="*/ 1011844 h 1142128"/>
                <a:gd name="connsiteX76" fmla="*/ 652780 w 859272"/>
                <a:gd name="connsiteY76" fmla="*/ 954785 h 1142128"/>
                <a:gd name="connsiteX77" fmla="*/ 677302 w 859272"/>
                <a:gd name="connsiteY77" fmla="*/ 983975 h 1142128"/>
                <a:gd name="connsiteX78" fmla="*/ 723929 w 859272"/>
                <a:gd name="connsiteY78" fmla="*/ 1003214 h 1142128"/>
                <a:gd name="connsiteX79" fmla="*/ 781461 w 859272"/>
                <a:gd name="connsiteY79" fmla="*/ 1007749 h 1142128"/>
                <a:gd name="connsiteX80" fmla="*/ 839726 w 859272"/>
                <a:gd name="connsiteY80" fmla="*/ 971612 h 1142128"/>
                <a:gd name="connsiteX81" fmla="*/ 845950 w 859272"/>
                <a:gd name="connsiteY81" fmla="*/ 934814 h 1142128"/>
                <a:gd name="connsiteX82" fmla="*/ 848509 w 859272"/>
                <a:gd name="connsiteY82" fmla="*/ 877315 h 1142128"/>
                <a:gd name="connsiteX83" fmla="*/ 805984 w 859272"/>
                <a:gd name="connsiteY83" fmla="*/ 892020 h 1142128"/>
                <a:gd name="connsiteX0" fmla="*/ 805984 w 859272"/>
                <a:gd name="connsiteY0" fmla="*/ 892020 h 1142128"/>
                <a:gd name="connsiteX1" fmla="*/ 794488 w 859272"/>
                <a:gd name="connsiteY1" fmla="*/ 840887 h 1142128"/>
                <a:gd name="connsiteX2" fmla="*/ 841848 w 859272"/>
                <a:gd name="connsiteY2" fmla="*/ 761736 h 1142128"/>
                <a:gd name="connsiteX3" fmla="*/ 801149 w 859272"/>
                <a:gd name="connsiteY3" fmla="*/ 717260 h 1142128"/>
                <a:gd name="connsiteX4" fmla="*/ 859272 w 859272"/>
                <a:gd name="connsiteY4" fmla="*/ 601971 h 1142128"/>
                <a:gd name="connsiteX5" fmla="*/ 852611 w 859272"/>
                <a:gd name="connsiteY5" fmla="*/ 599118 h 1142128"/>
                <a:gd name="connsiteX6" fmla="*/ 769824 w 859272"/>
                <a:gd name="connsiteY6" fmla="*/ 525892 h 1142128"/>
                <a:gd name="connsiteX7" fmla="*/ 805984 w 859272"/>
                <a:gd name="connsiteY7" fmla="*/ 489755 h 1142128"/>
                <a:gd name="connsiteX8" fmla="*/ 759061 w 859272"/>
                <a:gd name="connsiteY8" fmla="*/ 414408 h 1142128"/>
                <a:gd name="connsiteX9" fmla="*/ 686085 w 859272"/>
                <a:gd name="connsiteY9" fmla="*/ 392755 h 1142128"/>
                <a:gd name="connsiteX10" fmla="*/ 682279 w 859272"/>
                <a:gd name="connsiteY10" fmla="*/ 392755 h 1142128"/>
                <a:gd name="connsiteX11" fmla="*/ 569041 w 859272"/>
                <a:gd name="connsiteY11" fmla="*/ 352814 h 1142128"/>
                <a:gd name="connsiteX12" fmla="*/ 646119 w 859272"/>
                <a:gd name="connsiteY12" fmla="*/ 243451 h 1142128"/>
                <a:gd name="connsiteX13" fmla="*/ 682279 w 859272"/>
                <a:gd name="connsiteY13" fmla="*/ 206363 h 1142128"/>
                <a:gd name="connsiteX14" fmla="*/ 682279 w 859272"/>
                <a:gd name="connsiteY14" fmla="*/ 199706 h 1142128"/>
                <a:gd name="connsiteX15" fmla="*/ 712729 w 859272"/>
                <a:gd name="connsiteY15" fmla="*/ 156912 h 1142128"/>
                <a:gd name="connsiteX16" fmla="*/ 746034 w 859272"/>
                <a:gd name="connsiteY16" fmla="*/ 150255 h 1142128"/>
                <a:gd name="connsiteX17" fmla="*/ 748889 w 859272"/>
                <a:gd name="connsiteY17" fmla="*/ 99853 h 1142128"/>
                <a:gd name="connsiteX18" fmla="*/ 769824 w 859272"/>
                <a:gd name="connsiteY18" fmla="*/ 93196 h 1142128"/>
                <a:gd name="connsiteX19" fmla="*/ 759356 w 859272"/>
                <a:gd name="connsiteY19" fmla="*/ 66569 h 1142128"/>
                <a:gd name="connsiteX20" fmla="*/ 695601 w 859272"/>
                <a:gd name="connsiteY20" fmla="*/ 0 h 1142128"/>
                <a:gd name="connsiteX21" fmla="*/ 628991 w 859272"/>
                <a:gd name="connsiteY21" fmla="*/ 6657 h 1142128"/>
                <a:gd name="connsiteX22" fmla="*/ 569041 w 859272"/>
                <a:gd name="connsiteY22" fmla="*/ 93196 h 1142128"/>
                <a:gd name="connsiteX23" fmla="*/ 536031 w 859272"/>
                <a:gd name="connsiteY23" fmla="*/ 101826 h 1142128"/>
                <a:gd name="connsiteX24" fmla="*/ 472200 w 859272"/>
                <a:gd name="connsiteY24" fmla="*/ 73516 h 1142128"/>
                <a:gd name="connsiteX25" fmla="*/ 406322 w 859272"/>
                <a:gd name="connsiteY25" fmla="*/ 110605 h 1142128"/>
                <a:gd name="connsiteX26" fmla="*/ 349228 w 859272"/>
                <a:gd name="connsiteY26" fmla="*/ 86830 h 1142128"/>
                <a:gd name="connsiteX27" fmla="*/ 313068 w 859272"/>
                <a:gd name="connsiteY27" fmla="*/ 163569 h 1142128"/>
                <a:gd name="connsiteX28" fmla="*/ 202685 w 859272"/>
                <a:gd name="connsiteY28" fmla="*/ 126480 h 1142128"/>
                <a:gd name="connsiteX29" fmla="*/ 99915 w 859272"/>
                <a:gd name="connsiteY29" fmla="*/ 142647 h 1142128"/>
                <a:gd name="connsiteX30" fmla="*/ 49482 w 859272"/>
                <a:gd name="connsiteY30" fmla="*/ 142647 h 1142128"/>
                <a:gd name="connsiteX31" fmla="*/ 33305 w 859272"/>
                <a:gd name="connsiteY31" fmla="*/ 166422 h 1142128"/>
                <a:gd name="connsiteX32" fmla="*/ 79932 w 859272"/>
                <a:gd name="connsiteY32" fmla="*/ 210167 h 1142128"/>
                <a:gd name="connsiteX33" fmla="*/ 36160 w 859272"/>
                <a:gd name="connsiteY33" fmla="*/ 250108 h 1142128"/>
                <a:gd name="connsiteX34" fmla="*/ 0 w 859272"/>
                <a:gd name="connsiteY34" fmla="*/ 412726 h 1142128"/>
                <a:gd name="connsiteX35" fmla="*/ 29499 w 859272"/>
                <a:gd name="connsiteY35" fmla="*/ 412726 h 1142128"/>
                <a:gd name="connsiteX36" fmla="*/ 46627 w 859272"/>
                <a:gd name="connsiteY36" fmla="*/ 376588 h 1142128"/>
                <a:gd name="connsiteX37" fmla="*/ 79932 w 859272"/>
                <a:gd name="connsiteY37" fmla="*/ 383245 h 1142128"/>
                <a:gd name="connsiteX38" fmla="*/ 79932 w 859272"/>
                <a:gd name="connsiteY38" fmla="*/ 383245 h 1142128"/>
                <a:gd name="connsiteX39" fmla="*/ 67562 w 859272"/>
                <a:gd name="connsiteY39" fmla="*/ 432696 h 1142128"/>
                <a:gd name="connsiteX40" fmla="*/ 83739 w 859272"/>
                <a:gd name="connsiteY40" fmla="*/ 483098 h 1142128"/>
                <a:gd name="connsiteX41" fmla="*/ 83739 w 859272"/>
                <a:gd name="connsiteY41" fmla="*/ 492608 h 1142128"/>
                <a:gd name="connsiteX42" fmla="*/ 127511 w 859272"/>
                <a:gd name="connsiteY42" fmla="*/ 512579 h 1142128"/>
                <a:gd name="connsiteX43" fmla="*/ 127511 w 859272"/>
                <a:gd name="connsiteY43" fmla="*/ 539206 h 1142128"/>
                <a:gd name="connsiteX44" fmla="*/ 79932 w 859272"/>
                <a:gd name="connsiteY44" fmla="*/ 549667 h 1142128"/>
                <a:gd name="connsiteX45" fmla="*/ 73271 w 859272"/>
                <a:gd name="connsiteY45" fmla="*/ 579147 h 1142128"/>
                <a:gd name="connsiteX46" fmla="*/ 113237 w 859272"/>
                <a:gd name="connsiteY46" fmla="*/ 592461 h 1142128"/>
                <a:gd name="connsiteX47" fmla="*/ 113237 w 859272"/>
                <a:gd name="connsiteY47" fmla="*/ 592461 h 1142128"/>
                <a:gd name="connsiteX48" fmla="*/ 159865 w 859272"/>
                <a:gd name="connsiteY48" fmla="*/ 639059 h 1142128"/>
                <a:gd name="connsiteX49" fmla="*/ 319729 w 859272"/>
                <a:gd name="connsiteY49" fmla="*/ 645716 h 1142128"/>
                <a:gd name="connsiteX50" fmla="*/ 319729 w 859272"/>
                <a:gd name="connsiteY50" fmla="*/ 645716 h 1142128"/>
                <a:gd name="connsiteX51" fmla="*/ 329245 w 859272"/>
                <a:gd name="connsiteY51" fmla="*/ 668540 h 1142128"/>
                <a:gd name="connsiteX52" fmla="*/ 275957 w 859272"/>
                <a:gd name="connsiteY52" fmla="*/ 737961 h 1142128"/>
                <a:gd name="connsiteX53" fmla="*/ 289279 w 859272"/>
                <a:gd name="connsiteY53" fmla="*/ 772197 h 1142128"/>
                <a:gd name="connsiteX54" fmla="*/ 275957 w 859272"/>
                <a:gd name="connsiteY54" fmla="*/ 821648 h 1142128"/>
                <a:gd name="connsiteX55" fmla="*/ 282618 w 859272"/>
                <a:gd name="connsiteY55" fmla="*/ 841618 h 1142128"/>
                <a:gd name="connsiteX56" fmla="*/ 272150 w 859272"/>
                <a:gd name="connsiteY56" fmla="*/ 861589 h 1142128"/>
                <a:gd name="connsiteX57" fmla="*/ 198879 w 859272"/>
                <a:gd name="connsiteY57" fmla="*/ 841618 h 1142128"/>
                <a:gd name="connsiteX58" fmla="*/ 186509 w 859272"/>
                <a:gd name="connsiteY58" fmla="*/ 874902 h 1142128"/>
                <a:gd name="connsiteX59" fmla="*/ 229329 w 859272"/>
                <a:gd name="connsiteY59" fmla="*/ 898677 h 1142128"/>
                <a:gd name="connsiteX60" fmla="*/ 235990 w 859272"/>
                <a:gd name="connsiteY60" fmla="*/ 951932 h 1142128"/>
                <a:gd name="connsiteX61" fmla="*/ 275957 w 859272"/>
                <a:gd name="connsiteY61" fmla="*/ 965246 h 1142128"/>
                <a:gd name="connsiteX62" fmla="*/ 275957 w 859272"/>
                <a:gd name="connsiteY62" fmla="*/ 966197 h 1142128"/>
                <a:gd name="connsiteX63" fmla="*/ 259780 w 859272"/>
                <a:gd name="connsiteY63" fmla="*/ 1032765 h 1142128"/>
                <a:gd name="connsiteX64" fmla="*/ 286719 w 859272"/>
                <a:gd name="connsiteY64" fmla="*/ 1060564 h 1142128"/>
                <a:gd name="connsiteX65" fmla="*/ 276252 w 859272"/>
                <a:gd name="connsiteY65" fmla="*/ 1141397 h 1142128"/>
                <a:gd name="connsiteX66" fmla="*/ 342567 w 859272"/>
                <a:gd name="connsiteY66" fmla="*/ 1142128 h 1142128"/>
                <a:gd name="connsiteX67" fmla="*/ 379678 w 859272"/>
                <a:gd name="connsiteY67" fmla="*/ 1108844 h 1142128"/>
                <a:gd name="connsiteX68" fmla="*/ 409177 w 859272"/>
                <a:gd name="connsiteY68" fmla="*/ 1105040 h 1142128"/>
                <a:gd name="connsiteX69" fmla="*/ 426305 w 859272"/>
                <a:gd name="connsiteY69" fmla="*/ 1082216 h 1142128"/>
                <a:gd name="connsiteX70" fmla="*/ 452949 w 859272"/>
                <a:gd name="connsiteY70" fmla="*/ 1058442 h 1142128"/>
                <a:gd name="connsiteX71" fmla="*/ 519560 w 859272"/>
                <a:gd name="connsiteY71" fmla="*/ 1062246 h 1142128"/>
                <a:gd name="connsiteX72" fmla="*/ 519560 w 859272"/>
                <a:gd name="connsiteY72" fmla="*/ 1061295 h 1142128"/>
                <a:gd name="connsiteX73" fmla="*/ 539543 w 859272"/>
                <a:gd name="connsiteY73" fmla="*/ 1067952 h 1142128"/>
                <a:gd name="connsiteX74" fmla="*/ 575703 w 859272"/>
                <a:gd name="connsiteY74" fmla="*/ 1014697 h 1142128"/>
                <a:gd name="connsiteX75" fmla="*/ 626136 w 859272"/>
                <a:gd name="connsiteY75" fmla="*/ 1011844 h 1142128"/>
                <a:gd name="connsiteX76" fmla="*/ 652780 w 859272"/>
                <a:gd name="connsiteY76" fmla="*/ 954785 h 1142128"/>
                <a:gd name="connsiteX77" fmla="*/ 677302 w 859272"/>
                <a:gd name="connsiteY77" fmla="*/ 983975 h 1142128"/>
                <a:gd name="connsiteX78" fmla="*/ 723929 w 859272"/>
                <a:gd name="connsiteY78" fmla="*/ 1003214 h 1142128"/>
                <a:gd name="connsiteX79" fmla="*/ 781461 w 859272"/>
                <a:gd name="connsiteY79" fmla="*/ 1007749 h 1142128"/>
                <a:gd name="connsiteX80" fmla="*/ 839726 w 859272"/>
                <a:gd name="connsiteY80" fmla="*/ 971612 h 1142128"/>
                <a:gd name="connsiteX81" fmla="*/ 845950 w 859272"/>
                <a:gd name="connsiteY81" fmla="*/ 934814 h 1142128"/>
                <a:gd name="connsiteX82" fmla="*/ 848509 w 859272"/>
                <a:gd name="connsiteY82" fmla="*/ 877315 h 1142128"/>
                <a:gd name="connsiteX83" fmla="*/ 805984 w 859272"/>
                <a:gd name="connsiteY83" fmla="*/ 892020 h 1142128"/>
                <a:gd name="connsiteX0" fmla="*/ 805984 w 859272"/>
                <a:gd name="connsiteY0" fmla="*/ 892020 h 1142128"/>
                <a:gd name="connsiteX1" fmla="*/ 794488 w 859272"/>
                <a:gd name="connsiteY1" fmla="*/ 840887 h 1142128"/>
                <a:gd name="connsiteX2" fmla="*/ 841848 w 859272"/>
                <a:gd name="connsiteY2" fmla="*/ 761736 h 1142128"/>
                <a:gd name="connsiteX3" fmla="*/ 801149 w 859272"/>
                <a:gd name="connsiteY3" fmla="*/ 717260 h 1142128"/>
                <a:gd name="connsiteX4" fmla="*/ 859272 w 859272"/>
                <a:gd name="connsiteY4" fmla="*/ 601971 h 1142128"/>
                <a:gd name="connsiteX5" fmla="*/ 852611 w 859272"/>
                <a:gd name="connsiteY5" fmla="*/ 599118 h 1142128"/>
                <a:gd name="connsiteX6" fmla="*/ 769824 w 859272"/>
                <a:gd name="connsiteY6" fmla="*/ 525892 h 1142128"/>
                <a:gd name="connsiteX7" fmla="*/ 805984 w 859272"/>
                <a:gd name="connsiteY7" fmla="*/ 489755 h 1142128"/>
                <a:gd name="connsiteX8" fmla="*/ 759061 w 859272"/>
                <a:gd name="connsiteY8" fmla="*/ 414408 h 1142128"/>
                <a:gd name="connsiteX9" fmla="*/ 686085 w 859272"/>
                <a:gd name="connsiteY9" fmla="*/ 392755 h 1142128"/>
                <a:gd name="connsiteX10" fmla="*/ 682279 w 859272"/>
                <a:gd name="connsiteY10" fmla="*/ 392755 h 1142128"/>
                <a:gd name="connsiteX11" fmla="*/ 569041 w 859272"/>
                <a:gd name="connsiteY11" fmla="*/ 352814 h 1142128"/>
                <a:gd name="connsiteX12" fmla="*/ 646119 w 859272"/>
                <a:gd name="connsiteY12" fmla="*/ 243451 h 1142128"/>
                <a:gd name="connsiteX13" fmla="*/ 682279 w 859272"/>
                <a:gd name="connsiteY13" fmla="*/ 206363 h 1142128"/>
                <a:gd name="connsiteX14" fmla="*/ 682279 w 859272"/>
                <a:gd name="connsiteY14" fmla="*/ 199706 h 1142128"/>
                <a:gd name="connsiteX15" fmla="*/ 712729 w 859272"/>
                <a:gd name="connsiteY15" fmla="*/ 156912 h 1142128"/>
                <a:gd name="connsiteX16" fmla="*/ 746034 w 859272"/>
                <a:gd name="connsiteY16" fmla="*/ 150255 h 1142128"/>
                <a:gd name="connsiteX17" fmla="*/ 748889 w 859272"/>
                <a:gd name="connsiteY17" fmla="*/ 99853 h 1142128"/>
                <a:gd name="connsiteX18" fmla="*/ 769824 w 859272"/>
                <a:gd name="connsiteY18" fmla="*/ 93196 h 1142128"/>
                <a:gd name="connsiteX19" fmla="*/ 759356 w 859272"/>
                <a:gd name="connsiteY19" fmla="*/ 66569 h 1142128"/>
                <a:gd name="connsiteX20" fmla="*/ 695601 w 859272"/>
                <a:gd name="connsiteY20" fmla="*/ 0 h 1142128"/>
                <a:gd name="connsiteX21" fmla="*/ 628991 w 859272"/>
                <a:gd name="connsiteY21" fmla="*/ 6657 h 1142128"/>
                <a:gd name="connsiteX22" fmla="*/ 569041 w 859272"/>
                <a:gd name="connsiteY22" fmla="*/ 93196 h 1142128"/>
                <a:gd name="connsiteX23" fmla="*/ 536031 w 859272"/>
                <a:gd name="connsiteY23" fmla="*/ 101826 h 1142128"/>
                <a:gd name="connsiteX24" fmla="*/ 472200 w 859272"/>
                <a:gd name="connsiteY24" fmla="*/ 73516 h 1142128"/>
                <a:gd name="connsiteX25" fmla="*/ 406322 w 859272"/>
                <a:gd name="connsiteY25" fmla="*/ 110605 h 1142128"/>
                <a:gd name="connsiteX26" fmla="*/ 349228 w 859272"/>
                <a:gd name="connsiteY26" fmla="*/ 86830 h 1142128"/>
                <a:gd name="connsiteX27" fmla="*/ 313068 w 859272"/>
                <a:gd name="connsiteY27" fmla="*/ 163569 h 1142128"/>
                <a:gd name="connsiteX28" fmla="*/ 202685 w 859272"/>
                <a:gd name="connsiteY28" fmla="*/ 126480 h 1142128"/>
                <a:gd name="connsiteX29" fmla="*/ 99915 w 859272"/>
                <a:gd name="connsiteY29" fmla="*/ 142647 h 1142128"/>
                <a:gd name="connsiteX30" fmla="*/ 49482 w 859272"/>
                <a:gd name="connsiteY30" fmla="*/ 142647 h 1142128"/>
                <a:gd name="connsiteX31" fmla="*/ 33305 w 859272"/>
                <a:gd name="connsiteY31" fmla="*/ 166422 h 1142128"/>
                <a:gd name="connsiteX32" fmla="*/ 73566 w 859272"/>
                <a:gd name="connsiteY32" fmla="*/ 208045 h 1142128"/>
                <a:gd name="connsiteX33" fmla="*/ 36160 w 859272"/>
                <a:gd name="connsiteY33" fmla="*/ 250108 h 1142128"/>
                <a:gd name="connsiteX34" fmla="*/ 0 w 859272"/>
                <a:gd name="connsiteY34" fmla="*/ 412726 h 1142128"/>
                <a:gd name="connsiteX35" fmla="*/ 29499 w 859272"/>
                <a:gd name="connsiteY35" fmla="*/ 412726 h 1142128"/>
                <a:gd name="connsiteX36" fmla="*/ 46627 w 859272"/>
                <a:gd name="connsiteY36" fmla="*/ 376588 h 1142128"/>
                <a:gd name="connsiteX37" fmla="*/ 79932 w 859272"/>
                <a:gd name="connsiteY37" fmla="*/ 383245 h 1142128"/>
                <a:gd name="connsiteX38" fmla="*/ 79932 w 859272"/>
                <a:gd name="connsiteY38" fmla="*/ 383245 h 1142128"/>
                <a:gd name="connsiteX39" fmla="*/ 67562 w 859272"/>
                <a:gd name="connsiteY39" fmla="*/ 432696 h 1142128"/>
                <a:gd name="connsiteX40" fmla="*/ 83739 w 859272"/>
                <a:gd name="connsiteY40" fmla="*/ 483098 h 1142128"/>
                <a:gd name="connsiteX41" fmla="*/ 83739 w 859272"/>
                <a:gd name="connsiteY41" fmla="*/ 492608 h 1142128"/>
                <a:gd name="connsiteX42" fmla="*/ 127511 w 859272"/>
                <a:gd name="connsiteY42" fmla="*/ 512579 h 1142128"/>
                <a:gd name="connsiteX43" fmla="*/ 127511 w 859272"/>
                <a:gd name="connsiteY43" fmla="*/ 539206 h 1142128"/>
                <a:gd name="connsiteX44" fmla="*/ 79932 w 859272"/>
                <a:gd name="connsiteY44" fmla="*/ 549667 h 1142128"/>
                <a:gd name="connsiteX45" fmla="*/ 73271 w 859272"/>
                <a:gd name="connsiteY45" fmla="*/ 579147 h 1142128"/>
                <a:gd name="connsiteX46" fmla="*/ 113237 w 859272"/>
                <a:gd name="connsiteY46" fmla="*/ 592461 h 1142128"/>
                <a:gd name="connsiteX47" fmla="*/ 113237 w 859272"/>
                <a:gd name="connsiteY47" fmla="*/ 592461 h 1142128"/>
                <a:gd name="connsiteX48" fmla="*/ 159865 w 859272"/>
                <a:gd name="connsiteY48" fmla="*/ 639059 h 1142128"/>
                <a:gd name="connsiteX49" fmla="*/ 319729 w 859272"/>
                <a:gd name="connsiteY49" fmla="*/ 645716 h 1142128"/>
                <a:gd name="connsiteX50" fmla="*/ 319729 w 859272"/>
                <a:gd name="connsiteY50" fmla="*/ 645716 h 1142128"/>
                <a:gd name="connsiteX51" fmla="*/ 329245 w 859272"/>
                <a:gd name="connsiteY51" fmla="*/ 668540 h 1142128"/>
                <a:gd name="connsiteX52" fmla="*/ 275957 w 859272"/>
                <a:gd name="connsiteY52" fmla="*/ 737961 h 1142128"/>
                <a:gd name="connsiteX53" fmla="*/ 289279 w 859272"/>
                <a:gd name="connsiteY53" fmla="*/ 772197 h 1142128"/>
                <a:gd name="connsiteX54" fmla="*/ 275957 w 859272"/>
                <a:gd name="connsiteY54" fmla="*/ 821648 h 1142128"/>
                <a:gd name="connsiteX55" fmla="*/ 282618 w 859272"/>
                <a:gd name="connsiteY55" fmla="*/ 841618 h 1142128"/>
                <a:gd name="connsiteX56" fmla="*/ 272150 w 859272"/>
                <a:gd name="connsiteY56" fmla="*/ 861589 h 1142128"/>
                <a:gd name="connsiteX57" fmla="*/ 198879 w 859272"/>
                <a:gd name="connsiteY57" fmla="*/ 841618 h 1142128"/>
                <a:gd name="connsiteX58" fmla="*/ 186509 w 859272"/>
                <a:gd name="connsiteY58" fmla="*/ 874902 h 1142128"/>
                <a:gd name="connsiteX59" fmla="*/ 229329 w 859272"/>
                <a:gd name="connsiteY59" fmla="*/ 898677 h 1142128"/>
                <a:gd name="connsiteX60" fmla="*/ 235990 w 859272"/>
                <a:gd name="connsiteY60" fmla="*/ 951932 h 1142128"/>
                <a:gd name="connsiteX61" fmla="*/ 275957 w 859272"/>
                <a:gd name="connsiteY61" fmla="*/ 965246 h 1142128"/>
                <a:gd name="connsiteX62" fmla="*/ 275957 w 859272"/>
                <a:gd name="connsiteY62" fmla="*/ 966197 h 1142128"/>
                <a:gd name="connsiteX63" fmla="*/ 259780 w 859272"/>
                <a:gd name="connsiteY63" fmla="*/ 1032765 h 1142128"/>
                <a:gd name="connsiteX64" fmla="*/ 286719 w 859272"/>
                <a:gd name="connsiteY64" fmla="*/ 1060564 h 1142128"/>
                <a:gd name="connsiteX65" fmla="*/ 276252 w 859272"/>
                <a:gd name="connsiteY65" fmla="*/ 1141397 h 1142128"/>
                <a:gd name="connsiteX66" fmla="*/ 342567 w 859272"/>
                <a:gd name="connsiteY66" fmla="*/ 1142128 h 1142128"/>
                <a:gd name="connsiteX67" fmla="*/ 379678 w 859272"/>
                <a:gd name="connsiteY67" fmla="*/ 1108844 h 1142128"/>
                <a:gd name="connsiteX68" fmla="*/ 409177 w 859272"/>
                <a:gd name="connsiteY68" fmla="*/ 1105040 h 1142128"/>
                <a:gd name="connsiteX69" fmla="*/ 426305 w 859272"/>
                <a:gd name="connsiteY69" fmla="*/ 1082216 h 1142128"/>
                <a:gd name="connsiteX70" fmla="*/ 452949 w 859272"/>
                <a:gd name="connsiteY70" fmla="*/ 1058442 h 1142128"/>
                <a:gd name="connsiteX71" fmla="*/ 519560 w 859272"/>
                <a:gd name="connsiteY71" fmla="*/ 1062246 h 1142128"/>
                <a:gd name="connsiteX72" fmla="*/ 519560 w 859272"/>
                <a:gd name="connsiteY72" fmla="*/ 1061295 h 1142128"/>
                <a:gd name="connsiteX73" fmla="*/ 539543 w 859272"/>
                <a:gd name="connsiteY73" fmla="*/ 1067952 h 1142128"/>
                <a:gd name="connsiteX74" fmla="*/ 575703 w 859272"/>
                <a:gd name="connsiteY74" fmla="*/ 1014697 h 1142128"/>
                <a:gd name="connsiteX75" fmla="*/ 626136 w 859272"/>
                <a:gd name="connsiteY75" fmla="*/ 1011844 h 1142128"/>
                <a:gd name="connsiteX76" fmla="*/ 652780 w 859272"/>
                <a:gd name="connsiteY76" fmla="*/ 954785 h 1142128"/>
                <a:gd name="connsiteX77" fmla="*/ 677302 w 859272"/>
                <a:gd name="connsiteY77" fmla="*/ 983975 h 1142128"/>
                <a:gd name="connsiteX78" fmla="*/ 723929 w 859272"/>
                <a:gd name="connsiteY78" fmla="*/ 1003214 h 1142128"/>
                <a:gd name="connsiteX79" fmla="*/ 781461 w 859272"/>
                <a:gd name="connsiteY79" fmla="*/ 1007749 h 1142128"/>
                <a:gd name="connsiteX80" fmla="*/ 839726 w 859272"/>
                <a:gd name="connsiteY80" fmla="*/ 971612 h 1142128"/>
                <a:gd name="connsiteX81" fmla="*/ 845950 w 859272"/>
                <a:gd name="connsiteY81" fmla="*/ 934814 h 1142128"/>
                <a:gd name="connsiteX82" fmla="*/ 848509 w 859272"/>
                <a:gd name="connsiteY82" fmla="*/ 877315 h 1142128"/>
                <a:gd name="connsiteX83" fmla="*/ 805984 w 859272"/>
                <a:gd name="connsiteY83" fmla="*/ 892020 h 1142128"/>
                <a:gd name="connsiteX0" fmla="*/ 805984 w 859272"/>
                <a:gd name="connsiteY0" fmla="*/ 892020 h 1142128"/>
                <a:gd name="connsiteX1" fmla="*/ 794488 w 859272"/>
                <a:gd name="connsiteY1" fmla="*/ 840887 h 1142128"/>
                <a:gd name="connsiteX2" fmla="*/ 841848 w 859272"/>
                <a:gd name="connsiteY2" fmla="*/ 761736 h 1142128"/>
                <a:gd name="connsiteX3" fmla="*/ 801149 w 859272"/>
                <a:gd name="connsiteY3" fmla="*/ 717260 h 1142128"/>
                <a:gd name="connsiteX4" fmla="*/ 859272 w 859272"/>
                <a:gd name="connsiteY4" fmla="*/ 601971 h 1142128"/>
                <a:gd name="connsiteX5" fmla="*/ 852611 w 859272"/>
                <a:gd name="connsiteY5" fmla="*/ 599118 h 1142128"/>
                <a:gd name="connsiteX6" fmla="*/ 769824 w 859272"/>
                <a:gd name="connsiteY6" fmla="*/ 525892 h 1142128"/>
                <a:gd name="connsiteX7" fmla="*/ 805984 w 859272"/>
                <a:gd name="connsiteY7" fmla="*/ 489755 h 1142128"/>
                <a:gd name="connsiteX8" fmla="*/ 759061 w 859272"/>
                <a:gd name="connsiteY8" fmla="*/ 414408 h 1142128"/>
                <a:gd name="connsiteX9" fmla="*/ 686085 w 859272"/>
                <a:gd name="connsiteY9" fmla="*/ 392755 h 1142128"/>
                <a:gd name="connsiteX10" fmla="*/ 682279 w 859272"/>
                <a:gd name="connsiteY10" fmla="*/ 392755 h 1142128"/>
                <a:gd name="connsiteX11" fmla="*/ 569041 w 859272"/>
                <a:gd name="connsiteY11" fmla="*/ 352814 h 1142128"/>
                <a:gd name="connsiteX12" fmla="*/ 646119 w 859272"/>
                <a:gd name="connsiteY12" fmla="*/ 243451 h 1142128"/>
                <a:gd name="connsiteX13" fmla="*/ 682279 w 859272"/>
                <a:gd name="connsiteY13" fmla="*/ 206363 h 1142128"/>
                <a:gd name="connsiteX14" fmla="*/ 682279 w 859272"/>
                <a:gd name="connsiteY14" fmla="*/ 199706 h 1142128"/>
                <a:gd name="connsiteX15" fmla="*/ 712729 w 859272"/>
                <a:gd name="connsiteY15" fmla="*/ 156912 h 1142128"/>
                <a:gd name="connsiteX16" fmla="*/ 746034 w 859272"/>
                <a:gd name="connsiteY16" fmla="*/ 150255 h 1142128"/>
                <a:gd name="connsiteX17" fmla="*/ 748889 w 859272"/>
                <a:gd name="connsiteY17" fmla="*/ 99853 h 1142128"/>
                <a:gd name="connsiteX18" fmla="*/ 769824 w 859272"/>
                <a:gd name="connsiteY18" fmla="*/ 93196 h 1142128"/>
                <a:gd name="connsiteX19" fmla="*/ 759356 w 859272"/>
                <a:gd name="connsiteY19" fmla="*/ 66569 h 1142128"/>
                <a:gd name="connsiteX20" fmla="*/ 695601 w 859272"/>
                <a:gd name="connsiteY20" fmla="*/ 0 h 1142128"/>
                <a:gd name="connsiteX21" fmla="*/ 628991 w 859272"/>
                <a:gd name="connsiteY21" fmla="*/ 6657 h 1142128"/>
                <a:gd name="connsiteX22" fmla="*/ 569041 w 859272"/>
                <a:gd name="connsiteY22" fmla="*/ 93196 h 1142128"/>
                <a:gd name="connsiteX23" fmla="*/ 536031 w 859272"/>
                <a:gd name="connsiteY23" fmla="*/ 101826 h 1142128"/>
                <a:gd name="connsiteX24" fmla="*/ 472200 w 859272"/>
                <a:gd name="connsiteY24" fmla="*/ 73516 h 1142128"/>
                <a:gd name="connsiteX25" fmla="*/ 406322 w 859272"/>
                <a:gd name="connsiteY25" fmla="*/ 110605 h 1142128"/>
                <a:gd name="connsiteX26" fmla="*/ 349228 w 859272"/>
                <a:gd name="connsiteY26" fmla="*/ 86830 h 1142128"/>
                <a:gd name="connsiteX27" fmla="*/ 313068 w 859272"/>
                <a:gd name="connsiteY27" fmla="*/ 163569 h 1142128"/>
                <a:gd name="connsiteX28" fmla="*/ 202685 w 859272"/>
                <a:gd name="connsiteY28" fmla="*/ 126480 h 1142128"/>
                <a:gd name="connsiteX29" fmla="*/ 99915 w 859272"/>
                <a:gd name="connsiteY29" fmla="*/ 142647 h 1142128"/>
                <a:gd name="connsiteX30" fmla="*/ 49482 w 859272"/>
                <a:gd name="connsiteY30" fmla="*/ 142647 h 1142128"/>
                <a:gd name="connsiteX31" fmla="*/ 26939 w 859272"/>
                <a:gd name="connsiteY31" fmla="*/ 168544 h 1142128"/>
                <a:gd name="connsiteX32" fmla="*/ 73566 w 859272"/>
                <a:gd name="connsiteY32" fmla="*/ 208045 h 1142128"/>
                <a:gd name="connsiteX33" fmla="*/ 36160 w 859272"/>
                <a:gd name="connsiteY33" fmla="*/ 250108 h 1142128"/>
                <a:gd name="connsiteX34" fmla="*/ 0 w 859272"/>
                <a:gd name="connsiteY34" fmla="*/ 412726 h 1142128"/>
                <a:gd name="connsiteX35" fmla="*/ 29499 w 859272"/>
                <a:gd name="connsiteY35" fmla="*/ 412726 h 1142128"/>
                <a:gd name="connsiteX36" fmla="*/ 46627 w 859272"/>
                <a:gd name="connsiteY36" fmla="*/ 376588 h 1142128"/>
                <a:gd name="connsiteX37" fmla="*/ 79932 w 859272"/>
                <a:gd name="connsiteY37" fmla="*/ 383245 h 1142128"/>
                <a:gd name="connsiteX38" fmla="*/ 79932 w 859272"/>
                <a:gd name="connsiteY38" fmla="*/ 383245 h 1142128"/>
                <a:gd name="connsiteX39" fmla="*/ 67562 w 859272"/>
                <a:gd name="connsiteY39" fmla="*/ 432696 h 1142128"/>
                <a:gd name="connsiteX40" fmla="*/ 83739 w 859272"/>
                <a:gd name="connsiteY40" fmla="*/ 483098 h 1142128"/>
                <a:gd name="connsiteX41" fmla="*/ 83739 w 859272"/>
                <a:gd name="connsiteY41" fmla="*/ 492608 h 1142128"/>
                <a:gd name="connsiteX42" fmla="*/ 127511 w 859272"/>
                <a:gd name="connsiteY42" fmla="*/ 512579 h 1142128"/>
                <a:gd name="connsiteX43" fmla="*/ 127511 w 859272"/>
                <a:gd name="connsiteY43" fmla="*/ 539206 h 1142128"/>
                <a:gd name="connsiteX44" fmla="*/ 79932 w 859272"/>
                <a:gd name="connsiteY44" fmla="*/ 549667 h 1142128"/>
                <a:gd name="connsiteX45" fmla="*/ 73271 w 859272"/>
                <a:gd name="connsiteY45" fmla="*/ 579147 h 1142128"/>
                <a:gd name="connsiteX46" fmla="*/ 113237 w 859272"/>
                <a:gd name="connsiteY46" fmla="*/ 592461 h 1142128"/>
                <a:gd name="connsiteX47" fmla="*/ 113237 w 859272"/>
                <a:gd name="connsiteY47" fmla="*/ 592461 h 1142128"/>
                <a:gd name="connsiteX48" fmla="*/ 159865 w 859272"/>
                <a:gd name="connsiteY48" fmla="*/ 639059 h 1142128"/>
                <a:gd name="connsiteX49" fmla="*/ 319729 w 859272"/>
                <a:gd name="connsiteY49" fmla="*/ 645716 h 1142128"/>
                <a:gd name="connsiteX50" fmla="*/ 319729 w 859272"/>
                <a:gd name="connsiteY50" fmla="*/ 645716 h 1142128"/>
                <a:gd name="connsiteX51" fmla="*/ 329245 w 859272"/>
                <a:gd name="connsiteY51" fmla="*/ 668540 h 1142128"/>
                <a:gd name="connsiteX52" fmla="*/ 275957 w 859272"/>
                <a:gd name="connsiteY52" fmla="*/ 737961 h 1142128"/>
                <a:gd name="connsiteX53" fmla="*/ 289279 w 859272"/>
                <a:gd name="connsiteY53" fmla="*/ 772197 h 1142128"/>
                <a:gd name="connsiteX54" fmla="*/ 275957 w 859272"/>
                <a:gd name="connsiteY54" fmla="*/ 821648 h 1142128"/>
                <a:gd name="connsiteX55" fmla="*/ 282618 w 859272"/>
                <a:gd name="connsiteY55" fmla="*/ 841618 h 1142128"/>
                <a:gd name="connsiteX56" fmla="*/ 272150 w 859272"/>
                <a:gd name="connsiteY56" fmla="*/ 861589 h 1142128"/>
                <a:gd name="connsiteX57" fmla="*/ 198879 w 859272"/>
                <a:gd name="connsiteY57" fmla="*/ 841618 h 1142128"/>
                <a:gd name="connsiteX58" fmla="*/ 186509 w 859272"/>
                <a:gd name="connsiteY58" fmla="*/ 874902 h 1142128"/>
                <a:gd name="connsiteX59" fmla="*/ 229329 w 859272"/>
                <a:gd name="connsiteY59" fmla="*/ 898677 h 1142128"/>
                <a:gd name="connsiteX60" fmla="*/ 235990 w 859272"/>
                <a:gd name="connsiteY60" fmla="*/ 951932 h 1142128"/>
                <a:gd name="connsiteX61" fmla="*/ 275957 w 859272"/>
                <a:gd name="connsiteY61" fmla="*/ 965246 h 1142128"/>
                <a:gd name="connsiteX62" fmla="*/ 275957 w 859272"/>
                <a:gd name="connsiteY62" fmla="*/ 966197 h 1142128"/>
                <a:gd name="connsiteX63" fmla="*/ 259780 w 859272"/>
                <a:gd name="connsiteY63" fmla="*/ 1032765 h 1142128"/>
                <a:gd name="connsiteX64" fmla="*/ 286719 w 859272"/>
                <a:gd name="connsiteY64" fmla="*/ 1060564 h 1142128"/>
                <a:gd name="connsiteX65" fmla="*/ 276252 w 859272"/>
                <a:gd name="connsiteY65" fmla="*/ 1141397 h 1142128"/>
                <a:gd name="connsiteX66" fmla="*/ 342567 w 859272"/>
                <a:gd name="connsiteY66" fmla="*/ 1142128 h 1142128"/>
                <a:gd name="connsiteX67" fmla="*/ 379678 w 859272"/>
                <a:gd name="connsiteY67" fmla="*/ 1108844 h 1142128"/>
                <a:gd name="connsiteX68" fmla="*/ 409177 w 859272"/>
                <a:gd name="connsiteY68" fmla="*/ 1105040 h 1142128"/>
                <a:gd name="connsiteX69" fmla="*/ 426305 w 859272"/>
                <a:gd name="connsiteY69" fmla="*/ 1082216 h 1142128"/>
                <a:gd name="connsiteX70" fmla="*/ 452949 w 859272"/>
                <a:gd name="connsiteY70" fmla="*/ 1058442 h 1142128"/>
                <a:gd name="connsiteX71" fmla="*/ 519560 w 859272"/>
                <a:gd name="connsiteY71" fmla="*/ 1062246 h 1142128"/>
                <a:gd name="connsiteX72" fmla="*/ 519560 w 859272"/>
                <a:gd name="connsiteY72" fmla="*/ 1061295 h 1142128"/>
                <a:gd name="connsiteX73" fmla="*/ 539543 w 859272"/>
                <a:gd name="connsiteY73" fmla="*/ 1067952 h 1142128"/>
                <a:gd name="connsiteX74" fmla="*/ 575703 w 859272"/>
                <a:gd name="connsiteY74" fmla="*/ 1014697 h 1142128"/>
                <a:gd name="connsiteX75" fmla="*/ 626136 w 859272"/>
                <a:gd name="connsiteY75" fmla="*/ 1011844 h 1142128"/>
                <a:gd name="connsiteX76" fmla="*/ 652780 w 859272"/>
                <a:gd name="connsiteY76" fmla="*/ 954785 h 1142128"/>
                <a:gd name="connsiteX77" fmla="*/ 677302 w 859272"/>
                <a:gd name="connsiteY77" fmla="*/ 983975 h 1142128"/>
                <a:gd name="connsiteX78" fmla="*/ 723929 w 859272"/>
                <a:gd name="connsiteY78" fmla="*/ 1003214 h 1142128"/>
                <a:gd name="connsiteX79" fmla="*/ 781461 w 859272"/>
                <a:gd name="connsiteY79" fmla="*/ 1007749 h 1142128"/>
                <a:gd name="connsiteX80" fmla="*/ 839726 w 859272"/>
                <a:gd name="connsiteY80" fmla="*/ 971612 h 1142128"/>
                <a:gd name="connsiteX81" fmla="*/ 845950 w 859272"/>
                <a:gd name="connsiteY81" fmla="*/ 934814 h 1142128"/>
                <a:gd name="connsiteX82" fmla="*/ 848509 w 859272"/>
                <a:gd name="connsiteY82" fmla="*/ 877315 h 1142128"/>
                <a:gd name="connsiteX83" fmla="*/ 805984 w 859272"/>
                <a:gd name="connsiteY83" fmla="*/ 892020 h 1142128"/>
                <a:gd name="connsiteX0" fmla="*/ 805984 w 859272"/>
                <a:gd name="connsiteY0" fmla="*/ 892020 h 1142128"/>
                <a:gd name="connsiteX1" fmla="*/ 794488 w 859272"/>
                <a:gd name="connsiteY1" fmla="*/ 840887 h 1142128"/>
                <a:gd name="connsiteX2" fmla="*/ 841848 w 859272"/>
                <a:gd name="connsiteY2" fmla="*/ 761736 h 1142128"/>
                <a:gd name="connsiteX3" fmla="*/ 801149 w 859272"/>
                <a:gd name="connsiteY3" fmla="*/ 717260 h 1142128"/>
                <a:gd name="connsiteX4" fmla="*/ 859272 w 859272"/>
                <a:gd name="connsiteY4" fmla="*/ 601971 h 1142128"/>
                <a:gd name="connsiteX5" fmla="*/ 852611 w 859272"/>
                <a:gd name="connsiteY5" fmla="*/ 599118 h 1142128"/>
                <a:gd name="connsiteX6" fmla="*/ 769824 w 859272"/>
                <a:gd name="connsiteY6" fmla="*/ 525892 h 1142128"/>
                <a:gd name="connsiteX7" fmla="*/ 805984 w 859272"/>
                <a:gd name="connsiteY7" fmla="*/ 489755 h 1142128"/>
                <a:gd name="connsiteX8" fmla="*/ 759061 w 859272"/>
                <a:gd name="connsiteY8" fmla="*/ 414408 h 1142128"/>
                <a:gd name="connsiteX9" fmla="*/ 686085 w 859272"/>
                <a:gd name="connsiteY9" fmla="*/ 392755 h 1142128"/>
                <a:gd name="connsiteX10" fmla="*/ 682279 w 859272"/>
                <a:gd name="connsiteY10" fmla="*/ 392755 h 1142128"/>
                <a:gd name="connsiteX11" fmla="*/ 569041 w 859272"/>
                <a:gd name="connsiteY11" fmla="*/ 352814 h 1142128"/>
                <a:gd name="connsiteX12" fmla="*/ 646119 w 859272"/>
                <a:gd name="connsiteY12" fmla="*/ 243451 h 1142128"/>
                <a:gd name="connsiteX13" fmla="*/ 682279 w 859272"/>
                <a:gd name="connsiteY13" fmla="*/ 206363 h 1142128"/>
                <a:gd name="connsiteX14" fmla="*/ 682279 w 859272"/>
                <a:gd name="connsiteY14" fmla="*/ 199706 h 1142128"/>
                <a:gd name="connsiteX15" fmla="*/ 712729 w 859272"/>
                <a:gd name="connsiteY15" fmla="*/ 156912 h 1142128"/>
                <a:gd name="connsiteX16" fmla="*/ 746034 w 859272"/>
                <a:gd name="connsiteY16" fmla="*/ 150255 h 1142128"/>
                <a:gd name="connsiteX17" fmla="*/ 748889 w 859272"/>
                <a:gd name="connsiteY17" fmla="*/ 99853 h 1142128"/>
                <a:gd name="connsiteX18" fmla="*/ 769824 w 859272"/>
                <a:gd name="connsiteY18" fmla="*/ 93196 h 1142128"/>
                <a:gd name="connsiteX19" fmla="*/ 759356 w 859272"/>
                <a:gd name="connsiteY19" fmla="*/ 66569 h 1142128"/>
                <a:gd name="connsiteX20" fmla="*/ 695601 w 859272"/>
                <a:gd name="connsiteY20" fmla="*/ 0 h 1142128"/>
                <a:gd name="connsiteX21" fmla="*/ 628991 w 859272"/>
                <a:gd name="connsiteY21" fmla="*/ 6657 h 1142128"/>
                <a:gd name="connsiteX22" fmla="*/ 569041 w 859272"/>
                <a:gd name="connsiteY22" fmla="*/ 93196 h 1142128"/>
                <a:gd name="connsiteX23" fmla="*/ 536031 w 859272"/>
                <a:gd name="connsiteY23" fmla="*/ 101826 h 1142128"/>
                <a:gd name="connsiteX24" fmla="*/ 472200 w 859272"/>
                <a:gd name="connsiteY24" fmla="*/ 73516 h 1142128"/>
                <a:gd name="connsiteX25" fmla="*/ 406322 w 859272"/>
                <a:gd name="connsiteY25" fmla="*/ 110605 h 1142128"/>
                <a:gd name="connsiteX26" fmla="*/ 349228 w 859272"/>
                <a:gd name="connsiteY26" fmla="*/ 86830 h 1142128"/>
                <a:gd name="connsiteX27" fmla="*/ 313068 w 859272"/>
                <a:gd name="connsiteY27" fmla="*/ 163569 h 1142128"/>
                <a:gd name="connsiteX28" fmla="*/ 202685 w 859272"/>
                <a:gd name="connsiteY28" fmla="*/ 126480 h 1142128"/>
                <a:gd name="connsiteX29" fmla="*/ 99915 w 859272"/>
                <a:gd name="connsiteY29" fmla="*/ 142647 h 1142128"/>
                <a:gd name="connsiteX30" fmla="*/ 49482 w 859272"/>
                <a:gd name="connsiteY30" fmla="*/ 142647 h 1142128"/>
                <a:gd name="connsiteX31" fmla="*/ 26939 w 859272"/>
                <a:gd name="connsiteY31" fmla="*/ 168544 h 1142128"/>
                <a:gd name="connsiteX32" fmla="*/ 73566 w 859272"/>
                <a:gd name="connsiteY32" fmla="*/ 208045 h 1142128"/>
                <a:gd name="connsiteX33" fmla="*/ 36160 w 859272"/>
                <a:gd name="connsiteY33" fmla="*/ 250108 h 1142128"/>
                <a:gd name="connsiteX34" fmla="*/ 0 w 859272"/>
                <a:gd name="connsiteY34" fmla="*/ 412726 h 1142128"/>
                <a:gd name="connsiteX35" fmla="*/ 29499 w 859272"/>
                <a:gd name="connsiteY35" fmla="*/ 412726 h 1142128"/>
                <a:gd name="connsiteX36" fmla="*/ 46627 w 859272"/>
                <a:gd name="connsiteY36" fmla="*/ 376588 h 1142128"/>
                <a:gd name="connsiteX37" fmla="*/ 79932 w 859272"/>
                <a:gd name="connsiteY37" fmla="*/ 383245 h 1142128"/>
                <a:gd name="connsiteX38" fmla="*/ 79932 w 859272"/>
                <a:gd name="connsiteY38" fmla="*/ 383245 h 1142128"/>
                <a:gd name="connsiteX39" fmla="*/ 67562 w 859272"/>
                <a:gd name="connsiteY39" fmla="*/ 432696 h 1142128"/>
                <a:gd name="connsiteX40" fmla="*/ 83739 w 859272"/>
                <a:gd name="connsiteY40" fmla="*/ 483098 h 1142128"/>
                <a:gd name="connsiteX41" fmla="*/ 83739 w 859272"/>
                <a:gd name="connsiteY41" fmla="*/ 492608 h 1142128"/>
                <a:gd name="connsiteX42" fmla="*/ 127511 w 859272"/>
                <a:gd name="connsiteY42" fmla="*/ 512579 h 1142128"/>
                <a:gd name="connsiteX43" fmla="*/ 127511 w 859272"/>
                <a:gd name="connsiteY43" fmla="*/ 539206 h 1142128"/>
                <a:gd name="connsiteX44" fmla="*/ 79932 w 859272"/>
                <a:gd name="connsiteY44" fmla="*/ 549667 h 1142128"/>
                <a:gd name="connsiteX45" fmla="*/ 73271 w 859272"/>
                <a:gd name="connsiteY45" fmla="*/ 579147 h 1142128"/>
                <a:gd name="connsiteX46" fmla="*/ 113237 w 859272"/>
                <a:gd name="connsiteY46" fmla="*/ 592461 h 1142128"/>
                <a:gd name="connsiteX47" fmla="*/ 113237 w 859272"/>
                <a:gd name="connsiteY47" fmla="*/ 592461 h 1142128"/>
                <a:gd name="connsiteX48" fmla="*/ 159865 w 859272"/>
                <a:gd name="connsiteY48" fmla="*/ 639059 h 1142128"/>
                <a:gd name="connsiteX49" fmla="*/ 319729 w 859272"/>
                <a:gd name="connsiteY49" fmla="*/ 645716 h 1142128"/>
                <a:gd name="connsiteX50" fmla="*/ 319729 w 859272"/>
                <a:gd name="connsiteY50" fmla="*/ 645716 h 1142128"/>
                <a:gd name="connsiteX51" fmla="*/ 329245 w 859272"/>
                <a:gd name="connsiteY51" fmla="*/ 668540 h 1142128"/>
                <a:gd name="connsiteX52" fmla="*/ 275957 w 859272"/>
                <a:gd name="connsiteY52" fmla="*/ 737961 h 1142128"/>
                <a:gd name="connsiteX53" fmla="*/ 289279 w 859272"/>
                <a:gd name="connsiteY53" fmla="*/ 772197 h 1142128"/>
                <a:gd name="connsiteX54" fmla="*/ 275957 w 859272"/>
                <a:gd name="connsiteY54" fmla="*/ 821648 h 1142128"/>
                <a:gd name="connsiteX55" fmla="*/ 282618 w 859272"/>
                <a:gd name="connsiteY55" fmla="*/ 841618 h 1142128"/>
                <a:gd name="connsiteX56" fmla="*/ 272150 w 859272"/>
                <a:gd name="connsiteY56" fmla="*/ 861589 h 1142128"/>
                <a:gd name="connsiteX57" fmla="*/ 198879 w 859272"/>
                <a:gd name="connsiteY57" fmla="*/ 841618 h 1142128"/>
                <a:gd name="connsiteX58" fmla="*/ 175899 w 859272"/>
                <a:gd name="connsiteY58" fmla="*/ 872780 h 1142128"/>
                <a:gd name="connsiteX59" fmla="*/ 229329 w 859272"/>
                <a:gd name="connsiteY59" fmla="*/ 898677 h 1142128"/>
                <a:gd name="connsiteX60" fmla="*/ 235990 w 859272"/>
                <a:gd name="connsiteY60" fmla="*/ 951932 h 1142128"/>
                <a:gd name="connsiteX61" fmla="*/ 275957 w 859272"/>
                <a:gd name="connsiteY61" fmla="*/ 965246 h 1142128"/>
                <a:gd name="connsiteX62" fmla="*/ 275957 w 859272"/>
                <a:gd name="connsiteY62" fmla="*/ 966197 h 1142128"/>
                <a:gd name="connsiteX63" fmla="*/ 259780 w 859272"/>
                <a:gd name="connsiteY63" fmla="*/ 1032765 h 1142128"/>
                <a:gd name="connsiteX64" fmla="*/ 286719 w 859272"/>
                <a:gd name="connsiteY64" fmla="*/ 1060564 h 1142128"/>
                <a:gd name="connsiteX65" fmla="*/ 276252 w 859272"/>
                <a:gd name="connsiteY65" fmla="*/ 1141397 h 1142128"/>
                <a:gd name="connsiteX66" fmla="*/ 342567 w 859272"/>
                <a:gd name="connsiteY66" fmla="*/ 1142128 h 1142128"/>
                <a:gd name="connsiteX67" fmla="*/ 379678 w 859272"/>
                <a:gd name="connsiteY67" fmla="*/ 1108844 h 1142128"/>
                <a:gd name="connsiteX68" fmla="*/ 409177 w 859272"/>
                <a:gd name="connsiteY68" fmla="*/ 1105040 h 1142128"/>
                <a:gd name="connsiteX69" fmla="*/ 426305 w 859272"/>
                <a:gd name="connsiteY69" fmla="*/ 1082216 h 1142128"/>
                <a:gd name="connsiteX70" fmla="*/ 452949 w 859272"/>
                <a:gd name="connsiteY70" fmla="*/ 1058442 h 1142128"/>
                <a:gd name="connsiteX71" fmla="*/ 519560 w 859272"/>
                <a:gd name="connsiteY71" fmla="*/ 1062246 h 1142128"/>
                <a:gd name="connsiteX72" fmla="*/ 519560 w 859272"/>
                <a:gd name="connsiteY72" fmla="*/ 1061295 h 1142128"/>
                <a:gd name="connsiteX73" fmla="*/ 539543 w 859272"/>
                <a:gd name="connsiteY73" fmla="*/ 1067952 h 1142128"/>
                <a:gd name="connsiteX74" fmla="*/ 575703 w 859272"/>
                <a:gd name="connsiteY74" fmla="*/ 1014697 h 1142128"/>
                <a:gd name="connsiteX75" fmla="*/ 626136 w 859272"/>
                <a:gd name="connsiteY75" fmla="*/ 1011844 h 1142128"/>
                <a:gd name="connsiteX76" fmla="*/ 652780 w 859272"/>
                <a:gd name="connsiteY76" fmla="*/ 954785 h 1142128"/>
                <a:gd name="connsiteX77" fmla="*/ 677302 w 859272"/>
                <a:gd name="connsiteY77" fmla="*/ 983975 h 1142128"/>
                <a:gd name="connsiteX78" fmla="*/ 723929 w 859272"/>
                <a:gd name="connsiteY78" fmla="*/ 1003214 h 1142128"/>
                <a:gd name="connsiteX79" fmla="*/ 781461 w 859272"/>
                <a:gd name="connsiteY79" fmla="*/ 1007749 h 1142128"/>
                <a:gd name="connsiteX80" fmla="*/ 839726 w 859272"/>
                <a:gd name="connsiteY80" fmla="*/ 971612 h 1142128"/>
                <a:gd name="connsiteX81" fmla="*/ 845950 w 859272"/>
                <a:gd name="connsiteY81" fmla="*/ 934814 h 1142128"/>
                <a:gd name="connsiteX82" fmla="*/ 848509 w 859272"/>
                <a:gd name="connsiteY82" fmla="*/ 877315 h 1142128"/>
                <a:gd name="connsiteX83" fmla="*/ 805984 w 859272"/>
                <a:gd name="connsiteY83" fmla="*/ 892020 h 1142128"/>
                <a:gd name="connsiteX0" fmla="*/ 805984 w 859272"/>
                <a:gd name="connsiteY0" fmla="*/ 892020 h 1142128"/>
                <a:gd name="connsiteX1" fmla="*/ 794488 w 859272"/>
                <a:gd name="connsiteY1" fmla="*/ 840887 h 1142128"/>
                <a:gd name="connsiteX2" fmla="*/ 841848 w 859272"/>
                <a:gd name="connsiteY2" fmla="*/ 761736 h 1142128"/>
                <a:gd name="connsiteX3" fmla="*/ 801149 w 859272"/>
                <a:gd name="connsiteY3" fmla="*/ 717260 h 1142128"/>
                <a:gd name="connsiteX4" fmla="*/ 859272 w 859272"/>
                <a:gd name="connsiteY4" fmla="*/ 601971 h 1142128"/>
                <a:gd name="connsiteX5" fmla="*/ 852611 w 859272"/>
                <a:gd name="connsiteY5" fmla="*/ 599118 h 1142128"/>
                <a:gd name="connsiteX6" fmla="*/ 769824 w 859272"/>
                <a:gd name="connsiteY6" fmla="*/ 525892 h 1142128"/>
                <a:gd name="connsiteX7" fmla="*/ 805984 w 859272"/>
                <a:gd name="connsiteY7" fmla="*/ 489755 h 1142128"/>
                <a:gd name="connsiteX8" fmla="*/ 759061 w 859272"/>
                <a:gd name="connsiteY8" fmla="*/ 414408 h 1142128"/>
                <a:gd name="connsiteX9" fmla="*/ 686085 w 859272"/>
                <a:gd name="connsiteY9" fmla="*/ 392755 h 1142128"/>
                <a:gd name="connsiteX10" fmla="*/ 682279 w 859272"/>
                <a:gd name="connsiteY10" fmla="*/ 392755 h 1142128"/>
                <a:gd name="connsiteX11" fmla="*/ 569041 w 859272"/>
                <a:gd name="connsiteY11" fmla="*/ 352814 h 1142128"/>
                <a:gd name="connsiteX12" fmla="*/ 646119 w 859272"/>
                <a:gd name="connsiteY12" fmla="*/ 243451 h 1142128"/>
                <a:gd name="connsiteX13" fmla="*/ 682279 w 859272"/>
                <a:gd name="connsiteY13" fmla="*/ 206363 h 1142128"/>
                <a:gd name="connsiteX14" fmla="*/ 682279 w 859272"/>
                <a:gd name="connsiteY14" fmla="*/ 199706 h 1142128"/>
                <a:gd name="connsiteX15" fmla="*/ 712729 w 859272"/>
                <a:gd name="connsiteY15" fmla="*/ 156912 h 1142128"/>
                <a:gd name="connsiteX16" fmla="*/ 746034 w 859272"/>
                <a:gd name="connsiteY16" fmla="*/ 150255 h 1142128"/>
                <a:gd name="connsiteX17" fmla="*/ 748889 w 859272"/>
                <a:gd name="connsiteY17" fmla="*/ 99853 h 1142128"/>
                <a:gd name="connsiteX18" fmla="*/ 769824 w 859272"/>
                <a:gd name="connsiteY18" fmla="*/ 93196 h 1142128"/>
                <a:gd name="connsiteX19" fmla="*/ 759356 w 859272"/>
                <a:gd name="connsiteY19" fmla="*/ 66569 h 1142128"/>
                <a:gd name="connsiteX20" fmla="*/ 695601 w 859272"/>
                <a:gd name="connsiteY20" fmla="*/ 0 h 1142128"/>
                <a:gd name="connsiteX21" fmla="*/ 628991 w 859272"/>
                <a:gd name="connsiteY21" fmla="*/ 6657 h 1142128"/>
                <a:gd name="connsiteX22" fmla="*/ 569041 w 859272"/>
                <a:gd name="connsiteY22" fmla="*/ 93196 h 1142128"/>
                <a:gd name="connsiteX23" fmla="*/ 536031 w 859272"/>
                <a:gd name="connsiteY23" fmla="*/ 101826 h 1142128"/>
                <a:gd name="connsiteX24" fmla="*/ 472200 w 859272"/>
                <a:gd name="connsiteY24" fmla="*/ 73516 h 1142128"/>
                <a:gd name="connsiteX25" fmla="*/ 406322 w 859272"/>
                <a:gd name="connsiteY25" fmla="*/ 110605 h 1142128"/>
                <a:gd name="connsiteX26" fmla="*/ 349228 w 859272"/>
                <a:gd name="connsiteY26" fmla="*/ 86830 h 1142128"/>
                <a:gd name="connsiteX27" fmla="*/ 313068 w 859272"/>
                <a:gd name="connsiteY27" fmla="*/ 163569 h 1142128"/>
                <a:gd name="connsiteX28" fmla="*/ 202685 w 859272"/>
                <a:gd name="connsiteY28" fmla="*/ 126480 h 1142128"/>
                <a:gd name="connsiteX29" fmla="*/ 99915 w 859272"/>
                <a:gd name="connsiteY29" fmla="*/ 142647 h 1142128"/>
                <a:gd name="connsiteX30" fmla="*/ 49482 w 859272"/>
                <a:gd name="connsiteY30" fmla="*/ 142647 h 1142128"/>
                <a:gd name="connsiteX31" fmla="*/ 26939 w 859272"/>
                <a:gd name="connsiteY31" fmla="*/ 168544 h 1142128"/>
                <a:gd name="connsiteX32" fmla="*/ 73566 w 859272"/>
                <a:gd name="connsiteY32" fmla="*/ 208045 h 1142128"/>
                <a:gd name="connsiteX33" fmla="*/ 36160 w 859272"/>
                <a:gd name="connsiteY33" fmla="*/ 250108 h 1142128"/>
                <a:gd name="connsiteX34" fmla="*/ 0 w 859272"/>
                <a:gd name="connsiteY34" fmla="*/ 412726 h 1142128"/>
                <a:gd name="connsiteX35" fmla="*/ 29499 w 859272"/>
                <a:gd name="connsiteY35" fmla="*/ 412726 h 1142128"/>
                <a:gd name="connsiteX36" fmla="*/ 46627 w 859272"/>
                <a:gd name="connsiteY36" fmla="*/ 376588 h 1142128"/>
                <a:gd name="connsiteX37" fmla="*/ 79932 w 859272"/>
                <a:gd name="connsiteY37" fmla="*/ 383245 h 1142128"/>
                <a:gd name="connsiteX38" fmla="*/ 79932 w 859272"/>
                <a:gd name="connsiteY38" fmla="*/ 383245 h 1142128"/>
                <a:gd name="connsiteX39" fmla="*/ 67562 w 859272"/>
                <a:gd name="connsiteY39" fmla="*/ 432696 h 1142128"/>
                <a:gd name="connsiteX40" fmla="*/ 83739 w 859272"/>
                <a:gd name="connsiteY40" fmla="*/ 483098 h 1142128"/>
                <a:gd name="connsiteX41" fmla="*/ 83739 w 859272"/>
                <a:gd name="connsiteY41" fmla="*/ 492608 h 1142128"/>
                <a:gd name="connsiteX42" fmla="*/ 127511 w 859272"/>
                <a:gd name="connsiteY42" fmla="*/ 512579 h 1142128"/>
                <a:gd name="connsiteX43" fmla="*/ 127511 w 859272"/>
                <a:gd name="connsiteY43" fmla="*/ 539206 h 1142128"/>
                <a:gd name="connsiteX44" fmla="*/ 79932 w 859272"/>
                <a:gd name="connsiteY44" fmla="*/ 549667 h 1142128"/>
                <a:gd name="connsiteX45" fmla="*/ 73271 w 859272"/>
                <a:gd name="connsiteY45" fmla="*/ 579147 h 1142128"/>
                <a:gd name="connsiteX46" fmla="*/ 113237 w 859272"/>
                <a:gd name="connsiteY46" fmla="*/ 592461 h 1142128"/>
                <a:gd name="connsiteX47" fmla="*/ 113237 w 859272"/>
                <a:gd name="connsiteY47" fmla="*/ 592461 h 1142128"/>
                <a:gd name="connsiteX48" fmla="*/ 159865 w 859272"/>
                <a:gd name="connsiteY48" fmla="*/ 639059 h 1142128"/>
                <a:gd name="connsiteX49" fmla="*/ 319729 w 859272"/>
                <a:gd name="connsiteY49" fmla="*/ 645716 h 1142128"/>
                <a:gd name="connsiteX50" fmla="*/ 319729 w 859272"/>
                <a:gd name="connsiteY50" fmla="*/ 645716 h 1142128"/>
                <a:gd name="connsiteX51" fmla="*/ 329245 w 859272"/>
                <a:gd name="connsiteY51" fmla="*/ 668540 h 1142128"/>
                <a:gd name="connsiteX52" fmla="*/ 275957 w 859272"/>
                <a:gd name="connsiteY52" fmla="*/ 737961 h 1142128"/>
                <a:gd name="connsiteX53" fmla="*/ 289279 w 859272"/>
                <a:gd name="connsiteY53" fmla="*/ 772197 h 1142128"/>
                <a:gd name="connsiteX54" fmla="*/ 275957 w 859272"/>
                <a:gd name="connsiteY54" fmla="*/ 821648 h 1142128"/>
                <a:gd name="connsiteX55" fmla="*/ 282618 w 859272"/>
                <a:gd name="connsiteY55" fmla="*/ 841618 h 1142128"/>
                <a:gd name="connsiteX56" fmla="*/ 272150 w 859272"/>
                <a:gd name="connsiteY56" fmla="*/ 861589 h 1142128"/>
                <a:gd name="connsiteX57" fmla="*/ 192513 w 859272"/>
                <a:gd name="connsiteY57" fmla="*/ 837374 h 1142128"/>
                <a:gd name="connsiteX58" fmla="*/ 175899 w 859272"/>
                <a:gd name="connsiteY58" fmla="*/ 872780 h 1142128"/>
                <a:gd name="connsiteX59" fmla="*/ 229329 w 859272"/>
                <a:gd name="connsiteY59" fmla="*/ 898677 h 1142128"/>
                <a:gd name="connsiteX60" fmla="*/ 235990 w 859272"/>
                <a:gd name="connsiteY60" fmla="*/ 951932 h 1142128"/>
                <a:gd name="connsiteX61" fmla="*/ 275957 w 859272"/>
                <a:gd name="connsiteY61" fmla="*/ 965246 h 1142128"/>
                <a:gd name="connsiteX62" fmla="*/ 275957 w 859272"/>
                <a:gd name="connsiteY62" fmla="*/ 966197 h 1142128"/>
                <a:gd name="connsiteX63" fmla="*/ 259780 w 859272"/>
                <a:gd name="connsiteY63" fmla="*/ 1032765 h 1142128"/>
                <a:gd name="connsiteX64" fmla="*/ 286719 w 859272"/>
                <a:gd name="connsiteY64" fmla="*/ 1060564 h 1142128"/>
                <a:gd name="connsiteX65" fmla="*/ 276252 w 859272"/>
                <a:gd name="connsiteY65" fmla="*/ 1141397 h 1142128"/>
                <a:gd name="connsiteX66" fmla="*/ 342567 w 859272"/>
                <a:gd name="connsiteY66" fmla="*/ 1142128 h 1142128"/>
                <a:gd name="connsiteX67" fmla="*/ 379678 w 859272"/>
                <a:gd name="connsiteY67" fmla="*/ 1108844 h 1142128"/>
                <a:gd name="connsiteX68" fmla="*/ 409177 w 859272"/>
                <a:gd name="connsiteY68" fmla="*/ 1105040 h 1142128"/>
                <a:gd name="connsiteX69" fmla="*/ 426305 w 859272"/>
                <a:gd name="connsiteY69" fmla="*/ 1082216 h 1142128"/>
                <a:gd name="connsiteX70" fmla="*/ 452949 w 859272"/>
                <a:gd name="connsiteY70" fmla="*/ 1058442 h 1142128"/>
                <a:gd name="connsiteX71" fmla="*/ 519560 w 859272"/>
                <a:gd name="connsiteY71" fmla="*/ 1062246 h 1142128"/>
                <a:gd name="connsiteX72" fmla="*/ 519560 w 859272"/>
                <a:gd name="connsiteY72" fmla="*/ 1061295 h 1142128"/>
                <a:gd name="connsiteX73" fmla="*/ 539543 w 859272"/>
                <a:gd name="connsiteY73" fmla="*/ 1067952 h 1142128"/>
                <a:gd name="connsiteX74" fmla="*/ 575703 w 859272"/>
                <a:gd name="connsiteY74" fmla="*/ 1014697 h 1142128"/>
                <a:gd name="connsiteX75" fmla="*/ 626136 w 859272"/>
                <a:gd name="connsiteY75" fmla="*/ 1011844 h 1142128"/>
                <a:gd name="connsiteX76" fmla="*/ 652780 w 859272"/>
                <a:gd name="connsiteY76" fmla="*/ 954785 h 1142128"/>
                <a:gd name="connsiteX77" fmla="*/ 677302 w 859272"/>
                <a:gd name="connsiteY77" fmla="*/ 983975 h 1142128"/>
                <a:gd name="connsiteX78" fmla="*/ 723929 w 859272"/>
                <a:gd name="connsiteY78" fmla="*/ 1003214 h 1142128"/>
                <a:gd name="connsiteX79" fmla="*/ 781461 w 859272"/>
                <a:gd name="connsiteY79" fmla="*/ 1007749 h 1142128"/>
                <a:gd name="connsiteX80" fmla="*/ 839726 w 859272"/>
                <a:gd name="connsiteY80" fmla="*/ 971612 h 1142128"/>
                <a:gd name="connsiteX81" fmla="*/ 845950 w 859272"/>
                <a:gd name="connsiteY81" fmla="*/ 934814 h 1142128"/>
                <a:gd name="connsiteX82" fmla="*/ 848509 w 859272"/>
                <a:gd name="connsiteY82" fmla="*/ 877315 h 1142128"/>
                <a:gd name="connsiteX83" fmla="*/ 805984 w 859272"/>
                <a:gd name="connsiteY83" fmla="*/ 892020 h 1142128"/>
                <a:gd name="connsiteX0" fmla="*/ 805984 w 859272"/>
                <a:gd name="connsiteY0" fmla="*/ 892020 h 1142128"/>
                <a:gd name="connsiteX1" fmla="*/ 794488 w 859272"/>
                <a:gd name="connsiteY1" fmla="*/ 840887 h 1142128"/>
                <a:gd name="connsiteX2" fmla="*/ 841848 w 859272"/>
                <a:gd name="connsiteY2" fmla="*/ 761736 h 1142128"/>
                <a:gd name="connsiteX3" fmla="*/ 801149 w 859272"/>
                <a:gd name="connsiteY3" fmla="*/ 717260 h 1142128"/>
                <a:gd name="connsiteX4" fmla="*/ 859272 w 859272"/>
                <a:gd name="connsiteY4" fmla="*/ 601971 h 1142128"/>
                <a:gd name="connsiteX5" fmla="*/ 852611 w 859272"/>
                <a:gd name="connsiteY5" fmla="*/ 599118 h 1142128"/>
                <a:gd name="connsiteX6" fmla="*/ 769824 w 859272"/>
                <a:gd name="connsiteY6" fmla="*/ 525892 h 1142128"/>
                <a:gd name="connsiteX7" fmla="*/ 805984 w 859272"/>
                <a:gd name="connsiteY7" fmla="*/ 489755 h 1142128"/>
                <a:gd name="connsiteX8" fmla="*/ 759061 w 859272"/>
                <a:gd name="connsiteY8" fmla="*/ 414408 h 1142128"/>
                <a:gd name="connsiteX9" fmla="*/ 686085 w 859272"/>
                <a:gd name="connsiteY9" fmla="*/ 392755 h 1142128"/>
                <a:gd name="connsiteX10" fmla="*/ 682279 w 859272"/>
                <a:gd name="connsiteY10" fmla="*/ 392755 h 1142128"/>
                <a:gd name="connsiteX11" fmla="*/ 569041 w 859272"/>
                <a:gd name="connsiteY11" fmla="*/ 352814 h 1142128"/>
                <a:gd name="connsiteX12" fmla="*/ 646119 w 859272"/>
                <a:gd name="connsiteY12" fmla="*/ 243451 h 1142128"/>
                <a:gd name="connsiteX13" fmla="*/ 682279 w 859272"/>
                <a:gd name="connsiteY13" fmla="*/ 206363 h 1142128"/>
                <a:gd name="connsiteX14" fmla="*/ 682279 w 859272"/>
                <a:gd name="connsiteY14" fmla="*/ 199706 h 1142128"/>
                <a:gd name="connsiteX15" fmla="*/ 712729 w 859272"/>
                <a:gd name="connsiteY15" fmla="*/ 156912 h 1142128"/>
                <a:gd name="connsiteX16" fmla="*/ 746034 w 859272"/>
                <a:gd name="connsiteY16" fmla="*/ 150255 h 1142128"/>
                <a:gd name="connsiteX17" fmla="*/ 748889 w 859272"/>
                <a:gd name="connsiteY17" fmla="*/ 99853 h 1142128"/>
                <a:gd name="connsiteX18" fmla="*/ 769824 w 859272"/>
                <a:gd name="connsiteY18" fmla="*/ 93196 h 1142128"/>
                <a:gd name="connsiteX19" fmla="*/ 759356 w 859272"/>
                <a:gd name="connsiteY19" fmla="*/ 66569 h 1142128"/>
                <a:gd name="connsiteX20" fmla="*/ 695601 w 859272"/>
                <a:gd name="connsiteY20" fmla="*/ 0 h 1142128"/>
                <a:gd name="connsiteX21" fmla="*/ 628991 w 859272"/>
                <a:gd name="connsiteY21" fmla="*/ 6657 h 1142128"/>
                <a:gd name="connsiteX22" fmla="*/ 569041 w 859272"/>
                <a:gd name="connsiteY22" fmla="*/ 93196 h 1142128"/>
                <a:gd name="connsiteX23" fmla="*/ 536031 w 859272"/>
                <a:gd name="connsiteY23" fmla="*/ 101826 h 1142128"/>
                <a:gd name="connsiteX24" fmla="*/ 472200 w 859272"/>
                <a:gd name="connsiteY24" fmla="*/ 73516 h 1142128"/>
                <a:gd name="connsiteX25" fmla="*/ 406322 w 859272"/>
                <a:gd name="connsiteY25" fmla="*/ 110605 h 1142128"/>
                <a:gd name="connsiteX26" fmla="*/ 349228 w 859272"/>
                <a:gd name="connsiteY26" fmla="*/ 86830 h 1142128"/>
                <a:gd name="connsiteX27" fmla="*/ 313068 w 859272"/>
                <a:gd name="connsiteY27" fmla="*/ 163569 h 1142128"/>
                <a:gd name="connsiteX28" fmla="*/ 202685 w 859272"/>
                <a:gd name="connsiteY28" fmla="*/ 126480 h 1142128"/>
                <a:gd name="connsiteX29" fmla="*/ 99915 w 859272"/>
                <a:gd name="connsiteY29" fmla="*/ 142647 h 1142128"/>
                <a:gd name="connsiteX30" fmla="*/ 49482 w 859272"/>
                <a:gd name="connsiteY30" fmla="*/ 142647 h 1142128"/>
                <a:gd name="connsiteX31" fmla="*/ 26939 w 859272"/>
                <a:gd name="connsiteY31" fmla="*/ 168544 h 1142128"/>
                <a:gd name="connsiteX32" fmla="*/ 73566 w 859272"/>
                <a:gd name="connsiteY32" fmla="*/ 208045 h 1142128"/>
                <a:gd name="connsiteX33" fmla="*/ 36160 w 859272"/>
                <a:gd name="connsiteY33" fmla="*/ 250108 h 1142128"/>
                <a:gd name="connsiteX34" fmla="*/ 0 w 859272"/>
                <a:gd name="connsiteY34" fmla="*/ 412726 h 1142128"/>
                <a:gd name="connsiteX35" fmla="*/ 29499 w 859272"/>
                <a:gd name="connsiteY35" fmla="*/ 412726 h 1142128"/>
                <a:gd name="connsiteX36" fmla="*/ 46627 w 859272"/>
                <a:gd name="connsiteY36" fmla="*/ 376588 h 1142128"/>
                <a:gd name="connsiteX37" fmla="*/ 79932 w 859272"/>
                <a:gd name="connsiteY37" fmla="*/ 383245 h 1142128"/>
                <a:gd name="connsiteX38" fmla="*/ 79932 w 859272"/>
                <a:gd name="connsiteY38" fmla="*/ 383245 h 1142128"/>
                <a:gd name="connsiteX39" fmla="*/ 67562 w 859272"/>
                <a:gd name="connsiteY39" fmla="*/ 432696 h 1142128"/>
                <a:gd name="connsiteX40" fmla="*/ 83739 w 859272"/>
                <a:gd name="connsiteY40" fmla="*/ 483098 h 1142128"/>
                <a:gd name="connsiteX41" fmla="*/ 83739 w 859272"/>
                <a:gd name="connsiteY41" fmla="*/ 492608 h 1142128"/>
                <a:gd name="connsiteX42" fmla="*/ 127511 w 859272"/>
                <a:gd name="connsiteY42" fmla="*/ 512579 h 1142128"/>
                <a:gd name="connsiteX43" fmla="*/ 127511 w 859272"/>
                <a:gd name="connsiteY43" fmla="*/ 539206 h 1142128"/>
                <a:gd name="connsiteX44" fmla="*/ 79932 w 859272"/>
                <a:gd name="connsiteY44" fmla="*/ 549667 h 1142128"/>
                <a:gd name="connsiteX45" fmla="*/ 73271 w 859272"/>
                <a:gd name="connsiteY45" fmla="*/ 579147 h 1142128"/>
                <a:gd name="connsiteX46" fmla="*/ 113237 w 859272"/>
                <a:gd name="connsiteY46" fmla="*/ 592461 h 1142128"/>
                <a:gd name="connsiteX47" fmla="*/ 113237 w 859272"/>
                <a:gd name="connsiteY47" fmla="*/ 592461 h 1142128"/>
                <a:gd name="connsiteX48" fmla="*/ 159865 w 859272"/>
                <a:gd name="connsiteY48" fmla="*/ 639059 h 1142128"/>
                <a:gd name="connsiteX49" fmla="*/ 319729 w 859272"/>
                <a:gd name="connsiteY49" fmla="*/ 645716 h 1142128"/>
                <a:gd name="connsiteX50" fmla="*/ 319729 w 859272"/>
                <a:gd name="connsiteY50" fmla="*/ 645716 h 1142128"/>
                <a:gd name="connsiteX51" fmla="*/ 329245 w 859272"/>
                <a:gd name="connsiteY51" fmla="*/ 668540 h 1142128"/>
                <a:gd name="connsiteX52" fmla="*/ 275957 w 859272"/>
                <a:gd name="connsiteY52" fmla="*/ 737961 h 1142128"/>
                <a:gd name="connsiteX53" fmla="*/ 289279 w 859272"/>
                <a:gd name="connsiteY53" fmla="*/ 772197 h 1142128"/>
                <a:gd name="connsiteX54" fmla="*/ 275957 w 859272"/>
                <a:gd name="connsiteY54" fmla="*/ 821648 h 1142128"/>
                <a:gd name="connsiteX55" fmla="*/ 276252 w 859272"/>
                <a:gd name="connsiteY55" fmla="*/ 837374 h 1142128"/>
                <a:gd name="connsiteX56" fmla="*/ 272150 w 859272"/>
                <a:gd name="connsiteY56" fmla="*/ 861589 h 1142128"/>
                <a:gd name="connsiteX57" fmla="*/ 192513 w 859272"/>
                <a:gd name="connsiteY57" fmla="*/ 837374 h 1142128"/>
                <a:gd name="connsiteX58" fmla="*/ 175899 w 859272"/>
                <a:gd name="connsiteY58" fmla="*/ 872780 h 1142128"/>
                <a:gd name="connsiteX59" fmla="*/ 229329 w 859272"/>
                <a:gd name="connsiteY59" fmla="*/ 898677 h 1142128"/>
                <a:gd name="connsiteX60" fmla="*/ 235990 w 859272"/>
                <a:gd name="connsiteY60" fmla="*/ 951932 h 1142128"/>
                <a:gd name="connsiteX61" fmla="*/ 275957 w 859272"/>
                <a:gd name="connsiteY61" fmla="*/ 965246 h 1142128"/>
                <a:gd name="connsiteX62" fmla="*/ 275957 w 859272"/>
                <a:gd name="connsiteY62" fmla="*/ 966197 h 1142128"/>
                <a:gd name="connsiteX63" fmla="*/ 259780 w 859272"/>
                <a:gd name="connsiteY63" fmla="*/ 1032765 h 1142128"/>
                <a:gd name="connsiteX64" fmla="*/ 286719 w 859272"/>
                <a:gd name="connsiteY64" fmla="*/ 1060564 h 1142128"/>
                <a:gd name="connsiteX65" fmla="*/ 276252 w 859272"/>
                <a:gd name="connsiteY65" fmla="*/ 1141397 h 1142128"/>
                <a:gd name="connsiteX66" fmla="*/ 342567 w 859272"/>
                <a:gd name="connsiteY66" fmla="*/ 1142128 h 1142128"/>
                <a:gd name="connsiteX67" fmla="*/ 379678 w 859272"/>
                <a:gd name="connsiteY67" fmla="*/ 1108844 h 1142128"/>
                <a:gd name="connsiteX68" fmla="*/ 409177 w 859272"/>
                <a:gd name="connsiteY68" fmla="*/ 1105040 h 1142128"/>
                <a:gd name="connsiteX69" fmla="*/ 426305 w 859272"/>
                <a:gd name="connsiteY69" fmla="*/ 1082216 h 1142128"/>
                <a:gd name="connsiteX70" fmla="*/ 452949 w 859272"/>
                <a:gd name="connsiteY70" fmla="*/ 1058442 h 1142128"/>
                <a:gd name="connsiteX71" fmla="*/ 519560 w 859272"/>
                <a:gd name="connsiteY71" fmla="*/ 1062246 h 1142128"/>
                <a:gd name="connsiteX72" fmla="*/ 519560 w 859272"/>
                <a:gd name="connsiteY72" fmla="*/ 1061295 h 1142128"/>
                <a:gd name="connsiteX73" fmla="*/ 539543 w 859272"/>
                <a:gd name="connsiteY73" fmla="*/ 1067952 h 1142128"/>
                <a:gd name="connsiteX74" fmla="*/ 575703 w 859272"/>
                <a:gd name="connsiteY74" fmla="*/ 1014697 h 1142128"/>
                <a:gd name="connsiteX75" fmla="*/ 626136 w 859272"/>
                <a:gd name="connsiteY75" fmla="*/ 1011844 h 1142128"/>
                <a:gd name="connsiteX76" fmla="*/ 652780 w 859272"/>
                <a:gd name="connsiteY76" fmla="*/ 954785 h 1142128"/>
                <a:gd name="connsiteX77" fmla="*/ 677302 w 859272"/>
                <a:gd name="connsiteY77" fmla="*/ 983975 h 1142128"/>
                <a:gd name="connsiteX78" fmla="*/ 723929 w 859272"/>
                <a:gd name="connsiteY78" fmla="*/ 1003214 h 1142128"/>
                <a:gd name="connsiteX79" fmla="*/ 781461 w 859272"/>
                <a:gd name="connsiteY79" fmla="*/ 1007749 h 1142128"/>
                <a:gd name="connsiteX80" fmla="*/ 839726 w 859272"/>
                <a:gd name="connsiteY80" fmla="*/ 971612 h 1142128"/>
                <a:gd name="connsiteX81" fmla="*/ 845950 w 859272"/>
                <a:gd name="connsiteY81" fmla="*/ 934814 h 1142128"/>
                <a:gd name="connsiteX82" fmla="*/ 848509 w 859272"/>
                <a:gd name="connsiteY82" fmla="*/ 877315 h 1142128"/>
                <a:gd name="connsiteX83" fmla="*/ 805984 w 859272"/>
                <a:gd name="connsiteY83" fmla="*/ 892020 h 1142128"/>
                <a:gd name="connsiteX0" fmla="*/ 805984 w 859272"/>
                <a:gd name="connsiteY0" fmla="*/ 892020 h 1142128"/>
                <a:gd name="connsiteX1" fmla="*/ 794488 w 859272"/>
                <a:gd name="connsiteY1" fmla="*/ 840887 h 1142128"/>
                <a:gd name="connsiteX2" fmla="*/ 841848 w 859272"/>
                <a:gd name="connsiteY2" fmla="*/ 761736 h 1142128"/>
                <a:gd name="connsiteX3" fmla="*/ 801149 w 859272"/>
                <a:gd name="connsiteY3" fmla="*/ 717260 h 1142128"/>
                <a:gd name="connsiteX4" fmla="*/ 859272 w 859272"/>
                <a:gd name="connsiteY4" fmla="*/ 601971 h 1142128"/>
                <a:gd name="connsiteX5" fmla="*/ 852611 w 859272"/>
                <a:gd name="connsiteY5" fmla="*/ 599118 h 1142128"/>
                <a:gd name="connsiteX6" fmla="*/ 769824 w 859272"/>
                <a:gd name="connsiteY6" fmla="*/ 525892 h 1142128"/>
                <a:gd name="connsiteX7" fmla="*/ 805984 w 859272"/>
                <a:gd name="connsiteY7" fmla="*/ 489755 h 1142128"/>
                <a:gd name="connsiteX8" fmla="*/ 759061 w 859272"/>
                <a:gd name="connsiteY8" fmla="*/ 414408 h 1142128"/>
                <a:gd name="connsiteX9" fmla="*/ 686085 w 859272"/>
                <a:gd name="connsiteY9" fmla="*/ 392755 h 1142128"/>
                <a:gd name="connsiteX10" fmla="*/ 682279 w 859272"/>
                <a:gd name="connsiteY10" fmla="*/ 392755 h 1142128"/>
                <a:gd name="connsiteX11" fmla="*/ 569041 w 859272"/>
                <a:gd name="connsiteY11" fmla="*/ 352814 h 1142128"/>
                <a:gd name="connsiteX12" fmla="*/ 646119 w 859272"/>
                <a:gd name="connsiteY12" fmla="*/ 243451 h 1142128"/>
                <a:gd name="connsiteX13" fmla="*/ 682279 w 859272"/>
                <a:gd name="connsiteY13" fmla="*/ 206363 h 1142128"/>
                <a:gd name="connsiteX14" fmla="*/ 682279 w 859272"/>
                <a:gd name="connsiteY14" fmla="*/ 199706 h 1142128"/>
                <a:gd name="connsiteX15" fmla="*/ 712729 w 859272"/>
                <a:gd name="connsiteY15" fmla="*/ 156912 h 1142128"/>
                <a:gd name="connsiteX16" fmla="*/ 746034 w 859272"/>
                <a:gd name="connsiteY16" fmla="*/ 150255 h 1142128"/>
                <a:gd name="connsiteX17" fmla="*/ 748889 w 859272"/>
                <a:gd name="connsiteY17" fmla="*/ 99853 h 1142128"/>
                <a:gd name="connsiteX18" fmla="*/ 769824 w 859272"/>
                <a:gd name="connsiteY18" fmla="*/ 93196 h 1142128"/>
                <a:gd name="connsiteX19" fmla="*/ 759356 w 859272"/>
                <a:gd name="connsiteY19" fmla="*/ 66569 h 1142128"/>
                <a:gd name="connsiteX20" fmla="*/ 695601 w 859272"/>
                <a:gd name="connsiteY20" fmla="*/ 0 h 1142128"/>
                <a:gd name="connsiteX21" fmla="*/ 628991 w 859272"/>
                <a:gd name="connsiteY21" fmla="*/ 6657 h 1142128"/>
                <a:gd name="connsiteX22" fmla="*/ 569041 w 859272"/>
                <a:gd name="connsiteY22" fmla="*/ 93196 h 1142128"/>
                <a:gd name="connsiteX23" fmla="*/ 536031 w 859272"/>
                <a:gd name="connsiteY23" fmla="*/ 101826 h 1142128"/>
                <a:gd name="connsiteX24" fmla="*/ 472200 w 859272"/>
                <a:gd name="connsiteY24" fmla="*/ 73516 h 1142128"/>
                <a:gd name="connsiteX25" fmla="*/ 406322 w 859272"/>
                <a:gd name="connsiteY25" fmla="*/ 110605 h 1142128"/>
                <a:gd name="connsiteX26" fmla="*/ 349228 w 859272"/>
                <a:gd name="connsiteY26" fmla="*/ 86830 h 1142128"/>
                <a:gd name="connsiteX27" fmla="*/ 313068 w 859272"/>
                <a:gd name="connsiteY27" fmla="*/ 163569 h 1142128"/>
                <a:gd name="connsiteX28" fmla="*/ 202685 w 859272"/>
                <a:gd name="connsiteY28" fmla="*/ 126480 h 1142128"/>
                <a:gd name="connsiteX29" fmla="*/ 99915 w 859272"/>
                <a:gd name="connsiteY29" fmla="*/ 142647 h 1142128"/>
                <a:gd name="connsiteX30" fmla="*/ 49482 w 859272"/>
                <a:gd name="connsiteY30" fmla="*/ 142647 h 1142128"/>
                <a:gd name="connsiteX31" fmla="*/ 26939 w 859272"/>
                <a:gd name="connsiteY31" fmla="*/ 168544 h 1142128"/>
                <a:gd name="connsiteX32" fmla="*/ 73566 w 859272"/>
                <a:gd name="connsiteY32" fmla="*/ 208045 h 1142128"/>
                <a:gd name="connsiteX33" fmla="*/ 36160 w 859272"/>
                <a:gd name="connsiteY33" fmla="*/ 250108 h 1142128"/>
                <a:gd name="connsiteX34" fmla="*/ 0 w 859272"/>
                <a:gd name="connsiteY34" fmla="*/ 412726 h 1142128"/>
                <a:gd name="connsiteX35" fmla="*/ 29499 w 859272"/>
                <a:gd name="connsiteY35" fmla="*/ 412726 h 1142128"/>
                <a:gd name="connsiteX36" fmla="*/ 46627 w 859272"/>
                <a:gd name="connsiteY36" fmla="*/ 376588 h 1142128"/>
                <a:gd name="connsiteX37" fmla="*/ 79932 w 859272"/>
                <a:gd name="connsiteY37" fmla="*/ 383245 h 1142128"/>
                <a:gd name="connsiteX38" fmla="*/ 79932 w 859272"/>
                <a:gd name="connsiteY38" fmla="*/ 383245 h 1142128"/>
                <a:gd name="connsiteX39" fmla="*/ 67562 w 859272"/>
                <a:gd name="connsiteY39" fmla="*/ 432696 h 1142128"/>
                <a:gd name="connsiteX40" fmla="*/ 83739 w 859272"/>
                <a:gd name="connsiteY40" fmla="*/ 483098 h 1142128"/>
                <a:gd name="connsiteX41" fmla="*/ 83739 w 859272"/>
                <a:gd name="connsiteY41" fmla="*/ 492608 h 1142128"/>
                <a:gd name="connsiteX42" fmla="*/ 127511 w 859272"/>
                <a:gd name="connsiteY42" fmla="*/ 512579 h 1142128"/>
                <a:gd name="connsiteX43" fmla="*/ 127511 w 859272"/>
                <a:gd name="connsiteY43" fmla="*/ 539206 h 1142128"/>
                <a:gd name="connsiteX44" fmla="*/ 79932 w 859272"/>
                <a:gd name="connsiteY44" fmla="*/ 549667 h 1142128"/>
                <a:gd name="connsiteX45" fmla="*/ 73271 w 859272"/>
                <a:gd name="connsiteY45" fmla="*/ 579147 h 1142128"/>
                <a:gd name="connsiteX46" fmla="*/ 113237 w 859272"/>
                <a:gd name="connsiteY46" fmla="*/ 592461 h 1142128"/>
                <a:gd name="connsiteX47" fmla="*/ 113237 w 859272"/>
                <a:gd name="connsiteY47" fmla="*/ 592461 h 1142128"/>
                <a:gd name="connsiteX48" fmla="*/ 159865 w 859272"/>
                <a:gd name="connsiteY48" fmla="*/ 639059 h 1142128"/>
                <a:gd name="connsiteX49" fmla="*/ 319729 w 859272"/>
                <a:gd name="connsiteY49" fmla="*/ 645716 h 1142128"/>
                <a:gd name="connsiteX50" fmla="*/ 319729 w 859272"/>
                <a:gd name="connsiteY50" fmla="*/ 645716 h 1142128"/>
                <a:gd name="connsiteX51" fmla="*/ 329245 w 859272"/>
                <a:gd name="connsiteY51" fmla="*/ 668540 h 1142128"/>
                <a:gd name="connsiteX52" fmla="*/ 275957 w 859272"/>
                <a:gd name="connsiteY52" fmla="*/ 737961 h 1142128"/>
                <a:gd name="connsiteX53" fmla="*/ 289279 w 859272"/>
                <a:gd name="connsiteY53" fmla="*/ 772197 h 1142128"/>
                <a:gd name="connsiteX54" fmla="*/ 275957 w 859272"/>
                <a:gd name="connsiteY54" fmla="*/ 821648 h 1142128"/>
                <a:gd name="connsiteX55" fmla="*/ 276252 w 859272"/>
                <a:gd name="connsiteY55" fmla="*/ 837374 h 1142128"/>
                <a:gd name="connsiteX56" fmla="*/ 263662 w 859272"/>
                <a:gd name="connsiteY56" fmla="*/ 857345 h 1142128"/>
                <a:gd name="connsiteX57" fmla="*/ 192513 w 859272"/>
                <a:gd name="connsiteY57" fmla="*/ 837374 h 1142128"/>
                <a:gd name="connsiteX58" fmla="*/ 175899 w 859272"/>
                <a:gd name="connsiteY58" fmla="*/ 872780 h 1142128"/>
                <a:gd name="connsiteX59" fmla="*/ 229329 w 859272"/>
                <a:gd name="connsiteY59" fmla="*/ 898677 h 1142128"/>
                <a:gd name="connsiteX60" fmla="*/ 235990 w 859272"/>
                <a:gd name="connsiteY60" fmla="*/ 951932 h 1142128"/>
                <a:gd name="connsiteX61" fmla="*/ 275957 w 859272"/>
                <a:gd name="connsiteY61" fmla="*/ 965246 h 1142128"/>
                <a:gd name="connsiteX62" fmla="*/ 275957 w 859272"/>
                <a:gd name="connsiteY62" fmla="*/ 966197 h 1142128"/>
                <a:gd name="connsiteX63" fmla="*/ 259780 w 859272"/>
                <a:gd name="connsiteY63" fmla="*/ 1032765 h 1142128"/>
                <a:gd name="connsiteX64" fmla="*/ 286719 w 859272"/>
                <a:gd name="connsiteY64" fmla="*/ 1060564 h 1142128"/>
                <a:gd name="connsiteX65" fmla="*/ 276252 w 859272"/>
                <a:gd name="connsiteY65" fmla="*/ 1141397 h 1142128"/>
                <a:gd name="connsiteX66" fmla="*/ 342567 w 859272"/>
                <a:gd name="connsiteY66" fmla="*/ 1142128 h 1142128"/>
                <a:gd name="connsiteX67" fmla="*/ 379678 w 859272"/>
                <a:gd name="connsiteY67" fmla="*/ 1108844 h 1142128"/>
                <a:gd name="connsiteX68" fmla="*/ 409177 w 859272"/>
                <a:gd name="connsiteY68" fmla="*/ 1105040 h 1142128"/>
                <a:gd name="connsiteX69" fmla="*/ 426305 w 859272"/>
                <a:gd name="connsiteY69" fmla="*/ 1082216 h 1142128"/>
                <a:gd name="connsiteX70" fmla="*/ 452949 w 859272"/>
                <a:gd name="connsiteY70" fmla="*/ 1058442 h 1142128"/>
                <a:gd name="connsiteX71" fmla="*/ 519560 w 859272"/>
                <a:gd name="connsiteY71" fmla="*/ 1062246 h 1142128"/>
                <a:gd name="connsiteX72" fmla="*/ 519560 w 859272"/>
                <a:gd name="connsiteY72" fmla="*/ 1061295 h 1142128"/>
                <a:gd name="connsiteX73" fmla="*/ 539543 w 859272"/>
                <a:gd name="connsiteY73" fmla="*/ 1067952 h 1142128"/>
                <a:gd name="connsiteX74" fmla="*/ 575703 w 859272"/>
                <a:gd name="connsiteY74" fmla="*/ 1014697 h 1142128"/>
                <a:gd name="connsiteX75" fmla="*/ 626136 w 859272"/>
                <a:gd name="connsiteY75" fmla="*/ 1011844 h 1142128"/>
                <a:gd name="connsiteX76" fmla="*/ 652780 w 859272"/>
                <a:gd name="connsiteY76" fmla="*/ 954785 h 1142128"/>
                <a:gd name="connsiteX77" fmla="*/ 677302 w 859272"/>
                <a:gd name="connsiteY77" fmla="*/ 983975 h 1142128"/>
                <a:gd name="connsiteX78" fmla="*/ 723929 w 859272"/>
                <a:gd name="connsiteY78" fmla="*/ 1003214 h 1142128"/>
                <a:gd name="connsiteX79" fmla="*/ 781461 w 859272"/>
                <a:gd name="connsiteY79" fmla="*/ 1007749 h 1142128"/>
                <a:gd name="connsiteX80" fmla="*/ 839726 w 859272"/>
                <a:gd name="connsiteY80" fmla="*/ 971612 h 1142128"/>
                <a:gd name="connsiteX81" fmla="*/ 845950 w 859272"/>
                <a:gd name="connsiteY81" fmla="*/ 934814 h 1142128"/>
                <a:gd name="connsiteX82" fmla="*/ 848509 w 859272"/>
                <a:gd name="connsiteY82" fmla="*/ 877315 h 1142128"/>
                <a:gd name="connsiteX83" fmla="*/ 805984 w 859272"/>
                <a:gd name="connsiteY83" fmla="*/ 892020 h 114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859272" h="1142128">
                  <a:moveTo>
                    <a:pt x="805984" y="892020"/>
                  </a:moveTo>
                  <a:lnTo>
                    <a:pt x="794488" y="840887"/>
                  </a:lnTo>
                  <a:lnTo>
                    <a:pt x="841848" y="761736"/>
                  </a:lnTo>
                  <a:lnTo>
                    <a:pt x="801149" y="717260"/>
                  </a:lnTo>
                  <a:lnTo>
                    <a:pt x="859272" y="601971"/>
                  </a:lnTo>
                  <a:lnTo>
                    <a:pt x="852611" y="599118"/>
                  </a:lnTo>
                  <a:lnTo>
                    <a:pt x="769824" y="525892"/>
                  </a:lnTo>
                  <a:lnTo>
                    <a:pt x="805984" y="489755"/>
                  </a:lnTo>
                  <a:lnTo>
                    <a:pt x="759061" y="414408"/>
                  </a:lnTo>
                  <a:lnTo>
                    <a:pt x="686085" y="392755"/>
                  </a:lnTo>
                  <a:lnTo>
                    <a:pt x="682279" y="392755"/>
                  </a:lnTo>
                  <a:lnTo>
                    <a:pt x="569041" y="352814"/>
                  </a:lnTo>
                  <a:lnTo>
                    <a:pt x="646119" y="243451"/>
                  </a:lnTo>
                  <a:lnTo>
                    <a:pt x="682279" y="206363"/>
                  </a:lnTo>
                  <a:lnTo>
                    <a:pt x="682279" y="199706"/>
                  </a:lnTo>
                  <a:lnTo>
                    <a:pt x="712729" y="156912"/>
                  </a:lnTo>
                  <a:lnTo>
                    <a:pt x="746034" y="150255"/>
                  </a:lnTo>
                  <a:lnTo>
                    <a:pt x="748889" y="99853"/>
                  </a:lnTo>
                  <a:lnTo>
                    <a:pt x="769824" y="93196"/>
                  </a:lnTo>
                  <a:lnTo>
                    <a:pt x="759356" y="66569"/>
                  </a:lnTo>
                  <a:lnTo>
                    <a:pt x="695601" y="0"/>
                  </a:lnTo>
                  <a:lnTo>
                    <a:pt x="628991" y="6657"/>
                  </a:lnTo>
                  <a:lnTo>
                    <a:pt x="569041" y="93196"/>
                  </a:lnTo>
                  <a:lnTo>
                    <a:pt x="536031" y="101826"/>
                  </a:lnTo>
                  <a:lnTo>
                    <a:pt x="472200" y="73516"/>
                  </a:lnTo>
                  <a:lnTo>
                    <a:pt x="406322" y="110605"/>
                  </a:lnTo>
                  <a:lnTo>
                    <a:pt x="349228" y="86830"/>
                  </a:lnTo>
                  <a:lnTo>
                    <a:pt x="313068" y="163569"/>
                  </a:lnTo>
                  <a:lnTo>
                    <a:pt x="202685" y="126480"/>
                  </a:lnTo>
                  <a:lnTo>
                    <a:pt x="99915" y="142647"/>
                  </a:lnTo>
                  <a:lnTo>
                    <a:pt x="49482" y="142647"/>
                  </a:lnTo>
                  <a:lnTo>
                    <a:pt x="26939" y="168544"/>
                  </a:lnTo>
                  <a:lnTo>
                    <a:pt x="73566" y="208045"/>
                  </a:lnTo>
                  <a:lnTo>
                    <a:pt x="36160" y="250108"/>
                  </a:lnTo>
                  <a:lnTo>
                    <a:pt x="0" y="412726"/>
                  </a:lnTo>
                  <a:lnTo>
                    <a:pt x="29499" y="412726"/>
                  </a:lnTo>
                  <a:lnTo>
                    <a:pt x="46627" y="376588"/>
                  </a:lnTo>
                  <a:lnTo>
                    <a:pt x="79932" y="383245"/>
                  </a:lnTo>
                  <a:lnTo>
                    <a:pt x="79932" y="383245"/>
                  </a:lnTo>
                  <a:lnTo>
                    <a:pt x="67562" y="432696"/>
                  </a:lnTo>
                  <a:lnTo>
                    <a:pt x="83739" y="483098"/>
                  </a:lnTo>
                  <a:lnTo>
                    <a:pt x="83739" y="492608"/>
                  </a:lnTo>
                  <a:lnTo>
                    <a:pt x="127511" y="512579"/>
                  </a:lnTo>
                  <a:lnTo>
                    <a:pt x="127511" y="539206"/>
                  </a:lnTo>
                  <a:lnTo>
                    <a:pt x="79932" y="549667"/>
                  </a:lnTo>
                  <a:lnTo>
                    <a:pt x="73271" y="579147"/>
                  </a:lnTo>
                  <a:lnTo>
                    <a:pt x="113237" y="592461"/>
                  </a:lnTo>
                  <a:lnTo>
                    <a:pt x="113237" y="592461"/>
                  </a:lnTo>
                  <a:lnTo>
                    <a:pt x="159865" y="639059"/>
                  </a:lnTo>
                  <a:lnTo>
                    <a:pt x="319729" y="645716"/>
                  </a:lnTo>
                  <a:lnTo>
                    <a:pt x="319729" y="645716"/>
                  </a:lnTo>
                  <a:lnTo>
                    <a:pt x="329245" y="668540"/>
                  </a:lnTo>
                  <a:lnTo>
                    <a:pt x="275957" y="737961"/>
                  </a:lnTo>
                  <a:lnTo>
                    <a:pt x="289279" y="772197"/>
                  </a:lnTo>
                  <a:lnTo>
                    <a:pt x="275957" y="821648"/>
                  </a:lnTo>
                  <a:cubicBezTo>
                    <a:pt x="276055" y="826890"/>
                    <a:pt x="276154" y="832132"/>
                    <a:pt x="276252" y="837374"/>
                  </a:cubicBezTo>
                  <a:lnTo>
                    <a:pt x="263662" y="857345"/>
                  </a:lnTo>
                  <a:lnTo>
                    <a:pt x="192513" y="837374"/>
                  </a:lnTo>
                  <a:lnTo>
                    <a:pt x="175899" y="872780"/>
                  </a:lnTo>
                  <a:lnTo>
                    <a:pt x="229329" y="898677"/>
                  </a:lnTo>
                  <a:lnTo>
                    <a:pt x="235990" y="951932"/>
                  </a:lnTo>
                  <a:lnTo>
                    <a:pt x="275957" y="965246"/>
                  </a:lnTo>
                  <a:lnTo>
                    <a:pt x="275957" y="966197"/>
                  </a:lnTo>
                  <a:lnTo>
                    <a:pt x="259780" y="1032765"/>
                  </a:lnTo>
                  <a:lnTo>
                    <a:pt x="286719" y="1060564"/>
                  </a:lnTo>
                  <a:lnTo>
                    <a:pt x="276252" y="1141397"/>
                  </a:lnTo>
                  <a:lnTo>
                    <a:pt x="342567" y="1142128"/>
                  </a:lnTo>
                  <a:lnTo>
                    <a:pt x="379678" y="1108844"/>
                  </a:lnTo>
                  <a:lnTo>
                    <a:pt x="409177" y="1105040"/>
                  </a:lnTo>
                  <a:lnTo>
                    <a:pt x="426305" y="1082216"/>
                  </a:lnTo>
                  <a:lnTo>
                    <a:pt x="452949" y="1058442"/>
                  </a:lnTo>
                  <a:lnTo>
                    <a:pt x="519560" y="1062246"/>
                  </a:lnTo>
                  <a:lnTo>
                    <a:pt x="519560" y="1061295"/>
                  </a:lnTo>
                  <a:lnTo>
                    <a:pt x="539543" y="1067952"/>
                  </a:lnTo>
                  <a:lnTo>
                    <a:pt x="575703" y="1014697"/>
                  </a:lnTo>
                  <a:lnTo>
                    <a:pt x="626136" y="1011844"/>
                  </a:lnTo>
                  <a:lnTo>
                    <a:pt x="652780" y="954785"/>
                  </a:lnTo>
                  <a:lnTo>
                    <a:pt x="677302" y="983975"/>
                  </a:lnTo>
                  <a:lnTo>
                    <a:pt x="723929" y="1003214"/>
                  </a:lnTo>
                  <a:lnTo>
                    <a:pt x="781461" y="1007749"/>
                  </a:lnTo>
                  <a:lnTo>
                    <a:pt x="839726" y="971612"/>
                  </a:lnTo>
                  <a:lnTo>
                    <a:pt x="845950" y="934814"/>
                  </a:lnTo>
                  <a:lnTo>
                    <a:pt x="848509" y="877315"/>
                  </a:lnTo>
                  <a:lnTo>
                    <a:pt x="805984" y="892020"/>
                  </a:lnTo>
                  <a:close/>
                </a:path>
              </a:pathLst>
            </a:custGeom>
            <a:solidFill>
              <a:srgbClr val="64B4B5"/>
            </a:solidFill>
            <a:ln w="15875" cap="flat">
              <a:solidFill>
                <a:schemeClr val="bg1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5">
              <a:extLst>
                <a:ext uri="{FF2B5EF4-FFF2-40B4-BE49-F238E27FC236}">
                  <a16:creationId xmlns:a16="http://schemas.microsoft.com/office/drawing/2014/main" id="{DE507BC8-555B-6BC0-3B4E-9100A73530C2}"/>
                </a:ext>
              </a:extLst>
            </p:cNvPr>
            <p:cNvSpPr/>
            <p:nvPr/>
          </p:nvSpPr>
          <p:spPr>
            <a:xfrm>
              <a:off x="5562075" y="3774059"/>
              <a:ext cx="2406223" cy="1935054"/>
            </a:xfrm>
            <a:custGeom>
              <a:avLst/>
              <a:gdLst>
                <a:gd name="connsiteX0" fmla="*/ 1573904 w 1608160"/>
                <a:gd name="connsiteY0" fmla="*/ 440304 h 1285726"/>
                <a:gd name="connsiteX1" fmla="*/ 1604354 w 1608160"/>
                <a:gd name="connsiteY1" fmla="*/ 424138 h 1285726"/>
                <a:gd name="connsiteX2" fmla="*/ 1608161 w 1608160"/>
                <a:gd name="connsiteY2" fmla="*/ 360422 h 1285726"/>
                <a:gd name="connsiteX3" fmla="*/ 1571049 w 1608160"/>
                <a:gd name="connsiteY3" fmla="*/ 353765 h 1285726"/>
                <a:gd name="connsiteX4" fmla="*/ 1564388 w 1608160"/>
                <a:gd name="connsiteY4" fmla="*/ 327137 h 1285726"/>
                <a:gd name="connsiteX5" fmla="*/ 1537744 w 1608160"/>
                <a:gd name="connsiteY5" fmla="*/ 320481 h 1285726"/>
                <a:gd name="connsiteX6" fmla="*/ 1517761 w 1608160"/>
                <a:gd name="connsiteY6" fmla="*/ 270079 h 1285726"/>
                <a:gd name="connsiteX7" fmla="*/ 1571049 w 1608160"/>
                <a:gd name="connsiteY7" fmla="*/ 176883 h 1285726"/>
                <a:gd name="connsiteX8" fmla="*/ 1571049 w 1608160"/>
                <a:gd name="connsiteY8" fmla="*/ 97000 h 1285726"/>
                <a:gd name="connsiteX9" fmla="*/ 1601500 w 1608160"/>
                <a:gd name="connsiteY9" fmla="*/ 63716 h 1285726"/>
                <a:gd name="connsiteX10" fmla="*/ 1554873 w 1608160"/>
                <a:gd name="connsiteY10" fmla="*/ 0 h 1285726"/>
                <a:gd name="connsiteX11" fmla="*/ 1498730 w 1608160"/>
                <a:gd name="connsiteY11" fmla="*/ 19971 h 1285726"/>
                <a:gd name="connsiteX12" fmla="*/ 1492069 w 1608160"/>
                <a:gd name="connsiteY12" fmla="*/ 86539 h 1285726"/>
                <a:gd name="connsiteX13" fmla="*/ 1454957 w 1608160"/>
                <a:gd name="connsiteY13" fmla="*/ 96049 h 1285726"/>
                <a:gd name="connsiteX14" fmla="*/ 1428313 w 1608160"/>
                <a:gd name="connsiteY14" fmla="*/ 146451 h 1285726"/>
                <a:gd name="connsiteX15" fmla="*/ 1381686 w 1608160"/>
                <a:gd name="connsiteY15" fmla="*/ 136941 h 1285726"/>
                <a:gd name="connsiteX16" fmla="*/ 1337914 w 1608160"/>
                <a:gd name="connsiteY16" fmla="*/ 146451 h 1285726"/>
                <a:gd name="connsiteX17" fmla="*/ 1331253 w 1608160"/>
                <a:gd name="connsiteY17" fmla="*/ 190196 h 1285726"/>
                <a:gd name="connsiteX18" fmla="*/ 1291286 w 1608160"/>
                <a:gd name="connsiteY18" fmla="*/ 193049 h 1285726"/>
                <a:gd name="connsiteX19" fmla="*/ 1304608 w 1608160"/>
                <a:gd name="connsiteY19" fmla="*/ 89392 h 1285726"/>
                <a:gd name="connsiteX20" fmla="*/ 1254175 w 1608160"/>
                <a:gd name="connsiteY20" fmla="*/ 69422 h 1285726"/>
                <a:gd name="connsiteX21" fmla="*/ 1194226 w 1608160"/>
                <a:gd name="connsiteY21" fmla="*/ 118873 h 1285726"/>
                <a:gd name="connsiteX22" fmla="*/ 1194226 w 1608160"/>
                <a:gd name="connsiteY22" fmla="*/ 118873 h 1285726"/>
                <a:gd name="connsiteX23" fmla="*/ 1165678 w 1608160"/>
                <a:gd name="connsiteY23" fmla="*/ 103657 h 1285726"/>
                <a:gd name="connsiteX24" fmla="*/ 1165678 w 1608160"/>
                <a:gd name="connsiteY24" fmla="*/ 23775 h 1285726"/>
                <a:gd name="connsiteX25" fmla="*/ 1065763 w 1608160"/>
                <a:gd name="connsiteY25" fmla="*/ 951 h 1285726"/>
                <a:gd name="connsiteX26" fmla="*/ 948720 w 1608160"/>
                <a:gd name="connsiteY26" fmla="*/ 51353 h 1285726"/>
                <a:gd name="connsiteX27" fmla="*/ 942058 w 1608160"/>
                <a:gd name="connsiteY27" fmla="*/ 81784 h 1285726"/>
                <a:gd name="connsiteX28" fmla="*/ 859272 w 1608160"/>
                <a:gd name="connsiteY28" fmla="*/ 48500 h 1285726"/>
                <a:gd name="connsiteX29" fmla="*/ 819305 w 1608160"/>
                <a:gd name="connsiteY29" fmla="*/ 132186 h 1285726"/>
                <a:gd name="connsiteX30" fmla="*/ 739373 w 1608160"/>
                <a:gd name="connsiteY30" fmla="*/ 115069 h 1285726"/>
                <a:gd name="connsiteX31" fmla="*/ 723197 w 1608160"/>
                <a:gd name="connsiteY31" fmla="*/ 141696 h 1285726"/>
                <a:gd name="connsiteX32" fmla="*/ 652780 w 1608160"/>
                <a:gd name="connsiteY32" fmla="*/ 121726 h 1285726"/>
                <a:gd name="connsiteX33" fmla="*/ 676569 w 1608160"/>
                <a:gd name="connsiteY33" fmla="*/ 72275 h 1285726"/>
                <a:gd name="connsiteX34" fmla="*/ 656586 w 1608160"/>
                <a:gd name="connsiteY34" fmla="*/ 65618 h 1285726"/>
                <a:gd name="connsiteX35" fmla="*/ 643264 w 1608160"/>
                <a:gd name="connsiteY35" fmla="*/ 78931 h 1285726"/>
                <a:gd name="connsiteX36" fmla="*/ 616620 w 1608160"/>
                <a:gd name="connsiteY36" fmla="*/ 75128 h 1285726"/>
                <a:gd name="connsiteX37" fmla="*/ 586170 w 1608160"/>
                <a:gd name="connsiteY37" fmla="*/ 112216 h 1285726"/>
                <a:gd name="connsiteX38" fmla="*/ 522414 w 1608160"/>
                <a:gd name="connsiteY38" fmla="*/ 121726 h 1285726"/>
                <a:gd name="connsiteX39" fmla="*/ 535736 w 1608160"/>
                <a:gd name="connsiteY39" fmla="*/ 194951 h 1285726"/>
                <a:gd name="connsiteX40" fmla="*/ 515753 w 1608160"/>
                <a:gd name="connsiteY40" fmla="*/ 198755 h 1285726"/>
                <a:gd name="connsiteX41" fmla="*/ 515753 w 1608160"/>
                <a:gd name="connsiteY41" fmla="*/ 252010 h 1285726"/>
                <a:gd name="connsiteX42" fmla="*/ 485303 w 1608160"/>
                <a:gd name="connsiteY42" fmla="*/ 232039 h 1285726"/>
                <a:gd name="connsiteX43" fmla="*/ 378727 w 1608160"/>
                <a:gd name="connsiteY43" fmla="*/ 232039 h 1285726"/>
                <a:gd name="connsiteX44" fmla="*/ 378727 w 1608160"/>
                <a:gd name="connsiteY44" fmla="*/ 275784 h 1285726"/>
                <a:gd name="connsiteX45" fmla="*/ 422499 w 1608160"/>
                <a:gd name="connsiteY45" fmla="*/ 331892 h 1285726"/>
                <a:gd name="connsiteX46" fmla="*/ 420596 w 1608160"/>
                <a:gd name="connsiteY46" fmla="*/ 331892 h 1285726"/>
                <a:gd name="connsiteX47" fmla="*/ 296891 w 1608160"/>
                <a:gd name="connsiteY47" fmla="*/ 331892 h 1285726"/>
                <a:gd name="connsiteX48" fmla="*/ 259780 w 1608160"/>
                <a:gd name="connsiteY48" fmla="*/ 331892 h 1285726"/>
                <a:gd name="connsiteX49" fmla="*/ 239797 w 1608160"/>
                <a:gd name="connsiteY49" fmla="*/ 335696 h 1285726"/>
                <a:gd name="connsiteX50" fmla="*/ 189363 w 1608160"/>
                <a:gd name="connsiteY50" fmla="*/ 319530 h 1285726"/>
                <a:gd name="connsiteX51" fmla="*/ 179848 w 1608160"/>
                <a:gd name="connsiteY51" fmla="*/ 349961 h 1285726"/>
                <a:gd name="connsiteX52" fmla="*/ 122753 w 1608160"/>
                <a:gd name="connsiteY52" fmla="*/ 387049 h 1285726"/>
                <a:gd name="connsiteX53" fmla="*/ 69465 w 1608160"/>
                <a:gd name="connsiteY53" fmla="*/ 380392 h 1285726"/>
                <a:gd name="connsiteX54" fmla="*/ 22838 w 1608160"/>
                <a:gd name="connsiteY54" fmla="*/ 363275 h 1285726"/>
                <a:gd name="connsiteX55" fmla="*/ 0 w 1608160"/>
                <a:gd name="connsiteY55" fmla="*/ 409873 h 1285726"/>
                <a:gd name="connsiteX56" fmla="*/ 13322 w 1608160"/>
                <a:gd name="connsiteY56" fmla="*/ 463128 h 1285726"/>
                <a:gd name="connsiteX57" fmla="*/ 83739 w 1608160"/>
                <a:gd name="connsiteY57" fmla="*/ 506873 h 1285726"/>
                <a:gd name="connsiteX58" fmla="*/ 150349 w 1608160"/>
                <a:gd name="connsiteY58" fmla="*/ 473589 h 1285726"/>
                <a:gd name="connsiteX59" fmla="*/ 163671 w 1608160"/>
                <a:gd name="connsiteY59" fmla="*/ 483098 h 1285726"/>
                <a:gd name="connsiteX60" fmla="*/ 207443 w 1608160"/>
                <a:gd name="connsiteY60" fmla="*/ 456471 h 1285726"/>
                <a:gd name="connsiteX61" fmla="*/ 214104 w 1608160"/>
                <a:gd name="connsiteY61" fmla="*/ 456471 h 1285726"/>
                <a:gd name="connsiteX62" fmla="*/ 260731 w 1608160"/>
                <a:gd name="connsiteY62" fmla="*/ 496412 h 1285726"/>
                <a:gd name="connsiteX63" fmla="*/ 257877 w 1608160"/>
                <a:gd name="connsiteY63" fmla="*/ 529696 h 1285726"/>
                <a:gd name="connsiteX64" fmla="*/ 291182 w 1608160"/>
                <a:gd name="connsiteY64" fmla="*/ 545863 h 1285726"/>
                <a:gd name="connsiteX65" fmla="*/ 271199 w 1608160"/>
                <a:gd name="connsiteY65" fmla="*/ 639059 h 1285726"/>
                <a:gd name="connsiteX66" fmla="*/ 224571 w 1608160"/>
                <a:gd name="connsiteY66" fmla="*/ 659030 h 1285726"/>
                <a:gd name="connsiteX67" fmla="*/ 161768 w 1608160"/>
                <a:gd name="connsiteY67" fmla="*/ 702775 h 1285726"/>
                <a:gd name="connsiteX68" fmla="*/ 188412 w 1608160"/>
                <a:gd name="connsiteY68" fmla="*/ 762687 h 1285726"/>
                <a:gd name="connsiteX69" fmla="*/ 271199 w 1608160"/>
                <a:gd name="connsiteY69" fmla="*/ 785510 h 1285726"/>
                <a:gd name="connsiteX70" fmla="*/ 337809 w 1608160"/>
                <a:gd name="connsiteY70" fmla="*/ 782657 h 1285726"/>
                <a:gd name="connsiteX71" fmla="*/ 357792 w 1608160"/>
                <a:gd name="connsiteY71" fmla="*/ 815942 h 1285726"/>
                <a:gd name="connsiteX72" fmla="*/ 474836 w 1608160"/>
                <a:gd name="connsiteY72" fmla="*/ 793118 h 1285726"/>
                <a:gd name="connsiteX73" fmla="*/ 525269 w 1608160"/>
                <a:gd name="connsiteY73" fmla="*/ 819746 h 1285726"/>
                <a:gd name="connsiteX74" fmla="*/ 526221 w 1608160"/>
                <a:gd name="connsiteY74" fmla="*/ 818795 h 1285726"/>
                <a:gd name="connsiteX75" fmla="*/ 513850 w 1608160"/>
                <a:gd name="connsiteY75" fmla="*/ 850177 h 1285726"/>
                <a:gd name="connsiteX76" fmla="*/ 423451 w 1608160"/>
                <a:gd name="connsiteY76" fmla="*/ 856834 h 1285726"/>
                <a:gd name="connsiteX77" fmla="*/ 410128 w 1608160"/>
                <a:gd name="connsiteY77" fmla="*/ 893922 h 1285726"/>
                <a:gd name="connsiteX78" fmla="*/ 323535 w 1608160"/>
                <a:gd name="connsiteY78" fmla="*/ 963344 h 1285726"/>
                <a:gd name="connsiteX79" fmla="*/ 330196 w 1608160"/>
                <a:gd name="connsiteY79" fmla="*/ 1003285 h 1285726"/>
                <a:gd name="connsiteX80" fmla="*/ 407274 w 1608160"/>
                <a:gd name="connsiteY80" fmla="*/ 999481 h 1285726"/>
                <a:gd name="connsiteX81" fmla="*/ 416790 w 1608160"/>
                <a:gd name="connsiteY81" fmla="*/ 1019452 h 1285726"/>
                <a:gd name="connsiteX82" fmla="*/ 407274 w 1608160"/>
                <a:gd name="connsiteY82" fmla="*/ 1155442 h 1285726"/>
                <a:gd name="connsiteX83" fmla="*/ 427257 w 1608160"/>
                <a:gd name="connsiteY83" fmla="*/ 1195383 h 1285726"/>
                <a:gd name="connsiteX84" fmla="*/ 457707 w 1608160"/>
                <a:gd name="connsiteY84" fmla="*/ 1179216 h 1285726"/>
                <a:gd name="connsiteX85" fmla="*/ 508141 w 1608160"/>
                <a:gd name="connsiteY85" fmla="*/ 1242932 h 1285726"/>
                <a:gd name="connsiteX86" fmla="*/ 608056 w 1608160"/>
                <a:gd name="connsiteY86" fmla="*/ 1285726 h 1285726"/>
                <a:gd name="connsiteX87" fmla="*/ 625184 w 1608160"/>
                <a:gd name="connsiteY87" fmla="*/ 1269560 h 1285726"/>
                <a:gd name="connsiteX88" fmla="*/ 645167 w 1608160"/>
                <a:gd name="connsiteY88" fmla="*/ 1242932 h 1285726"/>
                <a:gd name="connsiteX89" fmla="*/ 691795 w 1608160"/>
                <a:gd name="connsiteY89" fmla="*/ 1236275 h 1285726"/>
                <a:gd name="connsiteX90" fmla="*/ 694649 w 1608160"/>
                <a:gd name="connsiteY90" fmla="*/ 1156393 h 1285726"/>
                <a:gd name="connsiteX91" fmla="*/ 785049 w 1608160"/>
                <a:gd name="connsiteY91" fmla="*/ 1119305 h 1285726"/>
                <a:gd name="connsiteX92" fmla="*/ 828821 w 1608160"/>
                <a:gd name="connsiteY92" fmla="*/ 1156393 h 1285726"/>
                <a:gd name="connsiteX93" fmla="*/ 859272 w 1608160"/>
                <a:gd name="connsiteY93" fmla="*/ 1119305 h 1285726"/>
                <a:gd name="connsiteX94" fmla="*/ 919221 w 1608160"/>
                <a:gd name="connsiteY94" fmla="*/ 1152589 h 1285726"/>
                <a:gd name="connsiteX95" fmla="*/ 1061957 w 1608160"/>
                <a:gd name="connsiteY95" fmla="*/ 1139275 h 1285726"/>
                <a:gd name="connsiteX96" fmla="*/ 1075279 w 1608160"/>
                <a:gd name="connsiteY96" fmla="*/ 1123109 h 1285726"/>
                <a:gd name="connsiteX97" fmla="*/ 1135228 w 1608160"/>
                <a:gd name="connsiteY97" fmla="*/ 1119305 h 1285726"/>
                <a:gd name="connsiteX98" fmla="*/ 1138083 w 1608160"/>
                <a:gd name="connsiteY98" fmla="*/ 1092677 h 1285726"/>
                <a:gd name="connsiteX99" fmla="*/ 1144744 w 1608160"/>
                <a:gd name="connsiteY99" fmla="*/ 1075559 h 1285726"/>
                <a:gd name="connsiteX100" fmla="*/ 1235144 w 1608160"/>
                <a:gd name="connsiteY100" fmla="*/ 1095530 h 1285726"/>
                <a:gd name="connsiteX101" fmla="*/ 1301754 w 1608160"/>
                <a:gd name="connsiteY101" fmla="*/ 1088873 h 1285726"/>
                <a:gd name="connsiteX102" fmla="*/ 1301754 w 1608160"/>
                <a:gd name="connsiteY102" fmla="*/ 1055589 h 1285726"/>
                <a:gd name="connsiteX103" fmla="*/ 1358848 w 1608160"/>
                <a:gd name="connsiteY103" fmla="*/ 1038471 h 1285726"/>
                <a:gd name="connsiteX104" fmla="*/ 1381686 w 1608160"/>
                <a:gd name="connsiteY104" fmla="*/ 932912 h 1285726"/>
                <a:gd name="connsiteX105" fmla="*/ 1416894 w 1608160"/>
                <a:gd name="connsiteY105" fmla="*/ 923403 h 1285726"/>
                <a:gd name="connsiteX106" fmla="*/ 1436877 w 1608160"/>
                <a:gd name="connsiteY106" fmla="*/ 873001 h 1285726"/>
                <a:gd name="connsiteX107" fmla="*/ 1399766 w 1608160"/>
                <a:gd name="connsiteY107" fmla="*/ 863491 h 1285726"/>
                <a:gd name="connsiteX108" fmla="*/ 1406427 w 1608160"/>
                <a:gd name="connsiteY108" fmla="*/ 819746 h 1285726"/>
                <a:gd name="connsiteX109" fmla="*/ 1443538 w 1608160"/>
                <a:gd name="connsiteY109" fmla="*/ 776000 h 1285726"/>
                <a:gd name="connsiteX110" fmla="*/ 1567243 w 1608160"/>
                <a:gd name="connsiteY110" fmla="*/ 762687 h 1285726"/>
                <a:gd name="connsiteX111" fmla="*/ 1567243 w 1608160"/>
                <a:gd name="connsiteY111" fmla="*/ 753177 h 1285726"/>
                <a:gd name="connsiteX112" fmla="*/ 1516810 w 1608160"/>
                <a:gd name="connsiteY112" fmla="*/ 706579 h 1285726"/>
                <a:gd name="connsiteX113" fmla="*/ 1513955 w 1608160"/>
                <a:gd name="connsiteY113" fmla="*/ 659981 h 1285726"/>
                <a:gd name="connsiteX114" fmla="*/ 1551066 w 1608160"/>
                <a:gd name="connsiteY114" fmla="*/ 656177 h 1285726"/>
                <a:gd name="connsiteX115" fmla="*/ 1551066 w 1608160"/>
                <a:gd name="connsiteY115" fmla="*/ 686608 h 1285726"/>
                <a:gd name="connsiteX116" fmla="*/ 1577710 w 1608160"/>
                <a:gd name="connsiteY116" fmla="*/ 686608 h 1285726"/>
                <a:gd name="connsiteX117" fmla="*/ 1584371 w 1608160"/>
                <a:gd name="connsiteY117" fmla="*/ 656177 h 1285726"/>
                <a:gd name="connsiteX118" fmla="*/ 1557727 w 1608160"/>
                <a:gd name="connsiteY118" fmla="*/ 580098 h 1285726"/>
                <a:gd name="connsiteX119" fmla="*/ 1554873 w 1608160"/>
                <a:gd name="connsiteY119" fmla="*/ 533500 h 1285726"/>
                <a:gd name="connsiteX120" fmla="*/ 1552018 w 1608160"/>
                <a:gd name="connsiteY120" fmla="*/ 503069 h 1285726"/>
                <a:gd name="connsiteX121" fmla="*/ 1541550 w 1608160"/>
                <a:gd name="connsiteY121" fmla="*/ 496412 h 1285726"/>
                <a:gd name="connsiteX122" fmla="*/ 1552018 w 1608160"/>
                <a:gd name="connsiteY122" fmla="*/ 463128 h 1285726"/>
                <a:gd name="connsiteX123" fmla="*/ 1573904 w 1608160"/>
                <a:gd name="connsiteY123" fmla="*/ 440304 h 1285726"/>
                <a:gd name="connsiteX0" fmla="*/ 1573904 w 1608161"/>
                <a:gd name="connsiteY0" fmla="*/ 440304 h 1285726"/>
                <a:gd name="connsiteX1" fmla="*/ 1604354 w 1608161"/>
                <a:gd name="connsiteY1" fmla="*/ 424138 h 1285726"/>
                <a:gd name="connsiteX2" fmla="*/ 1608161 w 1608161"/>
                <a:gd name="connsiteY2" fmla="*/ 360422 h 1285726"/>
                <a:gd name="connsiteX3" fmla="*/ 1571049 w 1608161"/>
                <a:gd name="connsiteY3" fmla="*/ 353765 h 1285726"/>
                <a:gd name="connsiteX4" fmla="*/ 1564388 w 1608161"/>
                <a:gd name="connsiteY4" fmla="*/ 327137 h 1285726"/>
                <a:gd name="connsiteX5" fmla="*/ 1537744 w 1608161"/>
                <a:gd name="connsiteY5" fmla="*/ 320481 h 1285726"/>
                <a:gd name="connsiteX6" fmla="*/ 1517761 w 1608161"/>
                <a:gd name="connsiteY6" fmla="*/ 270079 h 1285726"/>
                <a:gd name="connsiteX7" fmla="*/ 1571049 w 1608161"/>
                <a:gd name="connsiteY7" fmla="*/ 176883 h 1285726"/>
                <a:gd name="connsiteX8" fmla="*/ 1571049 w 1608161"/>
                <a:gd name="connsiteY8" fmla="*/ 97000 h 1285726"/>
                <a:gd name="connsiteX9" fmla="*/ 1601500 w 1608161"/>
                <a:gd name="connsiteY9" fmla="*/ 63716 h 1285726"/>
                <a:gd name="connsiteX10" fmla="*/ 1554873 w 1608161"/>
                <a:gd name="connsiteY10" fmla="*/ 0 h 1285726"/>
                <a:gd name="connsiteX11" fmla="*/ 1498730 w 1608161"/>
                <a:gd name="connsiteY11" fmla="*/ 19971 h 1285726"/>
                <a:gd name="connsiteX12" fmla="*/ 1492069 w 1608161"/>
                <a:gd name="connsiteY12" fmla="*/ 86539 h 1285726"/>
                <a:gd name="connsiteX13" fmla="*/ 1454957 w 1608161"/>
                <a:gd name="connsiteY13" fmla="*/ 96049 h 1285726"/>
                <a:gd name="connsiteX14" fmla="*/ 1428313 w 1608161"/>
                <a:gd name="connsiteY14" fmla="*/ 146451 h 1285726"/>
                <a:gd name="connsiteX15" fmla="*/ 1381686 w 1608161"/>
                <a:gd name="connsiteY15" fmla="*/ 136941 h 1285726"/>
                <a:gd name="connsiteX16" fmla="*/ 1337914 w 1608161"/>
                <a:gd name="connsiteY16" fmla="*/ 146451 h 1285726"/>
                <a:gd name="connsiteX17" fmla="*/ 1331253 w 1608161"/>
                <a:gd name="connsiteY17" fmla="*/ 190196 h 1285726"/>
                <a:gd name="connsiteX18" fmla="*/ 1291286 w 1608161"/>
                <a:gd name="connsiteY18" fmla="*/ 193049 h 1285726"/>
                <a:gd name="connsiteX19" fmla="*/ 1304608 w 1608161"/>
                <a:gd name="connsiteY19" fmla="*/ 89392 h 1285726"/>
                <a:gd name="connsiteX20" fmla="*/ 1254175 w 1608161"/>
                <a:gd name="connsiteY20" fmla="*/ 69422 h 1285726"/>
                <a:gd name="connsiteX21" fmla="*/ 1194226 w 1608161"/>
                <a:gd name="connsiteY21" fmla="*/ 118873 h 1285726"/>
                <a:gd name="connsiteX22" fmla="*/ 1194226 w 1608161"/>
                <a:gd name="connsiteY22" fmla="*/ 118873 h 1285726"/>
                <a:gd name="connsiteX23" fmla="*/ 1165678 w 1608161"/>
                <a:gd name="connsiteY23" fmla="*/ 103657 h 1285726"/>
                <a:gd name="connsiteX24" fmla="*/ 1165678 w 1608161"/>
                <a:gd name="connsiteY24" fmla="*/ 23775 h 1285726"/>
                <a:gd name="connsiteX25" fmla="*/ 1065763 w 1608161"/>
                <a:gd name="connsiteY25" fmla="*/ 951 h 1285726"/>
                <a:gd name="connsiteX26" fmla="*/ 948720 w 1608161"/>
                <a:gd name="connsiteY26" fmla="*/ 51353 h 1285726"/>
                <a:gd name="connsiteX27" fmla="*/ 942058 w 1608161"/>
                <a:gd name="connsiteY27" fmla="*/ 81784 h 1285726"/>
                <a:gd name="connsiteX28" fmla="*/ 859272 w 1608161"/>
                <a:gd name="connsiteY28" fmla="*/ 48500 h 1285726"/>
                <a:gd name="connsiteX29" fmla="*/ 819305 w 1608161"/>
                <a:gd name="connsiteY29" fmla="*/ 132186 h 1285726"/>
                <a:gd name="connsiteX30" fmla="*/ 739373 w 1608161"/>
                <a:gd name="connsiteY30" fmla="*/ 115069 h 1285726"/>
                <a:gd name="connsiteX31" fmla="*/ 723197 w 1608161"/>
                <a:gd name="connsiteY31" fmla="*/ 141696 h 1285726"/>
                <a:gd name="connsiteX32" fmla="*/ 652780 w 1608161"/>
                <a:gd name="connsiteY32" fmla="*/ 121726 h 1285726"/>
                <a:gd name="connsiteX33" fmla="*/ 676569 w 1608161"/>
                <a:gd name="connsiteY33" fmla="*/ 72275 h 1285726"/>
                <a:gd name="connsiteX34" fmla="*/ 656586 w 1608161"/>
                <a:gd name="connsiteY34" fmla="*/ 65618 h 1285726"/>
                <a:gd name="connsiteX35" fmla="*/ 643264 w 1608161"/>
                <a:gd name="connsiteY35" fmla="*/ 78931 h 1285726"/>
                <a:gd name="connsiteX36" fmla="*/ 616620 w 1608161"/>
                <a:gd name="connsiteY36" fmla="*/ 75128 h 1285726"/>
                <a:gd name="connsiteX37" fmla="*/ 586170 w 1608161"/>
                <a:gd name="connsiteY37" fmla="*/ 112216 h 1285726"/>
                <a:gd name="connsiteX38" fmla="*/ 522414 w 1608161"/>
                <a:gd name="connsiteY38" fmla="*/ 121726 h 1285726"/>
                <a:gd name="connsiteX39" fmla="*/ 535736 w 1608161"/>
                <a:gd name="connsiteY39" fmla="*/ 194951 h 1285726"/>
                <a:gd name="connsiteX40" fmla="*/ 515753 w 1608161"/>
                <a:gd name="connsiteY40" fmla="*/ 198755 h 1285726"/>
                <a:gd name="connsiteX41" fmla="*/ 515753 w 1608161"/>
                <a:gd name="connsiteY41" fmla="*/ 252010 h 1285726"/>
                <a:gd name="connsiteX42" fmla="*/ 485303 w 1608161"/>
                <a:gd name="connsiteY42" fmla="*/ 232039 h 1285726"/>
                <a:gd name="connsiteX43" fmla="*/ 378727 w 1608161"/>
                <a:gd name="connsiteY43" fmla="*/ 232039 h 1285726"/>
                <a:gd name="connsiteX44" fmla="*/ 378727 w 1608161"/>
                <a:gd name="connsiteY44" fmla="*/ 275784 h 1285726"/>
                <a:gd name="connsiteX45" fmla="*/ 422499 w 1608161"/>
                <a:gd name="connsiteY45" fmla="*/ 331892 h 1285726"/>
                <a:gd name="connsiteX46" fmla="*/ 420596 w 1608161"/>
                <a:gd name="connsiteY46" fmla="*/ 331892 h 1285726"/>
                <a:gd name="connsiteX47" fmla="*/ 296891 w 1608161"/>
                <a:gd name="connsiteY47" fmla="*/ 325526 h 1285726"/>
                <a:gd name="connsiteX48" fmla="*/ 259780 w 1608161"/>
                <a:gd name="connsiteY48" fmla="*/ 331892 h 1285726"/>
                <a:gd name="connsiteX49" fmla="*/ 239797 w 1608161"/>
                <a:gd name="connsiteY49" fmla="*/ 335696 h 1285726"/>
                <a:gd name="connsiteX50" fmla="*/ 189363 w 1608161"/>
                <a:gd name="connsiteY50" fmla="*/ 319530 h 1285726"/>
                <a:gd name="connsiteX51" fmla="*/ 179848 w 1608161"/>
                <a:gd name="connsiteY51" fmla="*/ 349961 h 1285726"/>
                <a:gd name="connsiteX52" fmla="*/ 122753 w 1608161"/>
                <a:gd name="connsiteY52" fmla="*/ 387049 h 1285726"/>
                <a:gd name="connsiteX53" fmla="*/ 69465 w 1608161"/>
                <a:gd name="connsiteY53" fmla="*/ 380392 h 1285726"/>
                <a:gd name="connsiteX54" fmla="*/ 22838 w 1608161"/>
                <a:gd name="connsiteY54" fmla="*/ 363275 h 1285726"/>
                <a:gd name="connsiteX55" fmla="*/ 0 w 1608161"/>
                <a:gd name="connsiteY55" fmla="*/ 409873 h 1285726"/>
                <a:gd name="connsiteX56" fmla="*/ 13322 w 1608161"/>
                <a:gd name="connsiteY56" fmla="*/ 463128 h 1285726"/>
                <a:gd name="connsiteX57" fmla="*/ 83739 w 1608161"/>
                <a:gd name="connsiteY57" fmla="*/ 506873 h 1285726"/>
                <a:gd name="connsiteX58" fmla="*/ 150349 w 1608161"/>
                <a:gd name="connsiteY58" fmla="*/ 473589 h 1285726"/>
                <a:gd name="connsiteX59" fmla="*/ 163671 w 1608161"/>
                <a:gd name="connsiteY59" fmla="*/ 483098 h 1285726"/>
                <a:gd name="connsiteX60" fmla="*/ 207443 w 1608161"/>
                <a:gd name="connsiteY60" fmla="*/ 456471 h 1285726"/>
                <a:gd name="connsiteX61" fmla="*/ 214104 w 1608161"/>
                <a:gd name="connsiteY61" fmla="*/ 456471 h 1285726"/>
                <a:gd name="connsiteX62" fmla="*/ 260731 w 1608161"/>
                <a:gd name="connsiteY62" fmla="*/ 496412 h 1285726"/>
                <a:gd name="connsiteX63" fmla="*/ 257877 w 1608161"/>
                <a:gd name="connsiteY63" fmla="*/ 529696 h 1285726"/>
                <a:gd name="connsiteX64" fmla="*/ 291182 w 1608161"/>
                <a:gd name="connsiteY64" fmla="*/ 545863 h 1285726"/>
                <a:gd name="connsiteX65" fmla="*/ 271199 w 1608161"/>
                <a:gd name="connsiteY65" fmla="*/ 639059 h 1285726"/>
                <a:gd name="connsiteX66" fmla="*/ 224571 w 1608161"/>
                <a:gd name="connsiteY66" fmla="*/ 659030 h 1285726"/>
                <a:gd name="connsiteX67" fmla="*/ 161768 w 1608161"/>
                <a:gd name="connsiteY67" fmla="*/ 702775 h 1285726"/>
                <a:gd name="connsiteX68" fmla="*/ 188412 w 1608161"/>
                <a:gd name="connsiteY68" fmla="*/ 762687 h 1285726"/>
                <a:gd name="connsiteX69" fmla="*/ 271199 w 1608161"/>
                <a:gd name="connsiteY69" fmla="*/ 785510 h 1285726"/>
                <a:gd name="connsiteX70" fmla="*/ 337809 w 1608161"/>
                <a:gd name="connsiteY70" fmla="*/ 782657 h 1285726"/>
                <a:gd name="connsiteX71" fmla="*/ 357792 w 1608161"/>
                <a:gd name="connsiteY71" fmla="*/ 815942 h 1285726"/>
                <a:gd name="connsiteX72" fmla="*/ 474836 w 1608161"/>
                <a:gd name="connsiteY72" fmla="*/ 793118 h 1285726"/>
                <a:gd name="connsiteX73" fmla="*/ 525269 w 1608161"/>
                <a:gd name="connsiteY73" fmla="*/ 819746 h 1285726"/>
                <a:gd name="connsiteX74" fmla="*/ 526221 w 1608161"/>
                <a:gd name="connsiteY74" fmla="*/ 818795 h 1285726"/>
                <a:gd name="connsiteX75" fmla="*/ 513850 w 1608161"/>
                <a:gd name="connsiteY75" fmla="*/ 850177 h 1285726"/>
                <a:gd name="connsiteX76" fmla="*/ 423451 w 1608161"/>
                <a:gd name="connsiteY76" fmla="*/ 856834 h 1285726"/>
                <a:gd name="connsiteX77" fmla="*/ 410128 w 1608161"/>
                <a:gd name="connsiteY77" fmla="*/ 893922 h 1285726"/>
                <a:gd name="connsiteX78" fmla="*/ 323535 w 1608161"/>
                <a:gd name="connsiteY78" fmla="*/ 963344 h 1285726"/>
                <a:gd name="connsiteX79" fmla="*/ 330196 w 1608161"/>
                <a:gd name="connsiteY79" fmla="*/ 1003285 h 1285726"/>
                <a:gd name="connsiteX80" fmla="*/ 407274 w 1608161"/>
                <a:gd name="connsiteY80" fmla="*/ 999481 h 1285726"/>
                <a:gd name="connsiteX81" fmla="*/ 416790 w 1608161"/>
                <a:gd name="connsiteY81" fmla="*/ 1019452 h 1285726"/>
                <a:gd name="connsiteX82" fmla="*/ 407274 w 1608161"/>
                <a:gd name="connsiteY82" fmla="*/ 1155442 h 1285726"/>
                <a:gd name="connsiteX83" fmla="*/ 427257 w 1608161"/>
                <a:gd name="connsiteY83" fmla="*/ 1195383 h 1285726"/>
                <a:gd name="connsiteX84" fmla="*/ 457707 w 1608161"/>
                <a:gd name="connsiteY84" fmla="*/ 1179216 h 1285726"/>
                <a:gd name="connsiteX85" fmla="*/ 508141 w 1608161"/>
                <a:gd name="connsiteY85" fmla="*/ 1242932 h 1285726"/>
                <a:gd name="connsiteX86" fmla="*/ 608056 w 1608161"/>
                <a:gd name="connsiteY86" fmla="*/ 1285726 h 1285726"/>
                <a:gd name="connsiteX87" fmla="*/ 625184 w 1608161"/>
                <a:gd name="connsiteY87" fmla="*/ 1269560 h 1285726"/>
                <a:gd name="connsiteX88" fmla="*/ 645167 w 1608161"/>
                <a:gd name="connsiteY88" fmla="*/ 1242932 h 1285726"/>
                <a:gd name="connsiteX89" fmla="*/ 691795 w 1608161"/>
                <a:gd name="connsiteY89" fmla="*/ 1236275 h 1285726"/>
                <a:gd name="connsiteX90" fmla="*/ 694649 w 1608161"/>
                <a:gd name="connsiteY90" fmla="*/ 1156393 h 1285726"/>
                <a:gd name="connsiteX91" fmla="*/ 785049 w 1608161"/>
                <a:gd name="connsiteY91" fmla="*/ 1119305 h 1285726"/>
                <a:gd name="connsiteX92" fmla="*/ 828821 w 1608161"/>
                <a:gd name="connsiteY92" fmla="*/ 1156393 h 1285726"/>
                <a:gd name="connsiteX93" fmla="*/ 859272 w 1608161"/>
                <a:gd name="connsiteY93" fmla="*/ 1119305 h 1285726"/>
                <a:gd name="connsiteX94" fmla="*/ 919221 w 1608161"/>
                <a:gd name="connsiteY94" fmla="*/ 1152589 h 1285726"/>
                <a:gd name="connsiteX95" fmla="*/ 1061957 w 1608161"/>
                <a:gd name="connsiteY95" fmla="*/ 1139275 h 1285726"/>
                <a:gd name="connsiteX96" fmla="*/ 1075279 w 1608161"/>
                <a:gd name="connsiteY96" fmla="*/ 1123109 h 1285726"/>
                <a:gd name="connsiteX97" fmla="*/ 1135228 w 1608161"/>
                <a:gd name="connsiteY97" fmla="*/ 1119305 h 1285726"/>
                <a:gd name="connsiteX98" fmla="*/ 1138083 w 1608161"/>
                <a:gd name="connsiteY98" fmla="*/ 1092677 h 1285726"/>
                <a:gd name="connsiteX99" fmla="*/ 1144744 w 1608161"/>
                <a:gd name="connsiteY99" fmla="*/ 1075559 h 1285726"/>
                <a:gd name="connsiteX100" fmla="*/ 1235144 w 1608161"/>
                <a:gd name="connsiteY100" fmla="*/ 1095530 h 1285726"/>
                <a:gd name="connsiteX101" fmla="*/ 1301754 w 1608161"/>
                <a:gd name="connsiteY101" fmla="*/ 1088873 h 1285726"/>
                <a:gd name="connsiteX102" fmla="*/ 1301754 w 1608161"/>
                <a:gd name="connsiteY102" fmla="*/ 1055589 h 1285726"/>
                <a:gd name="connsiteX103" fmla="*/ 1358848 w 1608161"/>
                <a:gd name="connsiteY103" fmla="*/ 1038471 h 1285726"/>
                <a:gd name="connsiteX104" fmla="*/ 1381686 w 1608161"/>
                <a:gd name="connsiteY104" fmla="*/ 932912 h 1285726"/>
                <a:gd name="connsiteX105" fmla="*/ 1416894 w 1608161"/>
                <a:gd name="connsiteY105" fmla="*/ 923403 h 1285726"/>
                <a:gd name="connsiteX106" fmla="*/ 1436877 w 1608161"/>
                <a:gd name="connsiteY106" fmla="*/ 873001 h 1285726"/>
                <a:gd name="connsiteX107" fmla="*/ 1399766 w 1608161"/>
                <a:gd name="connsiteY107" fmla="*/ 863491 h 1285726"/>
                <a:gd name="connsiteX108" fmla="*/ 1406427 w 1608161"/>
                <a:gd name="connsiteY108" fmla="*/ 819746 h 1285726"/>
                <a:gd name="connsiteX109" fmla="*/ 1443538 w 1608161"/>
                <a:gd name="connsiteY109" fmla="*/ 776000 h 1285726"/>
                <a:gd name="connsiteX110" fmla="*/ 1567243 w 1608161"/>
                <a:gd name="connsiteY110" fmla="*/ 762687 h 1285726"/>
                <a:gd name="connsiteX111" fmla="*/ 1567243 w 1608161"/>
                <a:gd name="connsiteY111" fmla="*/ 753177 h 1285726"/>
                <a:gd name="connsiteX112" fmla="*/ 1516810 w 1608161"/>
                <a:gd name="connsiteY112" fmla="*/ 706579 h 1285726"/>
                <a:gd name="connsiteX113" fmla="*/ 1513955 w 1608161"/>
                <a:gd name="connsiteY113" fmla="*/ 659981 h 1285726"/>
                <a:gd name="connsiteX114" fmla="*/ 1551066 w 1608161"/>
                <a:gd name="connsiteY114" fmla="*/ 656177 h 1285726"/>
                <a:gd name="connsiteX115" fmla="*/ 1551066 w 1608161"/>
                <a:gd name="connsiteY115" fmla="*/ 686608 h 1285726"/>
                <a:gd name="connsiteX116" fmla="*/ 1577710 w 1608161"/>
                <a:gd name="connsiteY116" fmla="*/ 686608 h 1285726"/>
                <a:gd name="connsiteX117" fmla="*/ 1584371 w 1608161"/>
                <a:gd name="connsiteY117" fmla="*/ 656177 h 1285726"/>
                <a:gd name="connsiteX118" fmla="*/ 1557727 w 1608161"/>
                <a:gd name="connsiteY118" fmla="*/ 580098 h 1285726"/>
                <a:gd name="connsiteX119" fmla="*/ 1554873 w 1608161"/>
                <a:gd name="connsiteY119" fmla="*/ 533500 h 1285726"/>
                <a:gd name="connsiteX120" fmla="*/ 1552018 w 1608161"/>
                <a:gd name="connsiteY120" fmla="*/ 503069 h 1285726"/>
                <a:gd name="connsiteX121" fmla="*/ 1541550 w 1608161"/>
                <a:gd name="connsiteY121" fmla="*/ 496412 h 1285726"/>
                <a:gd name="connsiteX122" fmla="*/ 1552018 w 1608161"/>
                <a:gd name="connsiteY122" fmla="*/ 463128 h 1285726"/>
                <a:gd name="connsiteX123" fmla="*/ 1573904 w 1608161"/>
                <a:gd name="connsiteY123" fmla="*/ 440304 h 1285726"/>
                <a:gd name="connsiteX0" fmla="*/ 1573904 w 1608161"/>
                <a:gd name="connsiteY0" fmla="*/ 447841 h 1293263"/>
                <a:gd name="connsiteX1" fmla="*/ 1604354 w 1608161"/>
                <a:gd name="connsiteY1" fmla="*/ 431675 h 1293263"/>
                <a:gd name="connsiteX2" fmla="*/ 1608161 w 1608161"/>
                <a:gd name="connsiteY2" fmla="*/ 367959 h 1293263"/>
                <a:gd name="connsiteX3" fmla="*/ 1571049 w 1608161"/>
                <a:gd name="connsiteY3" fmla="*/ 361302 h 1293263"/>
                <a:gd name="connsiteX4" fmla="*/ 1564388 w 1608161"/>
                <a:gd name="connsiteY4" fmla="*/ 334674 h 1293263"/>
                <a:gd name="connsiteX5" fmla="*/ 1537744 w 1608161"/>
                <a:gd name="connsiteY5" fmla="*/ 328018 h 1293263"/>
                <a:gd name="connsiteX6" fmla="*/ 1517761 w 1608161"/>
                <a:gd name="connsiteY6" fmla="*/ 277616 h 1293263"/>
                <a:gd name="connsiteX7" fmla="*/ 1571049 w 1608161"/>
                <a:gd name="connsiteY7" fmla="*/ 184420 h 1293263"/>
                <a:gd name="connsiteX8" fmla="*/ 1571049 w 1608161"/>
                <a:gd name="connsiteY8" fmla="*/ 104537 h 1293263"/>
                <a:gd name="connsiteX9" fmla="*/ 1601500 w 1608161"/>
                <a:gd name="connsiteY9" fmla="*/ 71253 h 1293263"/>
                <a:gd name="connsiteX10" fmla="*/ 1554873 w 1608161"/>
                <a:gd name="connsiteY10" fmla="*/ 7537 h 1293263"/>
                <a:gd name="connsiteX11" fmla="*/ 1498730 w 1608161"/>
                <a:gd name="connsiteY11" fmla="*/ 27508 h 1293263"/>
                <a:gd name="connsiteX12" fmla="*/ 1492069 w 1608161"/>
                <a:gd name="connsiteY12" fmla="*/ 94076 h 1293263"/>
                <a:gd name="connsiteX13" fmla="*/ 1454957 w 1608161"/>
                <a:gd name="connsiteY13" fmla="*/ 103586 h 1293263"/>
                <a:gd name="connsiteX14" fmla="*/ 1428313 w 1608161"/>
                <a:gd name="connsiteY14" fmla="*/ 153988 h 1293263"/>
                <a:gd name="connsiteX15" fmla="*/ 1381686 w 1608161"/>
                <a:gd name="connsiteY15" fmla="*/ 144478 h 1293263"/>
                <a:gd name="connsiteX16" fmla="*/ 1337914 w 1608161"/>
                <a:gd name="connsiteY16" fmla="*/ 153988 h 1293263"/>
                <a:gd name="connsiteX17" fmla="*/ 1331253 w 1608161"/>
                <a:gd name="connsiteY17" fmla="*/ 197733 h 1293263"/>
                <a:gd name="connsiteX18" fmla="*/ 1291286 w 1608161"/>
                <a:gd name="connsiteY18" fmla="*/ 200586 h 1293263"/>
                <a:gd name="connsiteX19" fmla="*/ 1304608 w 1608161"/>
                <a:gd name="connsiteY19" fmla="*/ 96929 h 1293263"/>
                <a:gd name="connsiteX20" fmla="*/ 1254175 w 1608161"/>
                <a:gd name="connsiteY20" fmla="*/ 76959 h 1293263"/>
                <a:gd name="connsiteX21" fmla="*/ 1194226 w 1608161"/>
                <a:gd name="connsiteY21" fmla="*/ 126410 h 1293263"/>
                <a:gd name="connsiteX22" fmla="*/ 1194226 w 1608161"/>
                <a:gd name="connsiteY22" fmla="*/ 126410 h 1293263"/>
                <a:gd name="connsiteX23" fmla="*/ 1165678 w 1608161"/>
                <a:gd name="connsiteY23" fmla="*/ 111194 h 1293263"/>
                <a:gd name="connsiteX24" fmla="*/ 1165678 w 1608161"/>
                <a:gd name="connsiteY24" fmla="*/ 31312 h 1293263"/>
                <a:gd name="connsiteX25" fmla="*/ 1065763 w 1608161"/>
                <a:gd name="connsiteY25" fmla="*/ 0 h 1293263"/>
                <a:gd name="connsiteX26" fmla="*/ 948720 w 1608161"/>
                <a:gd name="connsiteY26" fmla="*/ 58890 h 1293263"/>
                <a:gd name="connsiteX27" fmla="*/ 942058 w 1608161"/>
                <a:gd name="connsiteY27" fmla="*/ 89321 h 1293263"/>
                <a:gd name="connsiteX28" fmla="*/ 859272 w 1608161"/>
                <a:gd name="connsiteY28" fmla="*/ 56037 h 1293263"/>
                <a:gd name="connsiteX29" fmla="*/ 819305 w 1608161"/>
                <a:gd name="connsiteY29" fmla="*/ 139723 h 1293263"/>
                <a:gd name="connsiteX30" fmla="*/ 739373 w 1608161"/>
                <a:gd name="connsiteY30" fmla="*/ 122606 h 1293263"/>
                <a:gd name="connsiteX31" fmla="*/ 723197 w 1608161"/>
                <a:gd name="connsiteY31" fmla="*/ 149233 h 1293263"/>
                <a:gd name="connsiteX32" fmla="*/ 652780 w 1608161"/>
                <a:gd name="connsiteY32" fmla="*/ 129263 h 1293263"/>
                <a:gd name="connsiteX33" fmla="*/ 676569 w 1608161"/>
                <a:gd name="connsiteY33" fmla="*/ 79812 h 1293263"/>
                <a:gd name="connsiteX34" fmla="*/ 656586 w 1608161"/>
                <a:gd name="connsiteY34" fmla="*/ 73155 h 1293263"/>
                <a:gd name="connsiteX35" fmla="*/ 643264 w 1608161"/>
                <a:gd name="connsiteY35" fmla="*/ 86468 h 1293263"/>
                <a:gd name="connsiteX36" fmla="*/ 616620 w 1608161"/>
                <a:gd name="connsiteY36" fmla="*/ 82665 h 1293263"/>
                <a:gd name="connsiteX37" fmla="*/ 586170 w 1608161"/>
                <a:gd name="connsiteY37" fmla="*/ 119753 h 1293263"/>
                <a:gd name="connsiteX38" fmla="*/ 522414 w 1608161"/>
                <a:gd name="connsiteY38" fmla="*/ 129263 h 1293263"/>
                <a:gd name="connsiteX39" fmla="*/ 535736 w 1608161"/>
                <a:gd name="connsiteY39" fmla="*/ 202488 h 1293263"/>
                <a:gd name="connsiteX40" fmla="*/ 515753 w 1608161"/>
                <a:gd name="connsiteY40" fmla="*/ 206292 h 1293263"/>
                <a:gd name="connsiteX41" fmla="*/ 515753 w 1608161"/>
                <a:gd name="connsiteY41" fmla="*/ 259547 h 1293263"/>
                <a:gd name="connsiteX42" fmla="*/ 485303 w 1608161"/>
                <a:gd name="connsiteY42" fmla="*/ 239576 h 1293263"/>
                <a:gd name="connsiteX43" fmla="*/ 378727 w 1608161"/>
                <a:gd name="connsiteY43" fmla="*/ 239576 h 1293263"/>
                <a:gd name="connsiteX44" fmla="*/ 378727 w 1608161"/>
                <a:gd name="connsiteY44" fmla="*/ 283321 h 1293263"/>
                <a:gd name="connsiteX45" fmla="*/ 422499 w 1608161"/>
                <a:gd name="connsiteY45" fmla="*/ 339429 h 1293263"/>
                <a:gd name="connsiteX46" fmla="*/ 420596 w 1608161"/>
                <a:gd name="connsiteY46" fmla="*/ 339429 h 1293263"/>
                <a:gd name="connsiteX47" fmla="*/ 296891 w 1608161"/>
                <a:gd name="connsiteY47" fmla="*/ 333063 h 1293263"/>
                <a:gd name="connsiteX48" fmla="*/ 259780 w 1608161"/>
                <a:gd name="connsiteY48" fmla="*/ 339429 h 1293263"/>
                <a:gd name="connsiteX49" fmla="*/ 239797 w 1608161"/>
                <a:gd name="connsiteY49" fmla="*/ 343233 h 1293263"/>
                <a:gd name="connsiteX50" fmla="*/ 189363 w 1608161"/>
                <a:gd name="connsiteY50" fmla="*/ 327067 h 1293263"/>
                <a:gd name="connsiteX51" fmla="*/ 179848 w 1608161"/>
                <a:gd name="connsiteY51" fmla="*/ 357498 h 1293263"/>
                <a:gd name="connsiteX52" fmla="*/ 122753 w 1608161"/>
                <a:gd name="connsiteY52" fmla="*/ 394586 h 1293263"/>
                <a:gd name="connsiteX53" fmla="*/ 69465 w 1608161"/>
                <a:gd name="connsiteY53" fmla="*/ 387929 h 1293263"/>
                <a:gd name="connsiteX54" fmla="*/ 22838 w 1608161"/>
                <a:gd name="connsiteY54" fmla="*/ 370812 h 1293263"/>
                <a:gd name="connsiteX55" fmla="*/ 0 w 1608161"/>
                <a:gd name="connsiteY55" fmla="*/ 417410 h 1293263"/>
                <a:gd name="connsiteX56" fmla="*/ 13322 w 1608161"/>
                <a:gd name="connsiteY56" fmla="*/ 470665 h 1293263"/>
                <a:gd name="connsiteX57" fmla="*/ 83739 w 1608161"/>
                <a:gd name="connsiteY57" fmla="*/ 514410 h 1293263"/>
                <a:gd name="connsiteX58" fmla="*/ 150349 w 1608161"/>
                <a:gd name="connsiteY58" fmla="*/ 481126 h 1293263"/>
                <a:gd name="connsiteX59" fmla="*/ 163671 w 1608161"/>
                <a:gd name="connsiteY59" fmla="*/ 490635 h 1293263"/>
                <a:gd name="connsiteX60" fmla="*/ 207443 w 1608161"/>
                <a:gd name="connsiteY60" fmla="*/ 464008 h 1293263"/>
                <a:gd name="connsiteX61" fmla="*/ 214104 w 1608161"/>
                <a:gd name="connsiteY61" fmla="*/ 464008 h 1293263"/>
                <a:gd name="connsiteX62" fmla="*/ 260731 w 1608161"/>
                <a:gd name="connsiteY62" fmla="*/ 503949 h 1293263"/>
                <a:gd name="connsiteX63" fmla="*/ 257877 w 1608161"/>
                <a:gd name="connsiteY63" fmla="*/ 537233 h 1293263"/>
                <a:gd name="connsiteX64" fmla="*/ 291182 w 1608161"/>
                <a:gd name="connsiteY64" fmla="*/ 553400 h 1293263"/>
                <a:gd name="connsiteX65" fmla="*/ 271199 w 1608161"/>
                <a:gd name="connsiteY65" fmla="*/ 646596 h 1293263"/>
                <a:gd name="connsiteX66" fmla="*/ 224571 w 1608161"/>
                <a:gd name="connsiteY66" fmla="*/ 666567 h 1293263"/>
                <a:gd name="connsiteX67" fmla="*/ 161768 w 1608161"/>
                <a:gd name="connsiteY67" fmla="*/ 710312 h 1293263"/>
                <a:gd name="connsiteX68" fmla="*/ 188412 w 1608161"/>
                <a:gd name="connsiteY68" fmla="*/ 770224 h 1293263"/>
                <a:gd name="connsiteX69" fmla="*/ 271199 w 1608161"/>
                <a:gd name="connsiteY69" fmla="*/ 793047 h 1293263"/>
                <a:gd name="connsiteX70" fmla="*/ 337809 w 1608161"/>
                <a:gd name="connsiteY70" fmla="*/ 790194 h 1293263"/>
                <a:gd name="connsiteX71" fmla="*/ 357792 w 1608161"/>
                <a:gd name="connsiteY71" fmla="*/ 823479 h 1293263"/>
                <a:gd name="connsiteX72" fmla="*/ 474836 w 1608161"/>
                <a:gd name="connsiteY72" fmla="*/ 800655 h 1293263"/>
                <a:gd name="connsiteX73" fmla="*/ 525269 w 1608161"/>
                <a:gd name="connsiteY73" fmla="*/ 827283 h 1293263"/>
                <a:gd name="connsiteX74" fmla="*/ 526221 w 1608161"/>
                <a:gd name="connsiteY74" fmla="*/ 826332 h 1293263"/>
                <a:gd name="connsiteX75" fmla="*/ 513850 w 1608161"/>
                <a:gd name="connsiteY75" fmla="*/ 857714 h 1293263"/>
                <a:gd name="connsiteX76" fmla="*/ 423451 w 1608161"/>
                <a:gd name="connsiteY76" fmla="*/ 864371 h 1293263"/>
                <a:gd name="connsiteX77" fmla="*/ 410128 w 1608161"/>
                <a:gd name="connsiteY77" fmla="*/ 901459 h 1293263"/>
                <a:gd name="connsiteX78" fmla="*/ 323535 w 1608161"/>
                <a:gd name="connsiteY78" fmla="*/ 970881 h 1293263"/>
                <a:gd name="connsiteX79" fmla="*/ 330196 w 1608161"/>
                <a:gd name="connsiteY79" fmla="*/ 1010822 h 1293263"/>
                <a:gd name="connsiteX80" fmla="*/ 407274 w 1608161"/>
                <a:gd name="connsiteY80" fmla="*/ 1007018 h 1293263"/>
                <a:gd name="connsiteX81" fmla="*/ 416790 w 1608161"/>
                <a:gd name="connsiteY81" fmla="*/ 1026989 h 1293263"/>
                <a:gd name="connsiteX82" fmla="*/ 407274 w 1608161"/>
                <a:gd name="connsiteY82" fmla="*/ 1162979 h 1293263"/>
                <a:gd name="connsiteX83" fmla="*/ 427257 w 1608161"/>
                <a:gd name="connsiteY83" fmla="*/ 1202920 h 1293263"/>
                <a:gd name="connsiteX84" fmla="*/ 457707 w 1608161"/>
                <a:gd name="connsiteY84" fmla="*/ 1186753 h 1293263"/>
                <a:gd name="connsiteX85" fmla="*/ 508141 w 1608161"/>
                <a:gd name="connsiteY85" fmla="*/ 1250469 h 1293263"/>
                <a:gd name="connsiteX86" fmla="*/ 608056 w 1608161"/>
                <a:gd name="connsiteY86" fmla="*/ 1293263 h 1293263"/>
                <a:gd name="connsiteX87" fmla="*/ 625184 w 1608161"/>
                <a:gd name="connsiteY87" fmla="*/ 1277097 h 1293263"/>
                <a:gd name="connsiteX88" fmla="*/ 645167 w 1608161"/>
                <a:gd name="connsiteY88" fmla="*/ 1250469 h 1293263"/>
                <a:gd name="connsiteX89" fmla="*/ 691795 w 1608161"/>
                <a:gd name="connsiteY89" fmla="*/ 1243812 h 1293263"/>
                <a:gd name="connsiteX90" fmla="*/ 694649 w 1608161"/>
                <a:gd name="connsiteY90" fmla="*/ 1163930 h 1293263"/>
                <a:gd name="connsiteX91" fmla="*/ 785049 w 1608161"/>
                <a:gd name="connsiteY91" fmla="*/ 1126842 h 1293263"/>
                <a:gd name="connsiteX92" fmla="*/ 828821 w 1608161"/>
                <a:gd name="connsiteY92" fmla="*/ 1163930 h 1293263"/>
                <a:gd name="connsiteX93" fmla="*/ 859272 w 1608161"/>
                <a:gd name="connsiteY93" fmla="*/ 1126842 h 1293263"/>
                <a:gd name="connsiteX94" fmla="*/ 919221 w 1608161"/>
                <a:gd name="connsiteY94" fmla="*/ 1160126 h 1293263"/>
                <a:gd name="connsiteX95" fmla="*/ 1061957 w 1608161"/>
                <a:gd name="connsiteY95" fmla="*/ 1146812 h 1293263"/>
                <a:gd name="connsiteX96" fmla="*/ 1075279 w 1608161"/>
                <a:gd name="connsiteY96" fmla="*/ 1130646 h 1293263"/>
                <a:gd name="connsiteX97" fmla="*/ 1135228 w 1608161"/>
                <a:gd name="connsiteY97" fmla="*/ 1126842 h 1293263"/>
                <a:gd name="connsiteX98" fmla="*/ 1138083 w 1608161"/>
                <a:gd name="connsiteY98" fmla="*/ 1100214 h 1293263"/>
                <a:gd name="connsiteX99" fmla="*/ 1144744 w 1608161"/>
                <a:gd name="connsiteY99" fmla="*/ 1083096 h 1293263"/>
                <a:gd name="connsiteX100" fmla="*/ 1235144 w 1608161"/>
                <a:gd name="connsiteY100" fmla="*/ 1103067 h 1293263"/>
                <a:gd name="connsiteX101" fmla="*/ 1301754 w 1608161"/>
                <a:gd name="connsiteY101" fmla="*/ 1096410 h 1293263"/>
                <a:gd name="connsiteX102" fmla="*/ 1301754 w 1608161"/>
                <a:gd name="connsiteY102" fmla="*/ 1063126 h 1293263"/>
                <a:gd name="connsiteX103" fmla="*/ 1358848 w 1608161"/>
                <a:gd name="connsiteY103" fmla="*/ 1046008 h 1293263"/>
                <a:gd name="connsiteX104" fmla="*/ 1381686 w 1608161"/>
                <a:gd name="connsiteY104" fmla="*/ 940449 h 1293263"/>
                <a:gd name="connsiteX105" fmla="*/ 1416894 w 1608161"/>
                <a:gd name="connsiteY105" fmla="*/ 930940 h 1293263"/>
                <a:gd name="connsiteX106" fmla="*/ 1436877 w 1608161"/>
                <a:gd name="connsiteY106" fmla="*/ 880538 h 1293263"/>
                <a:gd name="connsiteX107" fmla="*/ 1399766 w 1608161"/>
                <a:gd name="connsiteY107" fmla="*/ 871028 h 1293263"/>
                <a:gd name="connsiteX108" fmla="*/ 1406427 w 1608161"/>
                <a:gd name="connsiteY108" fmla="*/ 827283 h 1293263"/>
                <a:gd name="connsiteX109" fmla="*/ 1443538 w 1608161"/>
                <a:gd name="connsiteY109" fmla="*/ 783537 h 1293263"/>
                <a:gd name="connsiteX110" fmla="*/ 1567243 w 1608161"/>
                <a:gd name="connsiteY110" fmla="*/ 770224 h 1293263"/>
                <a:gd name="connsiteX111" fmla="*/ 1567243 w 1608161"/>
                <a:gd name="connsiteY111" fmla="*/ 760714 h 1293263"/>
                <a:gd name="connsiteX112" fmla="*/ 1516810 w 1608161"/>
                <a:gd name="connsiteY112" fmla="*/ 714116 h 1293263"/>
                <a:gd name="connsiteX113" fmla="*/ 1513955 w 1608161"/>
                <a:gd name="connsiteY113" fmla="*/ 667518 h 1293263"/>
                <a:gd name="connsiteX114" fmla="*/ 1551066 w 1608161"/>
                <a:gd name="connsiteY114" fmla="*/ 663714 h 1293263"/>
                <a:gd name="connsiteX115" fmla="*/ 1551066 w 1608161"/>
                <a:gd name="connsiteY115" fmla="*/ 694145 h 1293263"/>
                <a:gd name="connsiteX116" fmla="*/ 1577710 w 1608161"/>
                <a:gd name="connsiteY116" fmla="*/ 694145 h 1293263"/>
                <a:gd name="connsiteX117" fmla="*/ 1584371 w 1608161"/>
                <a:gd name="connsiteY117" fmla="*/ 663714 h 1293263"/>
                <a:gd name="connsiteX118" fmla="*/ 1557727 w 1608161"/>
                <a:gd name="connsiteY118" fmla="*/ 587635 h 1293263"/>
                <a:gd name="connsiteX119" fmla="*/ 1554873 w 1608161"/>
                <a:gd name="connsiteY119" fmla="*/ 541037 h 1293263"/>
                <a:gd name="connsiteX120" fmla="*/ 1552018 w 1608161"/>
                <a:gd name="connsiteY120" fmla="*/ 510606 h 1293263"/>
                <a:gd name="connsiteX121" fmla="*/ 1541550 w 1608161"/>
                <a:gd name="connsiteY121" fmla="*/ 503949 h 1293263"/>
                <a:gd name="connsiteX122" fmla="*/ 1552018 w 1608161"/>
                <a:gd name="connsiteY122" fmla="*/ 470665 h 1293263"/>
                <a:gd name="connsiteX123" fmla="*/ 1573904 w 1608161"/>
                <a:gd name="connsiteY123" fmla="*/ 447841 h 129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608161" h="1293263">
                  <a:moveTo>
                    <a:pt x="1573904" y="447841"/>
                  </a:moveTo>
                  <a:lnTo>
                    <a:pt x="1604354" y="431675"/>
                  </a:lnTo>
                  <a:lnTo>
                    <a:pt x="1608161" y="367959"/>
                  </a:lnTo>
                  <a:lnTo>
                    <a:pt x="1571049" y="361302"/>
                  </a:lnTo>
                  <a:lnTo>
                    <a:pt x="1564388" y="334674"/>
                  </a:lnTo>
                  <a:lnTo>
                    <a:pt x="1537744" y="328018"/>
                  </a:lnTo>
                  <a:lnTo>
                    <a:pt x="1517761" y="277616"/>
                  </a:lnTo>
                  <a:lnTo>
                    <a:pt x="1571049" y="184420"/>
                  </a:lnTo>
                  <a:lnTo>
                    <a:pt x="1571049" y="104537"/>
                  </a:lnTo>
                  <a:lnTo>
                    <a:pt x="1601500" y="71253"/>
                  </a:lnTo>
                  <a:lnTo>
                    <a:pt x="1554873" y="7537"/>
                  </a:lnTo>
                  <a:lnTo>
                    <a:pt x="1498730" y="27508"/>
                  </a:lnTo>
                  <a:lnTo>
                    <a:pt x="1492069" y="94076"/>
                  </a:lnTo>
                  <a:lnTo>
                    <a:pt x="1454957" y="103586"/>
                  </a:lnTo>
                  <a:lnTo>
                    <a:pt x="1428313" y="153988"/>
                  </a:lnTo>
                  <a:lnTo>
                    <a:pt x="1381686" y="144478"/>
                  </a:lnTo>
                  <a:lnTo>
                    <a:pt x="1337914" y="153988"/>
                  </a:lnTo>
                  <a:lnTo>
                    <a:pt x="1331253" y="197733"/>
                  </a:lnTo>
                  <a:lnTo>
                    <a:pt x="1291286" y="200586"/>
                  </a:lnTo>
                  <a:lnTo>
                    <a:pt x="1304608" y="96929"/>
                  </a:lnTo>
                  <a:lnTo>
                    <a:pt x="1254175" y="76959"/>
                  </a:lnTo>
                  <a:lnTo>
                    <a:pt x="1194226" y="126410"/>
                  </a:lnTo>
                  <a:lnTo>
                    <a:pt x="1194226" y="126410"/>
                  </a:lnTo>
                  <a:lnTo>
                    <a:pt x="1165678" y="111194"/>
                  </a:lnTo>
                  <a:lnTo>
                    <a:pt x="1165678" y="31312"/>
                  </a:lnTo>
                  <a:lnTo>
                    <a:pt x="1065763" y="0"/>
                  </a:lnTo>
                  <a:lnTo>
                    <a:pt x="948720" y="58890"/>
                  </a:lnTo>
                  <a:lnTo>
                    <a:pt x="942058" y="89321"/>
                  </a:lnTo>
                  <a:lnTo>
                    <a:pt x="859272" y="56037"/>
                  </a:lnTo>
                  <a:lnTo>
                    <a:pt x="819305" y="139723"/>
                  </a:lnTo>
                  <a:lnTo>
                    <a:pt x="739373" y="122606"/>
                  </a:lnTo>
                  <a:lnTo>
                    <a:pt x="723197" y="149233"/>
                  </a:lnTo>
                  <a:lnTo>
                    <a:pt x="652780" y="129263"/>
                  </a:lnTo>
                  <a:lnTo>
                    <a:pt x="676569" y="79812"/>
                  </a:lnTo>
                  <a:lnTo>
                    <a:pt x="656586" y="73155"/>
                  </a:lnTo>
                  <a:lnTo>
                    <a:pt x="643264" y="86468"/>
                  </a:lnTo>
                  <a:lnTo>
                    <a:pt x="616620" y="82665"/>
                  </a:lnTo>
                  <a:lnTo>
                    <a:pt x="586170" y="119753"/>
                  </a:lnTo>
                  <a:lnTo>
                    <a:pt x="522414" y="129263"/>
                  </a:lnTo>
                  <a:lnTo>
                    <a:pt x="535736" y="202488"/>
                  </a:lnTo>
                  <a:lnTo>
                    <a:pt x="515753" y="206292"/>
                  </a:lnTo>
                  <a:lnTo>
                    <a:pt x="515753" y="259547"/>
                  </a:lnTo>
                  <a:lnTo>
                    <a:pt x="485303" y="239576"/>
                  </a:lnTo>
                  <a:lnTo>
                    <a:pt x="378727" y="239576"/>
                  </a:lnTo>
                  <a:lnTo>
                    <a:pt x="378727" y="283321"/>
                  </a:lnTo>
                  <a:lnTo>
                    <a:pt x="422499" y="339429"/>
                  </a:lnTo>
                  <a:lnTo>
                    <a:pt x="420596" y="339429"/>
                  </a:lnTo>
                  <a:lnTo>
                    <a:pt x="296891" y="333063"/>
                  </a:lnTo>
                  <a:lnTo>
                    <a:pt x="259780" y="339429"/>
                  </a:lnTo>
                  <a:lnTo>
                    <a:pt x="239797" y="343233"/>
                  </a:lnTo>
                  <a:lnTo>
                    <a:pt x="189363" y="327067"/>
                  </a:lnTo>
                  <a:lnTo>
                    <a:pt x="179848" y="357498"/>
                  </a:lnTo>
                  <a:lnTo>
                    <a:pt x="122753" y="394586"/>
                  </a:lnTo>
                  <a:lnTo>
                    <a:pt x="69465" y="387929"/>
                  </a:lnTo>
                  <a:lnTo>
                    <a:pt x="22838" y="370812"/>
                  </a:lnTo>
                  <a:lnTo>
                    <a:pt x="0" y="417410"/>
                  </a:lnTo>
                  <a:lnTo>
                    <a:pt x="13322" y="470665"/>
                  </a:lnTo>
                  <a:lnTo>
                    <a:pt x="83739" y="514410"/>
                  </a:lnTo>
                  <a:lnTo>
                    <a:pt x="150349" y="481126"/>
                  </a:lnTo>
                  <a:lnTo>
                    <a:pt x="163671" y="490635"/>
                  </a:lnTo>
                  <a:lnTo>
                    <a:pt x="207443" y="464008"/>
                  </a:lnTo>
                  <a:lnTo>
                    <a:pt x="214104" y="464008"/>
                  </a:lnTo>
                  <a:lnTo>
                    <a:pt x="260731" y="503949"/>
                  </a:lnTo>
                  <a:lnTo>
                    <a:pt x="257877" y="537233"/>
                  </a:lnTo>
                  <a:lnTo>
                    <a:pt x="291182" y="553400"/>
                  </a:lnTo>
                  <a:lnTo>
                    <a:pt x="271199" y="646596"/>
                  </a:lnTo>
                  <a:lnTo>
                    <a:pt x="224571" y="666567"/>
                  </a:lnTo>
                  <a:lnTo>
                    <a:pt x="161768" y="710312"/>
                  </a:lnTo>
                  <a:lnTo>
                    <a:pt x="188412" y="770224"/>
                  </a:lnTo>
                  <a:lnTo>
                    <a:pt x="271199" y="793047"/>
                  </a:lnTo>
                  <a:lnTo>
                    <a:pt x="337809" y="790194"/>
                  </a:lnTo>
                  <a:lnTo>
                    <a:pt x="357792" y="823479"/>
                  </a:lnTo>
                  <a:lnTo>
                    <a:pt x="474836" y="800655"/>
                  </a:lnTo>
                  <a:lnTo>
                    <a:pt x="525269" y="827283"/>
                  </a:lnTo>
                  <a:lnTo>
                    <a:pt x="526221" y="826332"/>
                  </a:lnTo>
                  <a:lnTo>
                    <a:pt x="513850" y="857714"/>
                  </a:lnTo>
                  <a:lnTo>
                    <a:pt x="423451" y="864371"/>
                  </a:lnTo>
                  <a:lnTo>
                    <a:pt x="410128" y="901459"/>
                  </a:lnTo>
                  <a:lnTo>
                    <a:pt x="323535" y="970881"/>
                  </a:lnTo>
                  <a:lnTo>
                    <a:pt x="330196" y="1010822"/>
                  </a:lnTo>
                  <a:lnTo>
                    <a:pt x="407274" y="1007018"/>
                  </a:lnTo>
                  <a:lnTo>
                    <a:pt x="416790" y="1026989"/>
                  </a:lnTo>
                  <a:lnTo>
                    <a:pt x="407274" y="1162979"/>
                  </a:lnTo>
                  <a:lnTo>
                    <a:pt x="427257" y="1202920"/>
                  </a:lnTo>
                  <a:lnTo>
                    <a:pt x="457707" y="1186753"/>
                  </a:lnTo>
                  <a:lnTo>
                    <a:pt x="508141" y="1250469"/>
                  </a:lnTo>
                  <a:lnTo>
                    <a:pt x="608056" y="1293263"/>
                  </a:lnTo>
                  <a:lnTo>
                    <a:pt x="625184" y="1277097"/>
                  </a:lnTo>
                  <a:lnTo>
                    <a:pt x="645167" y="1250469"/>
                  </a:lnTo>
                  <a:lnTo>
                    <a:pt x="691795" y="1243812"/>
                  </a:lnTo>
                  <a:lnTo>
                    <a:pt x="694649" y="1163930"/>
                  </a:lnTo>
                  <a:lnTo>
                    <a:pt x="785049" y="1126842"/>
                  </a:lnTo>
                  <a:lnTo>
                    <a:pt x="828821" y="1163930"/>
                  </a:lnTo>
                  <a:lnTo>
                    <a:pt x="859272" y="1126842"/>
                  </a:lnTo>
                  <a:lnTo>
                    <a:pt x="919221" y="1160126"/>
                  </a:lnTo>
                  <a:lnTo>
                    <a:pt x="1061957" y="1146812"/>
                  </a:lnTo>
                  <a:lnTo>
                    <a:pt x="1075279" y="1130646"/>
                  </a:lnTo>
                  <a:lnTo>
                    <a:pt x="1135228" y="1126842"/>
                  </a:lnTo>
                  <a:lnTo>
                    <a:pt x="1138083" y="1100214"/>
                  </a:lnTo>
                  <a:lnTo>
                    <a:pt x="1144744" y="1083096"/>
                  </a:lnTo>
                  <a:lnTo>
                    <a:pt x="1235144" y="1103067"/>
                  </a:lnTo>
                  <a:lnTo>
                    <a:pt x="1301754" y="1096410"/>
                  </a:lnTo>
                  <a:lnTo>
                    <a:pt x="1301754" y="1063126"/>
                  </a:lnTo>
                  <a:lnTo>
                    <a:pt x="1358848" y="1046008"/>
                  </a:lnTo>
                  <a:lnTo>
                    <a:pt x="1381686" y="940449"/>
                  </a:lnTo>
                  <a:lnTo>
                    <a:pt x="1416894" y="930940"/>
                  </a:lnTo>
                  <a:lnTo>
                    <a:pt x="1436877" y="880538"/>
                  </a:lnTo>
                  <a:lnTo>
                    <a:pt x="1399766" y="871028"/>
                  </a:lnTo>
                  <a:lnTo>
                    <a:pt x="1406427" y="827283"/>
                  </a:lnTo>
                  <a:lnTo>
                    <a:pt x="1443538" y="783537"/>
                  </a:lnTo>
                  <a:lnTo>
                    <a:pt x="1567243" y="770224"/>
                  </a:lnTo>
                  <a:lnTo>
                    <a:pt x="1567243" y="760714"/>
                  </a:lnTo>
                  <a:lnTo>
                    <a:pt x="1516810" y="714116"/>
                  </a:lnTo>
                  <a:lnTo>
                    <a:pt x="1513955" y="667518"/>
                  </a:lnTo>
                  <a:lnTo>
                    <a:pt x="1551066" y="663714"/>
                  </a:lnTo>
                  <a:lnTo>
                    <a:pt x="1551066" y="694145"/>
                  </a:lnTo>
                  <a:lnTo>
                    <a:pt x="1577710" y="694145"/>
                  </a:lnTo>
                  <a:lnTo>
                    <a:pt x="1584371" y="663714"/>
                  </a:lnTo>
                  <a:lnTo>
                    <a:pt x="1557727" y="587635"/>
                  </a:lnTo>
                  <a:lnTo>
                    <a:pt x="1554873" y="541037"/>
                  </a:lnTo>
                  <a:lnTo>
                    <a:pt x="1552018" y="510606"/>
                  </a:lnTo>
                  <a:lnTo>
                    <a:pt x="1541550" y="503949"/>
                  </a:lnTo>
                  <a:lnTo>
                    <a:pt x="1552018" y="470665"/>
                  </a:lnTo>
                  <a:lnTo>
                    <a:pt x="1573904" y="447841"/>
                  </a:lnTo>
                  <a:close/>
                </a:path>
              </a:pathLst>
            </a:custGeom>
            <a:solidFill>
              <a:srgbClr val="64B6C8"/>
            </a:solidFill>
            <a:ln w="15875" cap="flat">
              <a:solidFill>
                <a:schemeClr val="bg1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6">
              <a:extLst>
                <a:ext uri="{FF2B5EF4-FFF2-40B4-BE49-F238E27FC236}">
                  <a16:creationId xmlns:a16="http://schemas.microsoft.com/office/drawing/2014/main" id="{0D8473C3-8A4A-AB26-EA79-22CEA2DA0FA4}"/>
                </a:ext>
              </a:extLst>
            </p:cNvPr>
            <p:cNvSpPr/>
            <p:nvPr/>
          </p:nvSpPr>
          <p:spPr>
            <a:xfrm>
              <a:off x="5609061" y="3298700"/>
              <a:ext cx="512567" cy="462445"/>
            </a:xfrm>
            <a:custGeom>
              <a:avLst/>
              <a:gdLst>
                <a:gd name="connsiteX0" fmla="*/ 326390 w 342566"/>
                <a:gd name="connsiteY0" fmla="*/ 189245 h 309068"/>
                <a:gd name="connsiteX1" fmla="*/ 342567 w 342566"/>
                <a:gd name="connsiteY1" fmla="*/ 138843 h 309068"/>
                <a:gd name="connsiteX2" fmla="*/ 313068 w 342566"/>
                <a:gd name="connsiteY2" fmla="*/ 122677 h 309068"/>
                <a:gd name="connsiteX3" fmla="*/ 314020 w 342566"/>
                <a:gd name="connsiteY3" fmla="*/ 122677 h 309068"/>
                <a:gd name="connsiteX4" fmla="*/ 300697 w 342566"/>
                <a:gd name="connsiteY4" fmla="*/ 93196 h 309068"/>
                <a:gd name="connsiteX5" fmla="*/ 210298 w 342566"/>
                <a:gd name="connsiteY5" fmla="*/ 86539 h 309068"/>
                <a:gd name="connsiteX6" fmla="*/ 183654 w 342566"/>
                <a:gd name="connsiteY6" fmla="*/ 59912 h 309068"/>
                <a:gd name="connsiteX7" fmla="*/ 193169 w 342566"/>
                <a:gd name="connsiteY7" fmla="*/ 29480 h 309068"/>
                <a:gd name="connsiteX8" fmla="*/ 170332 w 342566"/>
                <a:gd name="connsiteY8" fmla="*/ 0 h 309068"/>
                <a:gd name="connsiteX9" fmla="*/ 99915 w 342566"/>
                <a:gd name="connsiteY9" fmla="*/ 0 h 309068"/>
                <a:gd name="connsiteX10" fmla="*/ 83738 w 342566"/>
                <a:gd name="connsiteY10" fmla="*/ 53255 h 309068"/>
                <a:gd name="connsiteX11" fmla="*/ 10467 w 342566"/>
                <a:gd name="connsiteY11" fmla="*/ 53255 h 309068"/>
                <a:gd name="connsiteX12" fmla="*/ 0 w 342566"/>
                <a:gd name="connsiteY12" fmla="*/ 99853 h 309068"/>
                <a:gd name="connsiteX13" fmla="*/ 66610 w 342566"/>
                <a:gd name="connsiteY13" fmla="*/ 122677 h 309068"/>
                <a:gd name="connsiteX14" fmla="*/ 119898 w 342566"/>
                <a:gd name="connsiteY14" fmla="*/ 195902 h 309068"/>
                <a:gd name="connsiteX15" fmla="*/ 119898 w 342566"/>
                <a:gd name="connsiteY15" fmla="*/ 195902 h 309068"/>
                <a:gd name="connsiteX16" fmla="*/ 82787 w 342566"/>
                <a:gd name="connsiteY16" fmla="*/ 232990 h 309068"/>
                <a:gd name="connsiteX17" fmla="*/ 166526 w 342566"/>
                <a:gd name="connsiteY17" fmla="*/ 306216 h 309068"/>
                <a:gd name="connsiteX18" fmla="*/ 173187 w 342566"/>
                <a:gd name="connsiteY18" fmla="*/ 309069 h 309068"/>
                <a:gd name="connsiteX19" fmla="*/ 192218 w 342566"/>
                <a:gd name="connsiteY19" fmla="*/ 302412 h 309068"/>
                <a:gd name="connsiteX20" fmla="*/ 209346 w 342566"/>
                <a:gd name="connsiteY20" fmla="*/ 265324 h 309068"/>
                <a:gd name="connsiteX21" fmla="*/ 258828 w 342566"/>
                <a:gd name="connsiteY21" fmla="*/ 258667 h 309068"/>
                <a:gd name="connsiteX22" fmla="*/ 289279 w 342566"/>
                <a:gd name="connsiteY22" fmla="*/ 265324 h 309068"/>
                <a:gd name="connsiteX23" fmla="*/ 333051 w 342566"/>
                <a:gd name="connsiteY23" fmla="*/ 275784 h 309068"/>
                <a:gd name="connsiteX24" fmla="*/ 326390 w 342566"/>
                <a:gd name="connsiteY24" fmla="*/ 195902 h 30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42566" h="309068">
                  <a:moveTo>
                    <a:pt x="326390" y="189245"/>
                  </a:moveTo>
                  <a:lnTo>
                    <a:pt x="342567" y="138843"/>
                  </a:lnTo>
                  <a:lnTo>
                    <a:pt x="313068" y="122677"/>
                  </a:lnTo>
                  <a:lnTo>
                    <a:pt x="314020" y="122677"/>
                  </a:lnTo>
                  <a:lnTo>
                    <a:pt x="300697" y="93196"/>
                  </a:lnTo>
                  <a:lnTo>
                    <a:pt x="210298" y="86539"/>
                  </a:lnTo>
                  <a:lnTo>
                    <a:pt x="183654" y="59912"/>
                  </a:lnTo>
                  <a:lnTo>
                    <a:pt x="193169" y="29480"/>
                  </a:lnTo>
                  <a:lnTo>
                    <a:pt x="170332" y="0"/>
                  </a:lnTo>
                  <a:lnTo>
                    <a:pt x="99915" y="0"/>
                  </a:lnTo>
                  <a:lnTo>
                    <a:pt x="83738" y="53255"/>
                  </a:lnTo>
                  <a:lnTo>
                    <a:pt x="10467" y="53255"/>
                  </a:lnTo>
                  <a:lnTo>
                    <a:pt x="0" y="99853"/>
                  </a:lnTo>
                  <a:lnTo>
                    <a:pt x="66610" y="122677"/>
                  </a:lnTo>
                  <a:lnTo>
                    <a:pt x="119898" y="195902"/>
                  </a:lnTo>
                  <a:lnTo>
                    <a:pt x="119898" y="195902"/>
                  </a:lnTo>
                  <a:lnTo>
                    <a:pt x="82787" y="232990"/>
                  </a:lnTo>
                  <a:lnTo>
                    <a:pt x="166526" y="306216"/>
                  </a:lnTo>
                  <a:lnTo>
                    <a:pt x="173187" y="309069"/>
                  </a:lnTo>
                  <a:lnTo>
                    <a:pt x="192218" y="302412"/>
                  </a:lnTo>
                  <a:lnTo>
                    <a:pt x="209346" y="265324"/>
                  </a:lnTo>
                  <a:lnTo>
                    <a:pt x="258828" y="258667"/>
                  </a:lnTo>
                  <a:lnTo>
                    <a:pt x="289279" y="265324"/>
                  </a:lnTo>
                  <a:lnTo>
                    <a:pt x="333051" y="275784"/>
                  </a:lnTo>
                  <a:lnTo>
                    <a:pt x="326390" y="195902"/>
                  </a:lnTo>
                  <a:close/>
                </a:path>
              </a:pathLst>
            </a:custGeom>
            <a:solidFill>
              <a:srgbClr val="64C2C8"/>
            </a:solidFill>
            <a:ln w="15875" cap="flat">
              <a:solidFill>
                <a:schemeClr val="bg1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7">
              <a:extLst>
                <a:ext uri="{FF2B5EF4-FFF2-40B4-BE49-F238E27FC236}">
                  <a16:creationId xmlns:a16="http://schemas.microsoft.com/office/drawing/2014/main" id="{EA26CEA0-A638-679A-9627-BC5F2878E5AB}"/>
                </a:ext>
              </a:extLst>
            </p:cNvPr>
            <p:cNvSpPr/>
            <p:nvPr/>
          </p:nvSpPr>
          <p:spPr>
            <a:xfrm>
              <a:off x="5433933" y="3079677"/>
              <a:ext cx="726678" cy="369745"/>
            </a:xfrm>
            <a:custGeom>
              <a:avLst/>
              <a:gdLst>
                <a:gd name="connsiteX0" fmla="*/ 443434 w 472932"/>
                <a:gd name="connsiteY0" fmla="*/ 59912 h 243451"/>
                <a:gd name="connsiteX1" fmla="*/ 406322 w 472932"/>
                <a:gd name="connsiteY1" fmla="*/ 43745 h 243451"/>
                <a:gd name="connsiteX2" fmla="*/ 363501 w 472932"/>
                <a:gd name="connsiteY2" fmla="*/ 57059 h 243451"/>
                <a:gd name="connsiteX3" fmla="*/ 316874 w 472932"/>
                <a:gd name="connsiteY3" fmla="*/ 10461 h 243451"/>
                <a:gd name="connsiteX4" fmla="*/ 290230 w 472932"/>
                <a:gd name="connsiteY4" fmla="*/ 27578 h 243451"/>
                <a:gd name="connsiteX5" fmla="*/ 243603 w 472932"/>
                <a:gd name="connsiteY5" fmla="*/ 6657 h 243451"/>
                <a:gd name="connsiteX6" fmla="*/ 196976 w 472932"/>
                <a:gd name="connsiteY6" fmla="*/ 17118 h 243451"/>
                <a:gd name="connsiteX7" fmla="*/ 176993 w 472932"/>
                <a:gd name="connsiteY7" fmla="*/ 0 h 243451"/>
                <a:gd name="connsiteX8" fmla="*/ 143688 w 472932"/>
                <a:gd name="connsiteY8" fmla="*/ 6657 h 243451"/>
                <a:gd name="connsiteX9" fmla="*/ 113237 w 472932"/>
                <a:gd name="connsiteY9" fmla="*/ 50402 h 243451"/>
                <a:gd name="connsiteX10" fmla="*/ 113237 w 472932"/>
                <a:gd name="connsiteY10" fmla="*/ 57059 h 243451"/>
                <a:gd name="connsiteX11" fmla="*/ 77077 w 472932"/>
                <a:gd name="connsiteY11" fmla="*/ 94147 h 243451"/>
                <a:gd name="connsiteX12" fmla="*/ 0 w 472932"/>
                <a:gd name="connsiteY12" fmla="*/ 203510 h 243451"/>
                <a:gd name="connsiteX13" fmla="*/ 113237 w 472932"/>
                <a:gd name="connsiteY13" fmla="*/ 243451 h 243451"/>
                <a:gd name="connsiteX14" fmla="*/ 117044 w 472932"/>
                <a:gd name="connsiteY14" fmla="*/ 243451 h 243451"/>
                <a:gd name="connsiteX15" fmla="*/ 126559 w 472932"/>
                <a:gd name="connsiteY15" fmla="*/ 196853 h 243451"/>
                <a:gd name="connsiteX16" fmla="*/ 199831 w 472932"/>
                <a:gd name="connsiteY16" fmla="*/ 196853 h 243451"/>
                <a:gd name="connsiteX17" fmla="*/ 216959 w 472932"/>
                <a:gd name="connsiteY17" fmla="*/ 143598 h 243451"/>
                <a:gd name="connsiteX18" fmla="*/ 286424 w 472932"/>
                <a:gd name="connsiteY18" fmla="*/ 143598 h 243451"/>
                <a:gd name="connsiteX19" fmla="*/ 310213 w 472932"/>
                <a:gd name="connsiteY19" fmla="*/ 174030 h 243451"/>
                <a:gd name="connsiteX20" fmla="*/ 299746 w 472932"/>
                <a:gd name="connsiteY20" fmla="*/ 203510 h 243451"/>
                <a:gd name="connsiteX21" fmla="*/ 326390 w 472932"/>
                <a:gd name="connsiteY21" fmla="*/ 230137 h 243451"/>
                <a:gd name="connsiteX22" fmla="*/ 416790 w 472932"/>
                <a:gd name="connsiteY22" fmla="*/ 236794 h 243451"/>
                <a:gd name="connsiteX23" fmla="*/ 430112 w 472932"/>
                <a:gd name="connsiteY23" fmla="*/ 223481 h 243451"/>
                <a:gd name="connsiteX24" fmla="*/ 423451 w 472932"/>
                <a:gd name="connsiteY24" fmla="*/ 194000 h 243451"/>
                <a:gd name="connsiteX25" fmla="*/ 393000 w 472932"/>
                <a:gd name="connsiteY25" fmla="*/ 174030 h 243451"/>
                <a:gd name="connsiteX26" fmla="*/ 410128 w 472932"/>
                <a:gd name="connsiteY26" fmla="*/ 150255 h 243451"/>
                <a:gd name="connsiteX27" fmla="*/ 443434 w 472932"/>
                <a:gd name="connsiteY27" fmla="*/ 167373 h 243451"/>
                <a:gd name="connsiteX28" fmla="*/ 470078 w 472932"/>
                <a:gd name="connsiteY28" fmla="*/ 160716 h 243451"/>
                <a:gd name="connsiteX29" fmla="*/ 472932 w 472932"/>
                <a:gd name="connsiteY29" fmla="*/ 116971 h 243451"/>
                <a:gd name="connsiteX0" fmla="*/ 451922 w 472932"/>
                <a:gd name="connsiteY0" fmla="*/ 59912 h 243451"/>
                <a:gd name="connsiteX1" fmla="*/ 406322 w 472932"/>
                <a:gd name="connsiteY1" fmla="*/ 43745 h 243451"/>
                <a:gd name="connsiteX2" fmla="*/ 363501 w 472932"/>
                <a:gd name="connsiteY2" fmla="*/ 57059 h 243451"/>
                <a:gd name="connsiteX3" fmla="*/ 316874 w 472932"/>
                <a:gd name="connsiteY3" fmla="*/ 10461 h 243451"/>
                <a:gd name="connsiteX4" fmla="*/ 290230 w 472932"/>
                <a:gd name="connsiteY4" fmla="*/ 27578 h 243451"/>
                <a:gd name="connsiteX5" fmla="*/ 243603 w 472932"/>
                <a:gd name="connsiteY5" fmla="*/ 6657 h 243451"/>
                <a:gd name="connsiteX6" fmla="*/ 196976 w 472932"/>
                <a:gd name="connsiteY6" fmla="*/ 17118 h 243451"/>
                <a:gd name="connsiteX7" fmla="*/ 176993 w 472932"/>
                <a:gd name="connsiteY7" fmla="*/ 0 h 243451"/>
                <a:gd name="connsiteX8" fmla="*/ 143688 w 472932"/>
                <a:gd name="connsiteY8" fmla="*/ 6657 h 243451"/>
                <a:gd name="connsiteX9" fmla="*/ 113237 w 472932"/>
                <a:gd name="connsiteY9" fmla="*/ 50402 h 243451"/>
                <a:gd name="connsiteX10" fmla="*/ 113237 w 472932"/>
                <a:gd name="connsiteY10" fmla="*/ 57059 h 243451"/>
                <a:gd name="connsiteX11" fmla="*/ 77077 w 472932"/>
                <a:gd name="connsiteY11" fmla="*/ 94147 h 243451"/>
                <a:gd name="connsiteX12" fmla="*/ 0 w 472932"/>
                <a:gd name="connsiteY12" fmla="*/ 203510 h 243451"/>
                <a:gd name="connsiteX13" fmla="*/ 113237 w 472932"/>
                <a:gd name="connsiteY13" fmla="*/ 243451 h 243451"/>
                <a:gd name="connsiteX14" fmla="*/ 117044 w 472932"/>
                <a:gd name="connsiteY14" fmla="*/ 243451 h 243451"/>
                <a:gd name="connsiteX15" fmla="*/ 126559 w 472932"/>
                <a:gd name="connsiteY15" fmla="*/ 196853 h 243451"/>
                <a:gd name="connsiteX16" fmla="*/ 199831 w 472932"/>
                <a:gd name="connsiteY16" fmla="*/ 196853 h 243451"/>
                <a:gd name="connsiteX17" fmla="*/ 216959 w 472932"/>
                <a:gd name="connsiteY17" fmla="*/ 143598 h 243451"/>
                <a:gd name="connsiteX18" fmla="*/ 286424 w 472932"/>
                <a:gd name="connsiteY18" fmla="*/ 143598 h 243451"/>
                <a:gd name="connsiteX19" fmla="*/ 310213 w 472932"/>
                <a:gd name="connsiteY19" fmla="*/ 174030 h 243451"/>
                <a:gd name="connsiteX20" fmla="*/ 299746 w 472932"/>
                <a:gd name="connsiteY20" fmla="*/ 203510 h 243451"/>
                <a:gd name="connsiteX21" fmla="*/ 326390 w 472932"/>
                <a:gd name="connsiteY21" fmla="*/ 230137 h 243451"/>
                <a:gd name="connsiteX22" fmla="*/ 416790 w 472932"/>
                <a:gd name="connsiteY22" fmla="*/ 236794 h 243451"/>
                <a:gd name="connsiteX23" fmla="*/ 430112 w 472932"/>
                <a:gd name="connsiteY23" fmla="*/ 223481 h 243451"/>
                <a:gd name="connsiteX24" fmla="*/ 423451 w 472932"/>
                <a:gd name="connsiteY24" fmla="*/ 194000 h 243451"/>
                <a:gd name="connsiteX25" fmla="*/ 393000 w 472932"/>
                <a:gd name="connsiteY25" fmla="*/ 174030 h 243451"/>
                <a:gd name="connsiteX26" fmla="*/ 410128 w 472932"/>
                <a:gd name="connsiteY26" fmla="*/ 150255 h 243451"/>
                <a:gd name="connsiteX27" fmla="*/ 443434 w 472932"/>
                <a:gd name="connsiteY27" fmla="*/ 167373 h 243451"/>
                <a:gd name="connsiteX28" fmla="*/ 470078 w 472932"/>
                <a:gd name="connsiteY28" fmla="*/ 160716 h 243451"/>
                <a:gd name="connsiteX29" fmla="*/ 472932 w 472932"/>
                <a:gd name="connsiteY29" fmla="*/ 116971 h 243451"/>
                <a:gd name="connsiteX30" fmla="*/ 451922 w 472932"/>
                <a:gd name="connsiteY30" fmla="*/ 59912 h 243451"/>
                <a:gd name="connsiteX0" fmla="*/ 451922 w 485664"/>
                <a:gd name="connsiteY0" fmla="*/ 59912 h 243451"/>
                <a:gd name="connsiteX1" fmla="*/ 406322 w 485664"/>
                <a:gd name="connsiteY1" fmla="*/ 43745 h 243451"/>
                <a:gd name="connsiteX2" fmla="*/ 363501 w 485664"/>
                <a:gd name="connsiteY2" fmla="*/ 57059 h 243451"/>
                <a:gd name="connsiteX3" fmla="*/ 316874 w 485664"/>
                <a:gd name="connsiteY3" fmla="*/ 10461 h 243451"/>
                <a:gd name="connsiteX4" fmla="*/ 290230 w 485664"/>
                <a:gd name="connsiteY4" fmla="*/ 27578 h 243451"/>
                <a:gd name="connsiteX5" fmla="*/ 243603 w 485664"/>
                <a:gd name="connsiteY5" fmla="*/ 6657 h 243451"/>
                <a:gd name="connsiteX6" fmla="*/ 196976 w 485664"/>
                <a:gd name="connsiteY6" fmla="*/ 17118 h 243451"/>
                <a:gd name="connsiteX7" fmla="*/ 176993 w 485664"/>
                <a:gd name="connsiteY7" fmla="*/ 0 h 243451"/>
                <a:gd name="connsiteX8" fmla="*/ 143688 w 485664"/>
                <a:gd name="connsiteY8" fmla="*/ 6657 h 243451"/>
                <a:gd name="connsiteX9" fmla="*/ 113237 w 485664"/>
                <a:gd name="connsiteY9" fmla="*/ 50402 h 243451"/>
                <a:gd name="connsiteX10" fmla="*/ 113237 w 485664"/>
                <a:gd name="connsiteY10" fmla="*/ 57059 h 243451"/>
                <a:gd name="connsiteX11" fmla="*/ 77077 w 485664"/>
                <a:gd name="connsiteY11" fmla="*/ 94147 h 243451"/>
                <a:gd name="connsiteX12" fmla="*/ 0 w 485664"/>
                <a:gd name="connsiteY12" fmla="*/ 203510 h 243451"/>
                <a:gd name="connsiteX13" fmla="*/ 113237 w 485664"/>
                <a:gd name="connsiteY13" fmla="*/ 243451 h 243451"/>
                <a:gd name="connsiteX14" fmla="*/ 117044 w 485664"/>
                <a:gd name="connsiteY14" fmla="*/ 243451 h 243451"/>
                <a:gd name="connsiteX15" fmla="*/ 126559 w 485664"/>
                <a:gd name="connsiteY15" fmla="*/ 196853 h 243451"/>
                <a:gd name="connsiteX16" fmla="*/ 199831 w 485664"/>
                <a:gd name="connsiteY16" fmla="*/ 196853 h 243451"/>
                <a:gd name="connsiteX17" fmla="*/ 216959 w 485664"/>
                <a:gd name="connsiteY17" fmla="*/ 143598 h 243451"/>
                <a:gd name="connsiteX18" fmla="*/ 286424 w 485664"/>
                <a:gd name="connsiteY18" fmla="*/ 143598 h 243451"/>
                <a:gd name="connsiteX19" fmla="*/ 310213 w 485664"/>
                <a:gd name="connsiteY19" fmla="*/ 174030 h 243451"/>
                <a:gd name="connsiteX20" fmla="*/ 299746 w 485664"/>
                <a:gd name="connsiteY20" fmla="*/ 203510 h 243451"/>
                <a:gd name="connsiteX21" fmla="*/ 326390 w 485664"/>
                <a:gd name="connsiteY21" fmla="*/ 230137 h 243451"/>
                <a:gd name="connsiteX22" fmla="*/ 416790 w 485664"/>
                <a:gd name="connsiteY22" fmla="*/ 236794 h 243451"/>
                <a:gd name="connsiteX23" fmla="*/ 430112 w 485664"/>
                <a:gd name="connsiteY23" fmla="*/ 223481 h 243451"/>
                <a:gd name="connsiteX24" fmla="*/ 423451 w 485664"/>
                <a:gd name="connsiteY24" fmla="*/ 194000 h 243451"/>
                <a:gd name="connsiteX25" fmla="*/ 393000 w 485664"/>
                <a:gd name="connsiteY25" fmla="*/ 174030 h 243451"/>
                <a:gd name="connsiteX26" fmla="*/ 410128 w 485664"/>
                <a:gd name="connsiteY26" fmla="*/ 150255 h 243451"/>
                <a:gd name="connsiteX27" fmla="*/ 443434 w 485664"/>
                <a:gd name="connsiteY27" fmla="*/ 167373 h 243451"/>
                <a:gd name="connsiteX28" fmla="*/ 470078 w 485664"/>
                <a:gd name="connsiteY28" fmla="*/ 160716 h 243451"/>
                <a:gd name="connsiteX29" fmla="*/ 485664 w 485664"/>
                <a:gd name="connsiteY29" fmla="*/ 116971 h 243451"/>
                <a:gd name="connsiteX30" fmla="*/ 451922 w 485664"/>
                <a:gd name="connsiteY30" fmla="*/ 59912 h 243451"/>
                <a:gd name="connsiteX0" fmla="*/ 451922 w 485664"/>
                <a:gd name="connsiteY0" fmla="*/ 59912 h 243451"/>
                <a:gd name="connsiteX1" fmla="*/ 406322 w 485664"/>
                <a:gd name="connsiteY1" fmla="*/ 43745 h 243451"/>
                <a:gd name="connsiteX2" fmla="*/ 363501 w 485664"/>
                <a:gd name="connsiteY2" fmla="*/ 57059 h 243451"/>
                <a:gd name="connsiteX3" fmla="*/ 316874 w 485664"/>
                <a:gd name="connsiteY3" fmla="*/ 10461 h 243451"/>
                <a:gd name="connsiteX4" fmla="*/ 290230 w 485664"/>
                <a:gd name="connsiteY4" fmla="*/ 27578 h 243451"/>
                <a:gd name="connsiteX5" fmla="*/ 243603 w 485664"/>
                <a:gd name="connsiteY5" fmla="*/ 6657 h 243451"/>
                <a:gd name="connsiteX6" fmla="*/ 196976 w 485664"/>
                <a:gd name="connsiteY6" fmla="*/ 17118 h 243451"/>
                <a:gd name="connsiteX7" fmla="*/ 176993 w 485664"/>
                <a:gd name="connsiteY7" fmla="*/ 0 h 243451"/>
                <a:gd name="connsiteX8" fmla="*/ 143688 w 485664"/>
                <a:gd name="connsiteY8" fmla="*/ 6657 h 243451"/>
                <a:gd name="connsiteX9" fmla="*/ 113237 w 485664"/>
                <a:gd name="connsiteY9" fmla="*/ 50402 h 243451"/>
                <a:gd name="connsiteX10" fmla="*/ 113237 w 485664"/>
                <a:gd name="connsiteY10" fmla="*/ 57059 h 243451"/>
                <a:gd name="connsiteX11" fmla="*/ 77077 w 485664"/>
                <a:gd name="connsiteY11" fmla="*/ 94147 h 243451"/>
                <a:gd name="connsiteX12" fmla="*/ 0 w 485664"/>
                <a:gd name="connsiteY12" fmla="*/ 203510 h 243451"/>
                <a:gd name="connsiteX13" fmla="*/ 113237 w 485664"/>
                <a:gd name="connsiteY13" fmla="*/ 243451 h 243451"/>
                <a:gd name="connsiteX14" fmla="*/ 117044 w 485664"/>
                <a:gd name="connsiteY14" fmla="*/ 243451 h 243451"/>
                <a:gd name="connsiteX15" fmla="*/ 126559 w 485664"/>
                <a:gd name="connsiteY15" fmla="*/ 196853 h 243451"/>
                <a:gd name="connsiteX16" fmla="*/ 199831 w 485664"/>
                <a:gd name="connsiteY16" fmla="*/ 196853 h 243451"/>
                <a:gd name="connsiteX17" fmla="*/ 216959 w 485664"/>
                <a:gd name="connsiteY17" fmla="*/ 143598 h 243451"/>
                <a:gd name="connsiteX18" fmla="*/ 286424 w 485664"/>
                <a:gd name="connsiteY18" fmla="*/ 143598 h 243451"/>
                <a:gd name="connsiteX19" fmla="*/ 310213 w 485664"/>
                <a:gd name="connsiteY19" fmla="*/ 174030 h 243451"/>
                <a:gd name="connsiteX20" fmla="*/ 299746 w 485664"/>
                <a:gd name="connsiteY20" fmla="*/ 203510 h 243451"/>
                <a:gd name="connsiteX21" fmla="*/ 326390 w 485664"/>
                <a:gd name="connsiteY21" fmla="*/ 230137 h 243451"/>
                <a:gd name="connsiteX22" fmla="*/ 416790 w 485664"/>
                <a:gd name="connsiteY22" fmla="*/ 236794 h 243451"/>
                <a:gd name="connsiteX23" fmla="*/ 430112 w 485664"/>
                <a:gd name="connsiteY23" fmla="*/ 223481 h 243451"/>
                <a:gd name="connsiteX24" fmla="*/ 423451 w 485664"/>
                <a:gd name="connsiteY24" fmla="*/ 194000 h 243451"/>
                <a:gd name="connsiteX25" fmla="*/ 393000 w 485664"/>
                <a:gd name="connsiteY25" fmla="*/ 174030 h 243451"/>
                <a:gd name="connsiteX26" fmla="*/ 410128 w 485664"/>
                <a:gd name="connsiteY26" fmla="*/ 150255 h 243451"/>
                <a:gd name="connsiteX27" fmla="*/ 443434 w 485664"/>
                <a:gd name="connsiteY27" fmla="*/ 167373 h 243451"/>
                <a:gd name="connsiteX28" fmla="*/ 476444 w 485664"/>
                <a:gd name="connsiteY28" fmla="*/ 160716 h 243451"/>
                <a:gd name="connsiteX29" fmla="*/ 485664 w 485664"/>
                <a:gd name="connsiteY29" fmla="*/ 116971 h 243451"/>
                <a:gd name="connsiteX30" fmla="*/ 451922 w 485664"/>
                <a:gd name="connsiteY30" fmla="*/ 59912 h 243451"/>
                <a:gd name="connsiteX0" fmla="*/ 451922 w 485664"/>
                <a:gd name="connsiteY0" fmla="*/ 61743 h 245282"/>
                <a:gd name="connsiteX1" fmla="*/ 406322 w 485664"/>
                <a:gd name="connsiteY1" fmla="*/ 45576 h 245282"/>
                <a:gd name="connsiteX2" fmla="*/ 363501 w 485664"/>
                <a:gd name="connsiteY2" fmla="*/ 58890 h 245282"/>
                <a:gd name="connsiteX3" fmla="*/ 316874 w 485664"/>
                <a:gd name="connsiteY3" fmla="*/ 12292 h 245282"/>
                <a:gd name="connsiteX4" fmla="*/ 290230 w 485664"/>
                <a:gd name="connsiteY4" fmla="*/ 29409 h 245282"/>
                <a:gd name="connsiteX5" fmla="*/ 245725 w 485664"/>
                <a:gd name="connsiteY5" fmla="*/ 0 h 245282"/>
                <a:gd name="connsiteX6" fmla="*/ 196976 w 485664"/>
                <a:gd name="connsiteY6" fmla="*/ 18949 h 245282"/>
                <a:gd name="connsiteX7" fmla="*/ 176993 w 485664"/>
                <a:gd name="connsiteY7" fmla="*/ 1831 h 245282"/>
                <a:gd name="connsiteX8" fmla="*/ 143688 w 485664"/>
                <a:gd name="connsiteY8" fmla="*/ 8488 h 245282"/>
                <a:gd name="connsiteX9" fmla="*/ 113237 w 485664"/>
                <a:gd name="connsiteY9" fmla="*/ 52233 h 245282"/>
                <a:gd name="connsiteX10" fmla="*/ 113237 w 485664"/>
                <a:gd name="connsiteY10" fmla="*/ 58890 h 245282"/>
                <a:gd name="connsiteX11" fmla="*/ 77077 w 485664"/>
                <a:gd name="connsiteY11" fmla="*/ 95978 h 245282"/>
                <a:gd name="connsiteX12" fmla="*/ 0 w 485664"/>
                <a:gd name="connsiteY12" fmla="*/ 205341 h 245282"/>
                <a:gd name="connsiteX13" fmla="*/ 113237 w 485664"/>
                <a:gd name="connsiteY13" fmla="*/ 245282 h 245282"/>
                <a:gd name="connsiteX14" fmla="*/ 117044 w 485664"/>
                <a:gd name="connsiteY14" fmla="*/ 245282 h 245282"/>
                <a:gd name="connsiteX15" fmla="*/ 126559 w 485664"/>
                <a:gd name="connsiteY15" fmla="*/ 198684 h 245282"/>
                <a:gd name="connsiteX16" fmla="*/ 199831 w 485664"/>
                <a:gd name="connsiteY16" fmla="*/ 198684 h 245282"/>
                <a:gd name="connsiteX17" fmla="*/ 216959 w 485664"/>
                <a:gd name="connsiteY17" fmla="*/ 145429 h 245282"/>
                <a:gd name="connsiteX18" fmla="*/ 286424 w 485664"/>
                <a:gd name="connsiteY18" fmla="*/ 145429 h 245282"/>
                <a:gd name="connsiteX19" fmla="*/ 310213 w 485664"/>
                <a:gd name="connsiteY19" fmla="*/ 175861 h 245282"/>
                <a:gd name="connsiteX20" fmla="*/ 299746 w 485664"/>
                <a:gd name="connsiteY20" fmla="*/ 205341 h 245282"/>
                <a:gd name="connsiteX21" fmla="*/ 326390 w 485664"/>
                <a:gd name="connsiteY21" fmla="*/ 231968 h 245282"/>
                <a:gd name="connsiteX22" fmla="*/ 416790 w 485664"/>
                <a:gd name="connsiteY22" fmla="*/ 238625 h 245282"/>
                <a:gd name="connsiteX23" fmla="*/ 430112 w 485664"/>
                <a:gd name="connsiteY23" fmla="*/ 225312 h 245282"/>
                <a:gd name="connsiteX24" fmla="*/ 423451 w 485664"/>
                <a:gd name="connsiteY24" fmla="*/ 195831 h 245282"/>
                <a:gd name="connsiteX25" fmla="*/ 393000 w 485664"/>
                <a:gd name="connsiteY25" fmla="*/ 175861 h 245282"/>
                <a:gd name="connsiteX26" fmla="*/ 410128 w 485664"/>
                <a:gd name="connsiteY26" fmla="*/ 152086 h 245282"/>
                <a:gd name="connsiteX27" fmla="*/ 443434 w 485664"/>
                <a:gd name="connsiteY27" fmla="*/ 169204 h 245282"/>
                <a:gd name="connsiteX28" fmla="*/ 476444 w 485664"/>
                <a:gd name="connsiteY28" fmla="*/ 162547 h 245282"/>
                <a:gd name="connsiteX29" fmla="*/ 485664 w 485664"/>
                <a:gd name="connsiteY29" fmla="*/ 118802 h 245282"/>
                <a:gd name="connsiteX30" fmla="*/ 451922 w 485664"/>
                <a:gd name="connsiteY30" fmla="*/ 61743 h 245282"/>
                <a:gd name="connsiteX0" fmla="*/ 451922 w 485664"/>
                <a:gd name="connsiteY0" fmla="*/ 61743 h 245282"/>
                <a:gd name="connsiteX1" fmla="*/ 406322 w 485664"/>
                <a:gd name="connsiteY1" fmla="*/ 45576 h 245282"/>
                <a:gd name="connsiteX2" fmla="*/ 363501 w 485664"/>
                <a:gd name="connsiteY2" fmla="*/ 58890 h 245282"/>
                <a:gd name="connsiteX3" fmla="*/ 316874 w 485664"/>
                <a:gd name="connsiteY3" fmla="*/ 12292 h 245282"/>
                <a:gd name="connsiteX4" fmla="*/ 290230 w 485664"/>
                <a:gd name="connsiteY4" fmla="*/ 20921 h 245282"/>
                <a:gd name="connsiteX5" fmla="*/ 245725 w 485664"/>
                <a:gd name="connsiteY5" fmla="*/ 0 h 245282"/>
                <a:gd name="connsiteX6" fmla="*/ 196976 w 485664"/>
                <a:gd name="connsiteY6" fmla="*/ 18949 h 245282"/>
                <a:gd name="connsiteX7" fmla="*/ 176993 w 485664"/>
                <a:gd name="connsiteY7" fmla="*/ 1831 h 245282"/>
                <a:gd name="connsiteX8" fmla="*/ 143688 w 485664"/>
                <a:gd name="connsiteY8" fmla="*/ 8488 h 245282"/>
                <a:gd name="connsiteX9" fmla="*/ 113237 w 485664"/>
                <a:gd name="connsiteY9" fmla="*/ 52233 h 245282"/>
                <a:gd name="connsiteX10" fmla="*/ 113237 w 485664"/>
                <a:gd name="connsiteY10" fmla="*/ 58890 h 245282"/>
                <a:gd name="connsiteX11" fmla="*/ 77077 w 485664"/>
                <a:gd name="connsiteY11" fmla="*/ 95978 h 245282"/>
                <a:gd name="connsiteX12" fmla="*/ 0 w 485664"/>
                <a:gd name="connsiteY12" fmla="*/ 205341 h 245282"/>
                <a:gd name="connsiteX13" fmla="*/ 113237 w 485664"/>
                <a:gd name="connsiteY13" fmla="*/ 245282 h 245282"/>
                <a:gd name="connsiteX14" fmla="*/ 117044 w 485664"/>
                <a:gd name="connsiteY14" fmla="*/ 245282 h 245282"/>
                <a:gd name="connsiteX15" fmla="*/ 126559 w 485664"/>
                <a:gd name="connsiteY15" fmla="*/ 198684 h 245282"/>
                <a:gd name="connsiteX16" fmla="*/ 199831 w 485664"/>
                <a:gd name="connsiteY16" fmla="*/ 198684 h 245282"/>
                <a:gd name="connsiteX17" fmla="*/ 216959 w 485664"/>
                <a:gd name="connsiteY17" fmla="*/ 145429 h 245282"/>
                <a:gd name="connsiteX18" fmla="*/ 286424 w 485664"/>
                <a:gd name="connsiteY18" fmla="*/ 145429 h 245282"/>
                <a:gd name="connsiteX19" fmla="*/ 310213 w 485664"/>
                <a:gd name="connsiteY19" fmla="*/ 175861 h 245282"/>
                <a:gd name="connsiteX20" fmla="*/ 299746 w 485664"/>
                <a:gd name="connsiteY20" fmla="*/ 205341 h 245282"/>
                <a:gd name="connsiteX21" fmla="*/ 326390 w 485664"/>
                <a:gd name="connsiteY21" fmla="*/ 231968 h 245282"/>
                <a:gd name="connsiteX22" fmla="*/ 416790 w 485664"/>
                <a:gd name="connsiteY22" fmla="*/ 238625 h 245282"/>
                <a:gd name="connsiteX23" fmla="*/ 430112 w 485664"/>
                <a:gd name="connsiteY23" fmla="*/ 225312 h 245282"/>
                <a:gd name="connsiteX24" fmla="*/ 423451 w 485664"/>
                <a:gd name="connsiteY24" fmla="*/ 195831 h 245282"/>
                <a:gd name="connsiteX25" fmla="*/ 393000 w 485664"/>
                <a:gd name="connsiteY25" fmla="*/ 175861 h 245282"/>
                <a:gd name="connsiteX26" fmla="*/ 410128 w 485664"/>
                <a:gd name="connsiteY26" fmla="*/ 152086 h 245282"/>
                <a:gd name="connsiteX27" fmla="*/ 443434 w 485664"/>
                <a:gd name="connsiteY27" fmla="*/ 169204 h 245282"/>
                <a:gd name="connsiteX28" fmla="*/ 476444 w 485664"/>
                <a:gd name="connsiteY28" fmla="*/ 162547 h 245282"/>
                <a:gd name="connsiteX29" fmla="*/ 485664 w 485664"/>
                <a:gd name="connsiteY29" fmla="*/ 118802 h 245282"/>
                <a:gd name="connsiteX30" fmla="*/ 451922 w 485664"/>
                <a:gd name="connsiteY30" fmla="*/ 61743 h 245282"/>
                <a:gd name="connsiteX0" fmla="*/ 451922 w 485664"/>
                <a:gd name="connsiteY0" fmla="*/ 61743 h 245282"/>
                <a:gd name="connsiteX1" fmla="*/ 406322 w 485664"/>
                <a:gd name="connsiteY1" fmla="*/ 45576 h 245282"/>
                <a:gd name="connsiteX2" fmla="*/ 363501 w 485664"/>
                <a:gd name="connsiteY2" fmla="*/ 58890 h 245282"/>
                <a:gd name="connsiteX3" fmla="*/ 327484 w 485664"/>
                <a:gd name="connsiteY3" fmla="*/ 10170 h 245282"/>
                <a:gd name="connsiteX4" fmla="*/ 290230 w 485664"/>
                <a:gd name="connsiteY4" fmla="*/ 20921 h 245282"/>
                <a:gd name="connsiteX5" fmla="*/ 245725 w 485664"/>
                <a:gd name="connsiteY5" fmla="*/ 0 h 245282"/>
                <a:gd name="connsiteX6" fmla="*/ 196976 w 485664"/>
                <a:gd name="connsiteY6" fmla="*/ 18949 h 245282"/>
                <a:gd name="connsiteX7" fmla="*/ 176993 w 485664"/>
                <a:gd name="connsiteY7" fmla="*/ 1831 h 245282"/>
                <a:gd name="connsiteX8" fmla="*/ 143688 w 485664"/>
                <a:gd name="connsiteY8" fmla="*/ 8488 h 245282"/>
                <a:gd name="connsiteX9" fmla="*/ 113237 w 485664"/>
                <a:gd name="connsiteY9" fmla="*/ 52233 h 245282"/>
                <a:gd name="connsiteX10" fmla="*/ 113237 w 485664"/>
                <a:gd name="connsiteY10" fmla="*/ 58890 h 245282"/>
                <a:gd name="connsiteX11" fmla="*/ 77077 w 485664"/>
                <a:gd name="connsiteY11" fmla="*/ 95978 h 245282"/>
                <a:gd name="connsiteX12" fmla="*/ 0 w 485664"/>
                <a:gd name="connsiteY12" fmla="*/ 205341 h 245282"/>
                <a:gd name="connsiteX13" fmla="*/ 113237 w 485664"/>
                <a:gd name="connsiteY13" fmla="*/ 245282 h 245282"/>
                <a:gd name="connsiteX14" fmla="*/ 117044 w 485664"/>
                <a:gd name="connsiteY14" fmla="*/ 245282 h 245282"/>
                <a:gd name="connsiteX15" fmla="*/ 126559 w 485664"/>
                <a:gd name="connsiteY15" fmla="*/ 198684 h 245282"/>
                <a:gd name="connsiteX16" fmla="*/ 199831 w 485664"/>
                <a:gd name="connsiteY16" fmla="*/ 198684 h 245282"/>
                <a:gd name="connsiteX17" fmla="*/ 216959 w 485664"/>
                <a:gd name="connsiteY17" fmla="*/ 145429 h 245282"/>
                <a:gd name="connsiteX18" fmla="*/ 286424 w 485664"/>
                <a:gd name="connsiteY18" fmla="*/ 145429 h 245282"/>
                <a:gd name="connsiteX19" fmla="*/ 310213 w 485664"/>
                <a:gd name="connsiteY19" fmla="*/ 175861 h 245282"/>
                <a:gd name="connsiteX20" fmla="*/ 299746 w 485664"/>
                <a:gd name="connsiteY20" fmla="*/ 205341 h 245282"/>
                <a:gd name="connsiteX21" fmla="*/ 326390 w 485664"/>
                <a:gd name="connsiteY21" fmla="*/ 231968 h 245282"/>
                <a:gd name="connsiteX22" fmla="*/ 416790 w 485664"/>
                <a:gd name="connsiteY22" fmla="*/ 238625 h 245282"/>
                <a:gd name="connsiteX23" fmla="*/ 430112 w 485664"/>
                <a:gd name="connsiteY23" fmla="*/ 225312 h 245282"/>
                <a:gd name="connsiteX24" fmla="*/ 423451 w 485664"/>
                <a:gd name="connsiteY24" fmla="*/ 195831 h 245282"/>
                <a:gd name="connsiteX25" fmla="*/ 393000 w 485664"/>
                <a:gd name="connsiteY25" fmla="*/ 175861 h 245282"/>
                <a:gd name="connsiteX26" fmla="*/ 410128 w 485664"/>
                <a:gd name="connsiteY26" fmla="*/ 152086 h 245282"/>
                <a:gd name="connsiteX27" fmla="*/ 443434 w 485664"/>
                <a:gd name="connsiteY27" fmla="*/ 169204 h 245282"/>
                <a:gd name="connsiteX28" fmla="*/ 476444 w 485664"/>
                <a:gd name="connsiteY28" fmla="*/ 162547 h 245282"/>
                <a:gd name="connsiteX29" fmla="*/ 485664 w 485664"/>
                <a:gd name="connsiteY29" fmla="*/ 118802 h 245282"/>
                <a:gd name="connsiteX30" fmla="*/ 451922 w 485664"/>
                <a:gd name="connsiteY30" fmla="*/ 61743 h 245282"/>
                <a:gd name="connsiteX0" fmla="*/ 451922 w 485664"/>
                <a:gd name="connsiteY0" fmla="*/ 61743 h 245282"/>
                <a:gd name="connsiteX1" fmla="*/ 406322 w 485664"/>
                <a:gd name="connsiteY1" fmla="*/ 45576 h 245282"/>
                <a:gd name="connsiteX2" fmla="*/ 365623 w 485664"/>
                <a:gd name="connsiteY2" fmla="*/ 50402 h 245282"/>
                <a:gd name="connsiteX3" fmla="*/ 327484 w 485664"/>
                <a:gd name="connsiteY3" fmla="*/ 10170 h 245282"/>
                <a:gd name="connsiteX4" fmla="*/ 290230 w 485664"/>
                <a:gd name="connsiteY4" fmla="*/ 20921 h 245282"/>
                <a:gd name="connsiteX5" fmla="*/ 245725 w 485664"/>
                <a:gd name="connsiteY5" fmla="*/ 0 h 245282"/>
                <a:gd name="connsiteX6" fmla="*/ 196976 w 485664"/>
                <a:gd name="connsiteY6" fmla="*/ 18949 h 245282"/>
                <a:gd name="connsiteX7" fmla="*/ 176993 w 485664"/>
                <a:gd name="connsiteY7" fmla="*/ 1831 h 245282"/>
                <a:gd name="connsiteX8" fmla="*/ 143688 w 485664"/>
                <a:gd name="connsiteY8" fmla="*/ 8488 h 245282"/>
                <a:gd name="connsiteX9" fmla="*/ 113237 w 485664"/>
                <a:gd name="connsiteY9" fmla="*/ 52233 h 245282"/>
                <a:gd name="connsiteX10" fmla="*/ 113237 w 485664"/>
                <a:gd name="connsiteY10" fmla="*/ 58890 h 245282"/>
                <a:gd name="connsiteX11" fmla="*/ 77077 w 485664"/>
                <a:gd name="connsiteY11" fmla="*/ 95978 h 245282"/>
                <a:gd name="connsiteX12" fmla="*/ 0 w 485664"/>
                <a:gd name="connsiteY12" fmla="*/ 205341 h 245282"/>
                <a:gd name="connsiteX13" fmla="*/ 113237 w 485664"/>
                <a:gd name="connsiteY13" fmla="*/ 245282 h 245282"/>
                <a:gd name="connsiteX14" fmla="*/ 117044 w 485664"/>
                <a:gd name="connsiteY14" fmla="*/ 245282 h 245282"/>
                <a:gd name="connsiteX15" fmla="*/ 126559 w 485664"/>
                <a:gd name="connsiteY15" fmla="*/ 198684 h 245282"/>
                <a:gd name="connsiteX16" fmla="*/ 199831 w 485664"/>
                <a:gd name="connsiteY16" fmla="*/ 198684 h 245282"/>
                <a:gd name="connsiteX17" fmla="*/ 216959 w 485664"/>
                <a:gd name="connsiteY17" fmla="*/ 145429 h 245282"/>
                <a:gd name="connsiteX18" fmla="*/ 286424 w 485664"/>
                <a:gd name="connsiteY18" fmla="*/ 145429 h 245282"/>
                <a:gd name="connsiteX19" fmla="*/ 310213 w 485664"/>
                <a:gd name="connsiteY19" fmla="*/ 175861 h 245282"/>
                <a:gd name="connsiteX20" fmla="*/ 299746 w 485664"/>
                <a:gd name="connsiteY20" fmla="*/ 205341 h 245282"/>
                <a:gd name="connsiteX21" fmla="*/ 326390 w 485664"/>
                <a:gd name="connsiteY21" fmla="*/ 231968 h 245282"/>
                <a:gd name="connsiteX22" fmla="*/ 416790 w 485664"/>
                <a:gd name="connsiteY22" fmla="*/ 238625 h 245282"/>
                <a:gd name="connsiteX23" fmla="*/ 430112 w 485664"/>
                <a:gd name="connsiteY23" fmla="*/ 225312 h 245282"/>
                <a:gd name="connsiteX24" fmla="*/ 423451 w 485664"/>
                <a:gd name="connsiteY24" fmla="*/ 195831 h 245282"/>
                <a:gd name="connsiteX25" fmla="*/ 393000 w 485664"/>
                <a:gd name="connsiteY25" fmla="*/ 175861 h 245282"/>
                <a:gd name="connsiteX26" fmla="*/ 410128 w 485664"/>
                <a:gd name="connsiteY26" fmla="*/ 152086 h 245282"/>
                <a:gd name="connsiteX27" fmla="*/ 443434 w 485664"/>
                <a:gd name="connsiteY27" fmla="*/ 169204 h 245282"/>
                <a:gd name="connsiteX28" fmla="*/ 476444 w 485664"/>
                <a:gd name="connsiteY28" fmla="*/ 162547 h 245282"/>
                <a:gd name="connsiteX29" fmla="*/ 485664 w 485664"/>
                <a:gd name="connsiteY29" fmla="*/ 118802 h 245282"/>
                <a:gd name="connsiteX30" fmla="*/ 451922 w 485664"/>
                <a:gd name="connsiteY30" fmla="*/ 61743 h 245282"/>
                <a:gd name="connsiteX0" fmla="*/ 451922 w 485664"/>
                <a:gd name="connsiteY0" fmla="*/ 61743 h 245282"/>
                <a:gd name="connsiteX1" fmla="*/ 414810 w 485664"/>
                <a:gd name="connsiteY1" fmla="*/ 39210 h 245282"/>
                <a:gd name="connsiteX2" fmla="*/ 365623 w 485664"/>
                <a:gd name="connsiteY2" fmla="*/ 50402 h 245282"/>
                <a:gd name="connsiteX3" fmla="*/ 327484 w 485664"/>
                <a:gd name="connsiteY3" fmla="*/ 10170 h 245282"/>
                <a:gd name="connsiteX4" fmla="*/ 290230 w 485664"/>
                <a:gd name="connsiteY4" fmla="*/ 20921 h 245282"/>
                <a:gd name="connsiteX5" fmla="*/ 245725 w 485664"/>
                <a:gd name="connsiteY5" fmla="*/ 0 h 245282"/>
                <a:gd name="connsiteX6" fmla="*/ 196976 w 485664"/>
                <a:gd name="connsiteY6" fmla="*/ 18949 h 245282"/>
                <a:gd name="connsiteX7" fmla="*/ 176993 w 485664"/>
                <a:gd name="connsiteY7" fmla="*/ 1831 h 245282"/>
                <a:gd name="connsiteX8" fmla="*/ 143688 w 485664"/>
                <a:gd name="connsiteY8" fmla="*/ 8488 h 245282"/>
                <a:gd name="connsiteX9" fmla="*/ 113237 w 485664"/>
                <a:gd name="connsiteY9" fmla="*/ 52233 h 245282"/>
                <a:gd name="connsiteX10" fmla="*/ 113237 w 485664"/>
                <a:gd name="connsiteY10" fmla="*/ 58890 h 245282"/>
                <a:gd name="connsiteX11" fmla="*/ 77077 w 485664"/>
                <a:gd name="connsiteY11" fmla="*/ 95978 h 245282"/>
                <a:gd name="connsiteX12" fmla="*/ 0 w 485664"/>
                <a:gd name="connsiteY12" fmla="*/ 205341 h 245282"/>
                <a:gd name="connsiteX13" fmla="*/ 113237 w 485664"/>
                <a:gd name="connsiteY13" fmla="*/ 245282 h 245282"/>
                <a:gd name="connsiteX14" fmla="*/ 117044 w 485664"/>
                <a:gd name="connsiteY14" fmla="*/ 245282 h 245282"/>
                <a:gd name="connsiteX15" fmla="*/ 126559 w 485664"/>
                <a:gd name="connsiteY15" fmla="*/ 198684 h 245282"/>
                <a:gd name="connsiteX16" fmla="*/ 199831 w 485664"/>
                <a:gd name="connsiteY16" fmla="*/ 198684 h 245282"/>
                <a:gd name="connsiteX17" fmla="*/ 216959 w 485664"/>
                <a:gd name="connsiteY17" fmla="*/ 145429 h 245282"/>
                <a:gd name="connsiteX18" fmla="*/ 286424 w 485664"/>
                <a:gd name="connsiteY18" fmla="*/ 145429 h 245282"/>
                <a:gd name="connsiteX19" fmla="*/ 310213 w 485664"/>
                <a:gd name="connsiteY19" fmla="*/ 175861 h 245282"/>
                <a:gd name="connsiteX20" fmla="*/ 299746 w 485664"/>
                <a:gd name="connsiteY20" fmla="*/ 205341 h 245282"/>
                <a:gd name="connsiteX21" fmla="*/ 326390 w 485664"/>
                <a:gd name="connsiteY21" fmla="*/ 231968 h 245282"/>
                <a:gd name="connsiteX22" fmla="*/ 416790 w 485664"/>
                <a:gd name="connsiteY22" fmla="*/ 238625 h 245282"/>
                <a:gd name="connsiteX23" fmla="*/ 430112 w 485664"/>
                <a:gd name="connsiteY23" fmla="*/ 225312 h 245282"/>
                <a:gd name="connsiteX24" fmla="*/ 423451 w 485664"/>
                <a:gd name="connsiteY24" fmla="*/ 195831 h 245282"/>
                <a:gd name="connsiteX25" fmla="*/ 393000 w 485664"/>
                <a:gd name="connsiteY25" fmla="*/ 175861 h 245282"/>
                <a:gd name="connsiteX26" fmla="*/ 410128 w 485664"/>
                <a:gd name="connsiteY26" fmla="*/ 152086 h 245282"/>
                <a:gd name="connsiteX27" fmla="*/ 443434 w 485664"/>
                <a:gd name="connsiteY27" fmla="*/ 169204 h 245282"/>
                <a:gd name="connsiteX28" fmla="*/ 476444 w 485664"/>
                <a:gd name="connsiteY28" fmla="*/ 162547 h 245282"/>
                <a:gd name="connsiteX29" fmla="*/ 485664 w 485664"/>
                <a:gd name="connsiteY29" fmla="*/ 118802 h 245282"/>
                <a:gd name="connsiteX30" fmla="*/ 451922 w 485664"/>
                <a:gd name="connsiteY30" fmla="*/ 61743 h 245282"/>
                <a:gd name="connsiteX0" fmla="*/ 451922 w 485664"/>
                <a:gd name="connsiteY0" fmla="*/ 61743 h 245282"/>
                <a:gd name="connsiteX1" fmla="*/ 414810 w 485664"/>
                <a:gd name="connsiteY1" fmla="*/ 39210 h 245282"/>
                <a:gd name="connsiteX2" fmla="*/ 365623 w 485664"/>
                <a:gd name="connsiteY2" fmla="*/ 50402 h 245282"/>
                <a:gd name="connsiteX3" fmla="*/ 327484 w 485664"/>
                <a:gd name="connsiteY3" fmla="*/ 10170 h 245282"/>
                <a:gd name="connsiteX4" fmla="*/ 290230 w 485664"/>
                <a:gd name="connsiteY4" fmla="*/ 20921 h 245282"/>
                <a:gd name="connsiteX5" fmla="*/ 245725 w 485664"/>
                <a:gd name="connsiteY5" fmla="*/ 0 h 245282"/>
                <a:gd name="connsiteX6" fmla="*/ 196976 w 485664"/>
                <a:gd name="connsiteY6" fmla="*/ 18949 h 245282"/>
                <a:gd name="connsiteX7" fmla="*/ 176993 w 485664"/>
                <a:gd name="connsiteY7" fmla="*/ 1831 h 245282"/>
                <a:gd name="connsiteX8" fmla="*/ 143688 w 485664"/>
                <a:gd name="connsiteY8" fmla="*/ 8488 h 245282"/>
                <a:gd name="connsiteX9" fmla="*/ 113237 w 485664"/>
                <a:gd name="connsiteY9" fmla="*/ 52233 h 245282"/>
                <a:gd name="connsiteX10" fmla="*/ 113237 w 485664"/>
                <a:gd name="connsiteY10" fmla="*/ 58890 h 245282"/>
                <a:gd name="connsiteX11" fmla="*/ 77077 w 485664"/>
                <a:gd name="connsiteY11" fmla="*/ 95978 h 245282"/>
                <a:gd name="connsiteX12" fmla="*/ 0 w 485664"/>
                <a:gd name="connsiteY12" fmla="*/ 205341 h 245282"/>
                <a:gd name="connsiteX13" fmla="*/ 113237 w 485664"/>
                <a:gd name="connsiteY13" fmla="*/ 245282 h 245282"/>
                <a:gd name="connsiteX14" fmla="*/ 117044 w 485664"/>
                <a:gd name="connsiteY14" fmla="*/ 245282 h 245282"/>
                <a:gd name="connsiteX15" fmla="*/ 126559 w 485664"/>
                <a:gd name="connsiteY15" fmla="*/ 198684 h 245282"/>
                <a:gd name="connsiteX16" fmla="*/ 199831 w 485664"/>
                <a:gd name="connsiteY16" fmla="*/ 198684 h 245282"/>
                <a:gd name="connsiteX17" fmla="*/ 216959 w 485664"/>
                <a:gd name="connsiteY17" fmla="*/ 145429 h 245282"/>
                <a:gd name="connsiteX18" fmla="*/ 286424 w 485664"/>
                <a:gd name="connsiteY18" fmla="*/ 145429 h 245282"/>
                <a:gd name="connsiteX19" fmla="*/ 310213 w 485664"/>
                <a:gd name="connsiteY19" fmla="*/ 175861 h 245282"/>
                <a:gd name="connsiteX20" fmla="*/ 299746 w 485664"/>
                <a:gd name="connsiteY20" fmla="*/ 205341 h 245282"/>
                <a:gd name="connsiteX21" fmla="*/ 326390 w 485664"/>
                <a:gd name="connsiteY21" fmla="*/ 231968 h 245282"/>
                <a:gd name="connsiteX22" fmla="*/ 416790 w 485664"/>
                <a:gd name="connsiteY22" fmla="*/ 238625 h 245282"/>
                <a:gd name="connsiteX23" fmla="*/ 430112 w 485664"/>
                <a:gd name="connsiteY23" fmla="*/ 225312 h 245282"/>
                <a:gd name="connsiteX24" fmla="*/ 423451 w 485664"/>
                <a:gd name="connsiteY24" fmla="*/ 195831 h 245282"/>
                <a:gd name="connsiteX25" fmla="*/ 393000 w 485664"/>
                <a:gd name="connsiteY25" fmla="*/ 175861 h 245282"/>
                <a:gd name="connsiteX26" fmla="*/ 410128 w 485664"/>
                <a:gd name="connsiteY26" fmla="*/ 152086 h 245282"/>
                <a:gd name="connsiteX27" fmla="*/ 445556 w 485664"/>
                <a:gd name="connsiteY27" fmla="*/ 179814 h 245282"/>
                <a:gd name="connsiteX28" fmla="*/ 476444 w 485664"/>
                <a:gd name="connsiteY28" fmla="*/ 162547 h 245282"/>
                <a:gd name="connsiteX29" fmla="*/ 485664 w 485664"/>
                <a:gd name="connsiteY29" fmla="*/ 118802 h 245282"/>
                <a:gd name="connsiteX30" fmla="*/ 451922 w 485664"/>
                <a:gd name="connsiteY30" fmla="*/ 61743 h 245282"/>
                <a:gd name="connsiteX0" fmla="*/ 451922 w 485664"/>
                <a:gd name="connsiteY0" fmla="*/ 61743 h 245282"/>
                <a:gd name="connsiteX1" fmla="*/ 414810 w 485664"/>
                <a:gd name="connsiteY1" fmla="*/ 39210 h 245282"/>
                <a:gd name="connsiteX2" fmla="*/ 365623 w 485664"/>
                <a:gd name="connsiteY2" fmla="*/ 50402 h 245282"/>
                <a:gd name="connsiteX3" fmla="*/ 327484 w 485664"/>
                <a:gd name="connsiteY3" fmla="*/ 10170 h 245282"/>
                <a:gd name="connsiteX4" fmla="*/ 290230 w 485664"/>
                <a:gd name="connsiteY4" fmla="*/ 20921 h 245282"/>
                <a:gd name="connsiteX5" fmla="*/ 245725 w 485664"/>
                <a:gd name="connsiteY5" fmla="*/ 0 h 245282"/>
                <a:gd name="connsiteX6" fmla="*/ 196976 w 485664"/>
                <a:gd name="connsiteY6" fmla="*/ 18949 h 245282"/>
                <a:gd name="connsiteX7" fmla="*/ 176993 w 485664"/>
                <a:gd name="connsiteY7" fmla="*/ 1831 h 245282"/>
                <a:gd name="connsiteX8" fmla="*/ 143688 w 485664"/>
                <a:gd name="connsiteY8" fmla="*/ 8488 h 245282"/>
                <a:gd name="connsiteX9" fmla="*/ 113237 w 485664"/>
                <a:gd name="connsiteY9" fmla="*/ 52233 h 245282"/>
                <a:gd name="connsiteX10" fmla="*/ 113237 w 485664"/>
                <a:gd name="connsiteY10" fmla="*/ 58890 h 245282"/>
                <a:gd name="connsiteX11" fmla="*/ 77077 w 485664"/>
                <a:gd name="connsiteY11" fmla="*/ 95978 h 245282"/>
                <a:gd name="connsiteX12" fmla="*/ 0 w 485664"/>
                <a:gd name="connsiteY12" fmla="*/ 205341 h 245282"/>
                <a:gd name="connsiteX13" fmla="*/ 113237 w 485664"/>
                <a:gd name="connsiteY13" fmla="*/ 245282 h 245282"/>
                <a:gd name="connsiteX14" fmla="*/ 117044 w 485664"/>
                <a:gd name="connsiteY14" fmla="*/ 245282 h 245282"/>
                <a:gd name="connsiteX15" fmla="*/ 126559 w 485664"/>
                <a:gd name="connsiteY15" fmla="*/ 198684 h 245282"/>
                <a:gd name="connsiteX16" fmla="*/ 199831 w 485664"/>
                <a:gd name="connsiteY16" fmla="*/ 198684 h 245282"/>
                <a:gd name="connsiteX17" fmla="*/ 216959 w 485664"/>
                <a:gd name="connsiteY17" fmla="*/ 145429 h 245282"/>
                <a:gd name="connsiteX18" fmla="*/ 286424 w 485664"/>
                <a:gd name="connsiteY18" fmla="*/ 145429 h 245282"/>
                <a:gd name="connsiteX19" fmla="*/ 310213 w 485664"/>
                <a:gd name="connsiteY19" fmla="*/ 175861 h 245282"/>
                <a:gd name="connsiteX20" fmla="*/ 299746 w 485664"/>
                <a:gd name="connsiteY20" fmla="*/ 205341 h 245282"/>
                <a:gd name="connsiteX21" fmla="*/ 326390 w 485664"/>
                <a:gd name="connsiteY21" fmla="*/ 231968 h 245282"/>
                <a:gd name="connsiteX22" fmla="*/ 416790 w 485664"/>
                <a:gd name="connsiteY22" fmla="*/ 238625 h 245282"/>
                <a:gd name="connsiteX23" fmla="*/ 430112 w 485664"/>
                <a:gd name="connsiteY23" fmla="*/ 225312 h 245282"/>
                <a:gd name="connsiteX24" fmla="*/ 423451 w 485664"/>
                <a:gd name="connsiteY24" fmla="*/ 195831 h 245282"/>
                <a:gd name="connsiteX25" fmla="*/ 393000 w 485664"/>
                <a:gd name="connsiteY25" fmla="*/ 175861 h 245282"/>
                <a:gd name="connsiteX26" fmla="*/ 412250 w 485664"/>
                <a:gd name="connsiteY26" fmla="*/ 162696 h 245282"/>
                <a:gd name="connsiteX27" fmla="*/ 445556 w 485664"/>
                <a:gd name="connsiteY27" fmla="*/ 179814 h 245282"/>
                <a:gd name="connsiteX28" fmla="*/ 476444 w 485664"/>
                <a:gd name="connsiteY28" fmla="*/ 162547 h 245282"/>
                <a:gd name="connsiteX29" fmla="*/ 485664 w 485664"/>
                <a:gd name="connsiteY29" fmla="*/ 118802 h 245282"/>
                <a:gd name="connsiteX30" fmla="*/ 451922 w 485664"/>
                <a:gd name="connsiteY30" fmla="*/ 61743 h 245282"/>
                <a:gd name="connsiteX0" fmla="*/ 451922 w 485664"/>
                <a:gd name="connsiteY0" fmla="*/ 61743 h 245282"/>
                <a:gd name="connsiteX1" fmla="*/ 414810 w 485664"/>
                <a:gd name="connsiteY1" fmla="*/ 39210 h 245282"/>
                <a:gd name="connsiteX2" fmla="*/ 365623 w 485664"/>
                <a:gd name="connsiteY2" fmla="*/ 50402 h 245282"/>
                <a:gd name="connsiteX3" fmla="*/ 327484 w 485664"/>
                <a:gd name="connsiteY3" fmla="*/ 10170 h 245282"/>
                <a:gd name="connsiteX4" fmla="*/ 290230 w 485664"/>
                <a:gd name="connsiteY4" fmla="*/ 20921 h 245282"/>
                <a:gd name="connsiteX5" fmla="*/ 245725 w 485664"/>
                <a:gd name="connsiteY5" fmla="*/ 0 h 245282"/>
                <a:gd name="connsiteX6" fmla="*/ 196976 w 485664"/>
                <a:gd name="connsiteY6" fmla="*/ 18949 h 245282"/>
                <a:gd name="connsiteX7" fmla="*/ 176993 w 485664"/>
                <a:gd name="connsiteY7" fmla="*/ 1831 h 245282"/>
                <a:gd name="connsiteX8" fmla="*/ 143688 w 485664"/>
                <a:gd name="connsiteY8" fmla="*/ 8488 h 245282"/>
                <a:gd name="connsiteX9" fmla="*/ 113237 w 485664"/>
                <a:gd name="connsiteY9" fmla="*/ 52233 h 245282"/>
                <a:gd name="connsiteX10" fmla="*/ 113237 w 485664"/>
                <a:gd name="connsiteY10" fmla="*/ 58890 h 245282"/>
                <a:gd name="connsiteX11" fmla="*/ 77077 w 485664"/>
                <a:gd name="connsiteY11" fmla="*/ 95978 h 245282"/>
                <a:gd name="connsiteX12" fmla="*/ 0 w 485664"/>
                <a:gd name="connsiteY12" fmla="*/ 205341 h 245282"/>
                <a:gd name="connsiteX13" fmla="*/ 113237 w 485664"/>
                <a:gd name="connsiteY13" fmla="*/ 245282 h 245282"/>
                <a:gd name="connsiteX14" fmla="*/ 117044 w 485664"/>
                <a:gd name="connsiteY14" fmla="*/ 245282 h 245282"/>
                <a:gd name="connsiteX15" fmla="*/ 126559 w 485664"/>
                <a:gd name="connsiteY15" fmla="*/ 198684 h 245282"/>
                <a:gd name="connsiteX16" fmla="*/ 199831 w 485664"/>
                <a:gd name="connsiteY16" fmla="*/ 198684 h 245282"/>
                <a:gd name="connsiteX17" fmla="*/ 216959 w 485664"/>
                <a:gd name="connsiteY17" fmla="*/ 145429 h 245282"/>
                <a:gd name="connsiteX18" fmla="*/ 286424 w 485664"/>
                <a:gd name="connsiteY18" fmla="*/ 145429 h 245282"/>
                <a:gd name="connsiteX19" fmla="*/ 310213 w 485664"/>
                <a:gd name="connsiteY19" fmla="*/ 175861 h 245282"/>
                <a:gd name="connsiteX20" fmla="*/ 299746 w 485664"/>
                <a:gd name="connsiteY20" fmla="*/ 205341 h 245282"/>
                <a:gd name="connsiteX21" fmla="*/ 326390 w 485664"/>
                <a:gd name="connsiteY21" fmla="*/ 231968 h 245282"/>
                <a:gd name="connsiteX22" fmla="*/ 416790 w 485664"/>
                <a:gd name="connsiteY22" fmla="*/ 238625 h 245282"/>
                <a:gd name="connsiteX23" fmla="*/ 430112 w 485664"/>
                <a:gd name="connsiteY23" fmla="*/ 225312 h 245282"/>
                <a:gd name="connsiteX24" fmla="*/ 423451 w 485664"/>
                <a:gd name="connsiteY24" fmla="*/ 195831 h 245282"/>
                <a:gd name="connsiteX25" fmla="*/ 399366 w 485664"/>
                <a:gd name="connsiteY25" fmla="*/ 173739 h 245282"/>
                <a:gd name="connsiteX26" fmla="*/ 412250 w 485664"/>
                <a:gd name="connsiteY26" fmla="*/ 162696 h 245282"/>
                <a:gd name="connsiteX27" fmla="*/ 445556 w 485664"/>
                <a:gd name="connsiteY27" fmla="*/ 179814 h 245282"/>
                <a:gd name="connsiteX28" fmla="*/ 476444 w 485664"/>
                <a:gd name="connsiteY28" fmla="*/ 162547 h 245282"/>
                <a:gd name="connsiteX29" fmla="*/ 485664 w 485664"/>
                <a:gd name="connsiteY29" fmla="*/ 118802 h 245282"/>
                <a:gd name="connsiteX30" fmla="*/ 451922 w 485664"/>
                <a:gd name="connsiteY30" fmla="*/ 61743 h 245282"/>
                <a:gd name="connsiteX0" fmla="*/ 451922 w 485664"/>
                <a:gd name="connsiteY0" fmla="*/ 61743 h 245282"/>
                <a:gd name="connsiteX1" fmla="*/ 414810 w 485664"/>
                <a:gd name="connsiteY1" fmla="*/ 39210 h 245282"/>
                <a:gd name="connsiteX2" fmla="*/ 365623 w 485664"/>
                <a:gd name="connsiteY2" fmla="*/ 50402 h 245282"/>
                <a:gd name="connsiteX3" fmla="*/ 327484 w 485664"/>
                <a:gd name="connsiteY3" fmla="*/ 10170 h 245282"/>
                <a:gd name="connsiteX4" fmla="*/ 290230 w 485664"/>
                <a:gd name="connsiteY4" fmla="*/ 20921 h 245282"/>
                <a:gd name="connsiteX5" fmla="*/ 245725 w 485664"/>
                <a:gd name="connsiteY5" fmla="*/ 0 h 245282"/>
                <a:gd name="connsiteX6" fmla="*/ 196976 w 485664"/>
                <a:gd name="connsiteY6" fmla="*/ 18949 h 245282"/>
                <a:gd name="connsiteX7" fmla="*/ 176993 w 485664"/>
                <a:gd name="connsiteY7" fmla="*/ 1831 h 245282"/>
                <a:gd name="connsiteX8" fmla="*/ 143688 w 485664"/>
                <a:gd name="connsiteY8" fmla="*/ 8488 h 245282"/>
                <a:gd name="connsiteX9" fmla="*/ 113237 w 485664"/>
                <a:gd name="connsiteY9" fmla="*/ 52233 h 245282"/>
                <a:gd name="connsiteX10" fmla="*/ 113237 w 485664"/>
                <a:gd name="connsiteY10" fmla="*/ 58890 h 245282"/>
                <a:gd name="connsiteX11" fmla="*/ 77077 w 485664"/>
                <a:gd name="connsiteY11" fmla="*/ 95978 h 245282"/>
                <a:gd name="connsiteX12" fmla="*/ 0 w 485664"/>
                <a:gd name="connsiteY12" fmla="*/ 205341 h 245282"/>
                <a:gd name="connsiteX13" fmla="*/ 113237 w 485664"/>
                <a:gd name="connsiteY13" fmla="*/ 245282 h 245282"/>
                <a:gd name="connsiteX14" fmla="*/ 117044 w 485664"/>
                <a:gd name="connsiteY14" fmla="*/ 245282 h 245282"/>
                <a:gd name="connsiteX15" fmla="*/ 126559 w 485664"/>
                <a:gd name="connsiteY15" fmla="*/ 198684 h 245282"/>
                <a:gd name="connsiteX16" fmla="*/ 199831 w 485664"/>
                <a:gd name="connsiteY16" fmla="*/ 198684 h 245282"/>
                <a:gd name="connsiteX17" fmla="*/ 216959 w 485664"/>
                <a:gd name="connsiteY17" fmla="*/ 145429 h 245282"/>
                <a:gd name="connsiteX18" fmla="*/ 286424 w 485664"/>
                <a:gd name="connsiteY18" fmla="*/ 145429 h 245282"/>
                <a:gd name="connsiteX19" fmla="*/ 310213 w 485664"/>
                <a:gd name="connsiteY19" fmla="*/ 175861 h 245282"/>
                <a:gd name="connsiteX20" fmla="*/ 299746 w 485664"/>
                <a:gd name="connsiteY20" fmla="*/ 205341 h 245282"/>
                <a:gd name="connsiteX21" fmla="*/ 326390 w 485664"/>
                <a:gd name="connsiteY21" fmla="*/ 231968 h 245282"/>
                <a:gd name="connsiteX22" fmla="*/ 416790 w 485664"/>
                <a:gd name="connsiteY22" fmla="*/ 238625 h 245282"/>
                <a:gd name="connsiteX23" fmla="*/ 430112 w 485664"/>
                <a:gd name="connsiteY23" fmla="*/ 225312 h 245282"/>
                <a:gd name="connsiteX24" fmla="*/ 429817 w 485664"/>
                <a:gd name="connsiteY24" fmla="*/ 191587 h 245282"/>
                <a:gd name="connsiteX25" fmla="*/ 399366 w 485664"/>
                <a:gd name="connsiteY25" fmla="*/ 173739 h 245282"/>
                <a:gd name="connsiteX26" fmla="*/ 412250 w 485664"/>
                <a:gd name="connsiteY26" fmla="*/ 162696 h 245282"/>
                <a:gd name="connsiteX27" fmla="*/ 445556 w 485664"/>
                <a:gd name="connsiteY27" fmla="*/ 179814 h 245282"/>
                <a:gd name="connsiteX28" fmla="*/ 476444 w 485664"/>
                <a:gd name="connsiteY28" fmla="*/ 162547 h 245282"/>
                <a:gd name="connsiteX29" fmla="*/ 485664 w 485664"/>
                <a:gd name="connsiteY29" fmla="*/ 118802 h 245282"/>
                <a:gd name="connsiteX30" fmla="*/ 451922 w 485664"/>
                <a:gd name="connsiteY30" fmla="*/ 61743 h 245282"/>
                <a:gd name="connsiteX0" fmla="*/ 451922 w 485664"/>
                <a:gd name="connsiteY0" fmla="*/ 61743 h 247113"/>
                <a:gd name="connsiteX1" fmla="*/ 414810 w 485664"/>
                <a:gd name="connsiteY1" fmla="*/ 39210 h 247113"/>
                <a:gd name="connsiteX2" fmla="*/ 365623 w 485664"/>
                <a:gd name="connsiteY2" fmla="*/ 50402 h 247113"/>
                <a:gd name="connsiteX3" fmla="*/ 327484 w 485664"/>
                <a:gd name="connsiteY3" fmla="*/ 10170 h 247113"/>
                <a:gd name="connsiteX4" fmla="*/ 290230 w 485664"/>
                <a:gd name="connsiteY4" fmla="*/ 20921 h 247113"/>
                <a:gd name="connsiteX5" fmla="*/ 245725 w 485664"/>
                <a:gd name="connsiteY5" fmla="*/ 0 h 247113"/>
                <a:gd name="connsiteX6" fmla="*/ 196976 w 485664"/>
                <a:gd name="connsiteY6" fmla="*/ 18949 h 247113"/>
                <a:gd name="connsiteX7" fmla="*/ 176993 w 485664"/>
                <a:gd name="connsiteY7" fmla="*/ 1831 h 247113"/>
                <a:gd name="connsiteX8" fmla="*/ 143688 w 485664"/>
                <a:gd name="connsiteY8" fmla="*/ 8488 h 247113"/>
                <a:gd name="connsiteX9" fmla="*/ 113237 w 485664"/>
                <a:gd name="connsiteY9" fmla="*/ 52233 h 247113"/>
                <a:gd name="connsiteX10" fmla="*/ 113237 w 485664"/>
                <a:gd name="connsiteY10" fmla="*/ 58890 h 247113"/>
                <a:gd name="connsiteX11" fmla="*/ 77077 w 485664"/>
                <a:gd name="connsiteY11" fmla="*/ 95978 h 247113"/>
                <a:gd name="connsiteX12" fmla="*/ 0 w 485664"/>
                <a:gd name="connsiteY12" fmla="*/ 205341 h 247113"/>
                <a:gd name="connsiteX13" fmla="*/ 113237 w 485664"/>
                <a:gd name="connsiteY13" fmla="*/ 245282 h 247113"/>
                <a:gd name="connsiteX14" fmla="*/ 117044 w 485664"/>
                <a:gd name="connsiteY14" fmla="*/ 245282 h 247113"/>
                <a:gd name="connsiteX15" fmla="*/ 126559 w 485664"/>
                <a:gd name="connsiteY15" fmla="*/ 198684 h 247113"/>
                <a:gd name="connsiteX16" fmla="*/ 199831 w 485664"/>
                <a:gd name="connsiteY16" fmla="*/ 198684 h 247113"/>
                <a:gd name="connsiteX17" fmla="*/ 216959 w 485664"/>
                <a:gd name="connsiteY17" fmla="*/ 145429 h 247113"/>
                <a:gd name="connsiteX18" fmla="*/ 286424 w 485664"/>
                <a:gd name="connsiteY18" fmla="*/ 145429 h 247113"/>
                <a:gd name="connsiteX19" fmla="*/ 310213 w 485664"/>
                <a:gd name="connsiteY19" fmla="*/ 175861 h 247113"/>
                <a:gd name="connsiteX20" fmla="*/ 299746 w 485664"/>
                <a:gd name="connsiteY20" fmla="*/ 205341 h 247113"/>
                <a:gd name="connsiteX21" fmla="*/ 326390 w 485664"/>
                <a:gd name="connsiteY21" fmla="*/ 231968 h 247113"/>
                <a:gd name="connsiteX22" fmla="*/ 414668 w 485664"/>
                <a:gd name="connsiteY22" fmla="*/ 247113 h 247113"/>
                <a:gd name="connsiteX23" fmla="*/ 430112 w 485664"/>
                <a:gd name="connsiteY23" fmla="*/ 225312 h 247113"/>
                <a:gd name="connsiteX24" fmla="*/ 429817 w 485664"/>
                <a:gd name="connsiteY24" fmla="*/ 191587 h 247113"/>
                <a:gd name="connsiteX25" fmla="*/ 399366 w 485664"/>
                <a:gd name="connsiteY25" fmla="*/ 173739 h 247113"/>
                <a:gd name="connsiteX26" fmla="*/ 412250 w 485664"/>
                <a:gd name="connsiteY26" fmla="*/ 162696 h 247113"/>
                <a:gd name="connsiteX27" fmla="*/ 445556 w 485664"/>
                <a:gd name="connsiteY27" fmla="*/ 179814 h 247113"/>
                <a:gd name="connsiteX28" fmla="*/ 476444 w 485664"/>
                <a:gd name="connsiteY28" fmla="*/ 162547 h 247113"/>
                <a:gd name="connsiteX29" fmla="*/ 485664 w 485664"/>
                <a:gd name="connsiteY29" fmla="*/ 118802 h 247113"/>
                <a:gd name="connsiteX30" fmla="*/ 451922 w 485664"/>
                <a:gd name="connsiteY30" fmla="*/ 61743 h 247113"/>
                <a:gd name="connsiteX0" fmla="*/ 451922 w 485664"/>
                <a:gd name="connsiteY0" fmla="*/ 61743 h 247113"/>
                <a:gd name="connsiteX1" fmla="*/ 414810 w 485664"/>
                <a:gd name="connsiteY1" fmla="*/ 39210 h 247113"/>
                <a:gd name="connsiteX2" fmla="*/ 365623 w 485664"/>
                <a:gd name="connsiteY2" fmla="*/ 50402 h 247113"/>
                <a:gd name="connsiteX3" fmla="*/ 327484 w 485664"/>
                <a:gd name="connsiteY3" fmla="*/ 10170 h 247113"/>
                <a:gd name="connsiteX4" fmla="*/ 290230 w 485664"/>
                <a:gd name="connsiteY4" fmla="*/ 20921 h 247113"/>
                <a:gd name="connsiteX5" fmla="*/ 245725 w 485664"/>
                <a:gd name="connsiteY5" fmla="*/ 0 h 247113"/>
                <a:gd name="connsiteX6" fmla="*/ 196976 w 485664"/>
                <a:gd name="connsiteY6" fmla="*/ 18949 h 247113"/>
                <a:gd name="connsiteX7" fmla="*/ 176993 w 485664"/>
                <a:gd name="connsiteY7" fmla="*/ 1831 h 247113"/>
                <a:gd name="connsiteX8" fmla="*/ 143688 w 485664"/>
                <a:gd name="connsiteY8" fmla="*/ 8488 h 247113"/>
                <a:gd name="connsiteX9" fmla="*/ 113237 w 485664"/>
                <a:gd name="connsiteY9" fmla="*/ 52233 h 247113"/>
                <a:gd name="connsiteX10" fmla="*/ 113237 w 485664"/>
                <a:gd name="connsiteY10" fmla="*/ 58890 h 247113"/>
                <a:gd name="connsiteX11" fmla="*/ 77077 w 485664"/>
                <a:gd name="connsiteY11" fmla="*/ 95978 h 247113"/>
                <a:gd name="connsiteX12" fmla="*/ 0 w 485664"/>
                <a:gd name="connsiteY12" fmla="*/ 205341 h 247113"/>
                <a:gd name="connsiteX13" fmla="*/ 113237 w 485664"/>
                <a:gd name="connsiteY13" fmla="*/ 245282 h 247113"/>
                <a:gd name="connsiteX14" fmla="*/ 117044 w 485664"/>
                <a:gd name="connsiteY14" fmla="*/ 245282 h 247113"/>
                <a:gd name="connsiteX15" fmla="*/ 126559 w 485664"/>
                <a:gd name="connsiteY15" fmla="*/ 198684 h 247113"/>
                <a:gd name="connsiteX16" fmla="*/ 199831 w 485664"/>
                <a:gd name="connsiteY16" fmla="*/ 198684 h 247113"/>
                <a:gd name="connsiteX17" fmla="*/ 216959 w 485664"/>
                <a:gd name="connsiteY17" fmla="*/ 145429 h 247113"/>
                <a:gd name="connsiteX18" fmla="*/ 286424 w 485664"/>
                <a:gd name="connsiteY18" fmla="*/ 145429 h 247113"/>
                <a:gd name="connsiteX19" fmla="*/ 310213 w 485664"/>
                <a:gd name="connsiteY19" fmla="*/ 175861 h 247113"/>
                <a:gd name="connsiteX20" fmla="*/ 299746 w 485664"/>
                <a:gd name="connsiteY20" fmla="*/ 205341 h 247113"/>
                <a:gd name="connsiteX21" fmla="*/ 326390 w 485664"/>
                <a:gd name="connsiteY21" fmla="*/ 238334 h 247113"/>
                <a:gd name="connsiteX22" fmla="*/ 414668 w 485664"/>
                <a:gd name="connsiteY22" fmla="*/ 247113 h 247113"/>
                <a:gd name="connsiteX23" fmla="*/ 430112 w 485664"/>
                <a:gd name="connsiteY23" fmla="*/ 225312 h 247113"/>
                <a:gd name="connsiteX24" fmla="*/ 429817 w 485664"/>
                <a:gd name="connsiteY24" fmla="*/ 191587 h 247113"/>
                <a:gd name="connsiteX25" fmla="*/ 399366 w 485664"/>
                <a:gd name="connsiteY25" fmla="*/ 173739 h 247113"/>
                <a:gd name="connsiteX26" fmla="*/ 412250 w 485664"/>
                <a:gd name="connsiteY26" fmla="*/ 162696 h 247113"/>
                <a:gd name="connsiteX27" fmla="*/ 445556 w 485664"/>
                <a:gd name="connsiteY27" fmla="*/ 179814 h 247113"/>
                <a:gd name="connsiteX28" fmla="*/ 476444 w 485664"/>
                <a:gd name="connsiteY28" fmla="*/ 162547 h 247113"/>
                <a:gd name="connsiteX29" fmla="*/ 485664 w 485664"/>
                <a:gd name="connsiteY29" fmla="*/ 118802 h 247113"/>
                <a:gd name="connsiteX30" fmla="*/ 451922 w 485664"/>
                <a:gd name="connsiteY30" fmla="*/ 61743 h 24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85664" h="247113">
                  <a:moveTo>
                    <a:pt x="451922" y="61743"/>
                  </a:moveTo>
                  <a:lnTo>
                    <a:pt x="414810" y="39210"/>
                  </a:lnTo>
                  <a:lnTo>
                    <a:pt x="365623" y="50402"/>
                  </a:lnTo>
                  <a:lnTo>
                    <a:pt x="327484" y="10170"/>
                  </a:lnTo>
                  <a:lnTo>
                    <a:pt x="290230" y="20921"/>
                  </a:lnTo>
                  <a:lnTo>
                    <a:pt x="245725" y="0"/>
                  </a:lnTo>
                  <a:lnTo>
                    <a:pt x="196976" y="18949"/>
                  </a:lnTo>
                  <a:lnTo>
                    <a:pt x="176993" y="1831"/>
                  </a:lnTo>
                  <a:lnTo>
                    <a:pt x="143688" y="8488"/>
                  </a:lnTo>
                  <a:lnTo>
                    <a:pt x="113237" y="52233"/>
                  </a:lnTo>
                  <a:lnTo>
                    <a:pt x="113237" y="58890"/>
                  </a:lnTo>
                  <a:lnTo>
                    <a:pt x="77077" y="95978"/>
                  </a:lnTo>
                  <a:lnTo>
                    <a:pt x="0" y="205341"/>
                  </a:lnTo>
                  <a:lnTo>
                    <a:pt x="113237" y="245282"/>
                  </a:lnTo>
                  <a:lnTo>
                    <a:pt x="117044" y="245282"/>
                  </a:lnTo>
                  <a:lnTo>
                    <a:pt x="126559" y="198684"/>
                  </a:lnTo>
                  <a:lnTo>
                    <a:pt x="199831" y="198684"/>
                  </a:lnTo>
                  <a:lnTo>
                    <a:pt x="216959" y="145429"/>
                  </a:lnTo>
                  <a:lnTo>
                    <a:pt x="286424" y="145429"/>
                  </a:lnTo>
                  <a:lnTo>
                    <a:pt x="310213" y="175861"/>
                  </a:lnTo>
                  <a:lnTo>
                    <a:pt x="299746" y="205341"/>
                  </a:lnTo>
                  <a:lnTo>
                    <a:pt x="326390" y="238334"/>
                  </a:lnTo>
                  <a:lnTo>
                    <a:pt x="414668" y="247113"/>
                  </a:lnTo>
                  <a:lnTo>
                    <a:pt x="430112" y="225312"/>
                  </a:lnTo>
                  <a:cubicBezTo>
                    <a:pt x="430014" y="214070"/>
                    <a:pt x="429915" y="202829"/>
                    <a:pt x="429817" y="191587"/>
                  </a:cubicBezTo>
                  <a:lnTo>
                    <a:pt x="399366" y="173739"/>
                  </a:lnTo>
                  <a:lnTo>
                    <a:pt x="412250" y="162696"/>
                  </a:lnTo>
                  <a:lnTo>
                    <a:pt x="445556" y="179814"/>
                  </a:lnTo>
                  <a:lnTo>
                    <a:pt x="476444" y="162547"/>
                  </a:lnTo>
                  <a:lnTo>
                    <a:pt x="485664" y="118802"/>
                  </a:lnTo>
                  <a:cubicBezTo>
                    <a:pt x="475831" y="99782"/>
                    <a:pt x="461755" y="80763"/>
                    <a:pt x="451922" y="61743"/>
                  </a:cubicBezTo>
                  <a:close/>
                </a:path>
              </a:pathLst>
            </a:custGeom>
            <a:solidFill>
              <a:srgbClr val="64C2A4"/>
            </a:solidFill>
            <a:ln w="15875" cap="flat">
              <a:solidFill>
                <a:schemeClr val="bg1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8">
              <a:extLst>
                <a:ext uri="{FF2B5EF4-FFF2-40B4-BE49-F238E27FC236}">
                  <a16:creationId xmlns:a16="http://schemas.microsoft.com/office/drawing/2014/main" id="{B5D4ADED-6C11-AC3D-6963-B01BBEA9F38D}"/>
                </a:ext>
              </a:extLst>
            </p:cNvPr>
            <p:cNvSpPr/>
            <p:nvPr/>
          </p:nvSpPr>
          <p:spPr>
            <a:xfrm>
              <a:off x="5759985" y="3283485"/>
              <a:ext cx="1089420" cy="1013995"/>
            </a:xfrm>
            <a:custGeom>
              <a:avLst/>
              <a:gdLst>
                <a:gd name="connsiteX0" fmla="*/ 717487 w 727002"/>
                <a:gd name="connsiteY0" fmla="*/ 356618 h 662833"/>
                <a:gd name="connsiteX1" fmla="*/ 570945 w 727002"/>
                <a:gd name="connsiteY1" fmla="*/ 283392 h 662833"/>
                <a:gd name="connsiteX2" fmla="*/ 630894 w 727002"/>
                <a:gd name="connsiteY2" fmla="*/ 183539 h 662833"/>
                <a:gd name="connsiteX3" fmla="*/ 540494 w 727002"/>
                <a:gd name="connsiteY3" fmla="*/ 86539 h 662833"/>
                <a:gd name="connsiteX4" fmla="*/ 550962 w 727002"/>
                <a:gd name="connsiteY4" fmla="*/ 0 h 662833"/>
                <a:gd name="connsiteX5" fmla="*/ 477690 w 727002"/>
                <a:gd name="connsiteY5" fmla="*/ 3804 h 662833"/>
                <a:gd name="connsiteX6" fmla="*/ 377775 w 727002"/>
                <a:gd name="connsiteY6" fmla="*/ 43745 h 662833"/>
                <a:gd name="connsiteX7" fmla="*/ 347325 w 727002"/>
                <a:gd name="connsiteY7" fmla="*/ 29480 h 662833"/>
                <a:gd name="connsiteX8" fmla="*/ 275005 w 727002"/>
                <a:gd name="connsiteY8" fmla="*/ 54206 h 662833"/>
                <a:gd name="connsiteX9" fmla="*/ 275005 w 727002"/>
                <a:gd name="connsiteY9" fmla="*/ 53255 h 662833"/>
                <a:gd name="connsiteX10" fmla="*/ 252167 w 727002"/>
                <a:gd name="connsiteY10" fmla="*/ 19971 h 662833"/>
                <a:gd name="connsiteX11" fmla="*/ 225523 w 727002"/>
                <a:gd name="connsiteY11" fmla="*/ 26627 h 662833"/>
                <a:gd name="connsiteX12" fmla="*/ 192218 w 727002"/>
                <a:gd name="connsiteY12" fmla="*/ 9510 h 662833"/>
                <a:gd name="connsiteX13" fmla="*/ 175090 w 727002"/>
                <a:gd name="connsiteY13" fmla="*/ 33284 h 662833"/>
                <a:gd name="connsiteX14" fmla="*/ 205540 w 727002"/>
                <a:gd name="connsiteY14" fmla="*/ 53255 h 662833"/>
                <a:gd name="connsiteX15" fmla="*/ 212201 w 727002"/>
                <a:gd name="connsiteY15" fmla="*/ 82735 h 662833"/>
                <a:gd name="connsiteX16" fmla="*/ 198879 w 727002"/>
                <a:gd name="connsiteY16" fmla="*/ 96049 h 662833"/>
                <a:gd name="connsiteX17" fmla="*/ 212201 w 727002"/>
                <a:gd name="connsiteY17" fmla="*/ 126480 h 662833"/>
                <a:gd name="connsiteX18" fmla="*/ 241700 w 727002"/>
                <a:gd name="connsiteY18" fmla="*/ 142647 h 662833"/>
                <a:gd name="connsiteX19" fmla="*/ 225523 w 727002"/>
                <a:gd name="connsiteY19" fmla="*/ 193049 h 662833"/>
                <a:gd name="connsiteX20" fmla="*/ 225523 w 727002"/>
                <a:gd name="connsiteY20" fmla="*/ 199706 h 662833"/>
                <a:gd name="connsiteX21" fmla="*/ 232184 w 727002"/>
                <a:gd name="connsiteY21" fmla="*/ 279588 h 662833"/>
                <a:gd name="connsiteX22" fmla="*/ 188412 w 727002"/>
                <a:gd name="connsiteY22" fmla="*/ 269128 h 662833"/>
                <a:gd name="connsiteX23" fmla="*/ 157961 w 727002"/>
                <a:gd name="connsiteY23" fmla="*/ 262471 h 662833"/>
                <a:gd name="connsiteX24" fmla="*/ 108480 w 727002"/>
                <a:gd name="connsiteY24" fmla="*/ 269128 h 662833"/>
                <a:gd name="connsiteX25" fmla="*/ 91351 w 727002"/>
                <a:gd name="connsiteY25" fmla="*/ 306216 h 662833"/>
                <a:gd name="connsiteX26" fmla="*/ 72320 w 727002"/>
                <a:gd name="connsiteY26" fmla="*/ 312873 h 662833"/>
                <a:gd name="connsiteX27" fmla="*/ 5710 w 727002"/>
                <a:gd name="connsiteY27" fmla="*/ 426039 h 662833"/>
                <a:gd name="connsiteX28" fmla="*/ 48530 w 727002"/>
                <a:gd name="connsiteY28" fmla="*/ 472637 h 662833"/>
                <a:gd name="connsiteX29" fmla="*/ 49482 w 727002"/>
                <a:gd name="connsiteY29" fmla="*/ 472637 h 662833"/>
                <a:gd name="connsiteX30" fmla="*/ 0 w 727002"/>
                <a:gd name="connsiteY30" fmla="*/ 549667 h 662833"/>
                <a:gd name="connsiteX31" fmla="*/ 19983 w 727002"/>
                <a:gd name="connsiteY31" fmla="*/ 602922 h 662833"/>
                <a:gd name="connsiteX32" fmla="*/ 56143 w 727002"/>
                <a:gd name="connsiteY32" fmla="*/ 592461 h 662833"/>
                <a:gd name="connsiteX33" fmla="*/ 59949 w 727002"/>
                <a:gd name="connsiteY33" fmla="*/ 645716 h 662833"/>
                <a:gd name="connsiteX34" fmla="*/ 109431 w 727002"/>
                <a:gd name="connsiteY34" fmla="*/ 662834 h 662833"/>
                <a:gd name="connsiteX35" fmla="*/ 129414 w 727002"/>
                <a:gd name="connsiteY35" fmla="*/ 659030 h 662833"/>
                <a:gd name="connsiteX36" fmla="*/ 165574 w 727002"/>
                <a:gd name="connsiteY36" fmla="*/ 659030 h 662833"/>
                <a:gd name="connsiteX37" fmla="*/ 165574 w 727002"/>
                <a:gd name="connsiteY37" fmla="*/ 659030 h 662833"/>
                <a:gd name="connsiteX38" fmla="*/ 288327 w 727002"/>
                <a:gd name="connsiteY38" fmla="*/ 659030 h 662833"/>
                <a:gd name="connsiteX39" fmla="*/ 245506 w 727002"/>
                <a:gd name="connsiteY39" fmla="*/ 602922 h 662833"/>
                <a:gd name="connsiteX40" fmla="*/ 245506 w 727002"/>
                <a:gd name="connsiteY40" fmla="*/ 559177 h 662833"/>
                <a:gd name="connsiteX41" fmla="*/ 352083 w 727002"/>
                <a:gd name="connsiteY41" fmla="*/ 559177 h 662833"/>
                <a:gd name="connsiteX42" fmla="*/ 381581 w 727002"/>
                <a:gd name="connsiteY42" fmla="*/ 579147 h 662833"/>
                <a:gd name="connsiteX43" fmla="*/ 381581 w 727002"/>
                <a:gd name="connsiteY43" fmla="*/ 525892 h 662833"/>
                <a:gd name="connsiteX44" fmla="*/ 401564 w 727002"/>
                <a:gd name="connsiteY44" fmla="*/ 523039 h 662833"/>
                <a:gd name="connsiteX45" fmla="*/ 388242 w 727002"/>
                <a:gd name="connsiteY45" fmla="*/ 449814 h 662833"/>
                <a:gd name="connsiteX46" fmla="*/ 453901 w 727002"/>
                <a:gd name="connsiteY46" fmla="*/ 439353 h 662833"/>
                <a:gd name="connsiteX47" fmla="*/ 484351 w 727002"/>
                <a:gd name="connsiteY47" fmla="*/ 403216 h 662833"/>
                <a:gd name="connsiteX48" fmla="*/ 510995 w 727002"/>
                <a:gd name="connsiteY48" fmla="*/ 406069 h 662833"/>
                <a:gd name="connsiteX49" fmla="*/ 524318 w 727002"/>
                <a:gd name="connsiteY49" fmla="*/ 392755 h 662833"/>
                <a:gd name="connsiteX50" fmla="*/ 544301 w 727002"/>
                <a:gd name="connsiteY50" fmla="*/ 399412 h 662833"/>
                <a:gd name="connsiteX51" fmla="*/ 520511 w 727002"/>
                <a:gd name="connsiteY51" fmla="*/ 449814 h 662833"/>
                <a:gd name="connsiteX52" fmla="*/ 590928 w 727002"/>
                <a:gd name="connsiteY52" fmla="*/ 469785 h 662833"/>
                <a:gd name="connsiteX53" fmla="*/ 607104 w 727002"/>
                <a:gd name="connsiteY53" fmla="*/ 443157 h 662833"/>
                <a:gd name="connsiteX54" fmla="*/ 687037 w 727002"/>
                <a:gd name="connsiteY54" fmla="*/ 459324 h 662833"/>
                <a:gd name="connsiteX55" fmla="*/ 727003 w 727002"/>
                <a:gd name="connsiteY55" fmla="*/ 375637 h 662833"/>
                <a:gd name="connsiteX0" fmla="*/ 717487 w 727003"/>
                <a:gd name="connsiteY0" fmla="*/ 356618 h 662834"/>
                <a:gd name="connsiteX1" fmla="*/ 570945 w 727003"/>
                <a:gd name="connsiteY1" fmla="*/ 283392 h 662834"/>
                <a:gd name="connsiteX2" fmla="*/ 630894 w 727003"/>
                <a:gd name="connsiteY2" fmla="*/ 183539 h 662834"/>
                <a:gd name="connsiteX3" fmla="*/ 540494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88327 w 727003"/>
                <a:gd name="connsiteY38" fmla="*/ 659030 h 662834"/>
                <a:gd name="connsiteX39" fmla="*/ 245506 w 727003"/>
                <a:gd name="connsiteY39" fmla="*/ 602922 h 662834"/>
                <a:gd name="connsiteX40" fmla="*/ 245506 w 727003"/>
                <a:gd name="connsiteY40" fmla="*/ 559177 h 662834"/>
                <a:gd name="connsiteX41" fmla="*/ 352083 w 727003"/>
                <a:gd name="connsiteY41" fmla="*/ 559177 h 662834"/>
                <a:gd name="connsiteX42" fmla="*/ 381581 w 727003"/>
                <a:gd name="connsiteY42" fmla="*/ 579147 h 662834"/>
                <a:gd name="connsiteX43" fmla="*/ 381581 w 727003"/>
                <a:gd name="connsiteY43" fmla="*/ 525892 h 662834"/>
                <a:gd name="connsiteX44" fmla="*/ 401564 w 727003"/>
                <a:gd name="connsiteY44" fmla="*/ 523039 h 662834"/>
                <a:gd name="connsiteX45" fmla="*/ 388242 w 727003"/>
                <a:gd name="connsiteY45" fmla="*/ 449814 h 662834"/>
                <a:gd name="connsiteX46" fmla="*/ 453901 w 727003"/>
                <a:gd name="connsiteY46" fmla="*/ 439353 h 662834"/>
                <a:gd name="connsiteX47" fmla="*/ 484351 w 727003"/>
                <a:gd name="connsiteY47" fmla="*/ 403216 h 662834"/>
                <a:gd name="connsiteX48" fmla="*/ 510995 w 727003"/>
                <a:gd name="connsiteY48" fmla="*/ 406069 h 662834"/>
                <a:gd name="connsiteX49" fmla="*/ 524318 w 727003"/>
                <a:gd name="connsiteY49" fmla="*/ 392755 h 662834"/>
                <a:gd name="connsiteX50" fmla="*/ 544301 w 727003"/>
                <a:gd name="connsiteY50" fmla="*/ 399412 h 662834"/>
                <a:gd name="connsiteX51" fmla="*/ 520511 w 727003"/>
                <a:gd name="connsiteY51" fmla="*/ 449814 h 662834"/>
                <a:gd name="connsiteX52" fmla="*/ 590928 w 727003"/>
                <a:gd name="connsiteY52" fmla="*/ 469785 h 662834"/>
                <a:gd name="connsiteX53" fmla="*/ 607104 w 727003"/>
                <a:gd name="connsiteY53" fmla="*/ 443157 h 662834"/>
                <a:gd name="connsiteX54" fmla="*/ 687037 w 727003"/>
                <a:gd name="connsiteY54" fmla="*/ 459324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2834"/>
                <a:gd name="connsiteX1" fmla="*/ 570945 w 727003"/>
                <a:gd name="connsiteY1" fmla="*/ 283392 h 662834"/>
                <a:gd name="connsiteX2" fmla="*/ 630894 w 727003"/>
                <a:gd name="connsiteY2" fmla="*/ 183539 h 662834"/>
                <a:gd name="connsiteX3" fmla="*/ 548982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88327 w 727003"/>
                <a:gd name="connsiteY38" fmla="*/ 659030 h 662834"/>
                <a:gd name="connsiteX39" fmla="*/ 245506 w 727003"/>
                <a:gd name="connsiteY39" fmla="*/ 602922 h 662834"/>
                <a:gd name="connsiteX40" fmla="*/ 245506 w 727003"/>
                <a:gd name="connsiteY40" fmla="*/ 559177 h 662834"/>
                <a:gd name="connsiteX41" fmla="*/ 352083 w 727003"/>
                <a:gd name="connsiteY41" fmla="*/ 559177 h 662834"/>
                <a:gd name="connsiteX42" fmla="*/ 381581 w 727003"/>
                <a:gd name="connsiteY42" fmla="*/ 579147 h 662834"/>
                <a:gd name="connsiteX43" fmla="*/ 381581 w 727003"/>
                <a:gd name="connsiteY43" fmla="*/ 525892 h 662834"/>
                <a:gd name="connsiteX44" fmla="*/ 401564 w 727003"/>
                <a:gd name="connsiteY44" fmla="*/ 523039 h 662834"/>
                <a:gd name="connsiteX45" fmla="*/ 388242 w 727003"/>
                <a:gd name="connsiteY45" fmla="*/ 449814 h 662834"/>
                <a:gd name="connsiteX46" fmla="*/ 453901 w 727003"/>
                <a:gd name="connsiteY46" fmla="*/ 439353 h 662834"/>
                <a:gd name="connsiteX47" fmla="*/ 484351 w 727003"/>
                <a:gd name="connsiteY47" fmla="*/ 403216 h 662834"/>
                <a:gd name="connsiteX48" fmla="*/ 510995 w 727003"/>
                <a:gd name="connsiteY48" fmla="*/ 406069 h 662834"/>
                <a:gd name="connsiteX49" fmla="*/ 524318 w 727003"/>
                <a:gd name="connsiteY49" fmla="*/ 392755 h 662834"/>
                <a:gd name="connsiteX50" fmla="*/ 544301 w 727003"/>
                <a:gd name="connsiteY50" fmla="*/ 399412 h 662834"/>
                <a:gd name="connsiteX51" fmla="*/ 520511 w 727003"/>
                <a:gd name="connsiteY51" fmla="*/ 449814 h 662834"/>
                <a:gd name="connsiteX52" fmla="*/ 590928 w 727003"/>
                <a:gd name="connsiteY52" fmla="*/ 469785 h 662834"/>
                <a:gd name="connsiteX53" fmla="*/ 607104 w 727003"/>
                <a:gd name="connsiteY53" fmla="*/ 443157 h 662834"/>
                <a:gd name="connsiteX54" fmla="*/ 687037 w 727003"/>
                <a:gd name="connsiteY54" fmla="*/ 459324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2834"/>
                <a:gd name="connsiteX1" fmla="*/ 570945 w 727003"/>
                <a:gd name="connsiteY1" fmla="*/ 283392 h 662834"/>
                <a:gd name="connsiteX2" fmla="*/ 637260 w 727003"/>
                <a:gd name="connsiteY2" fmla="*/ 181417 h 662834"/>
                <a:gd name="connsiteX3" fmla="*/ 548982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88327 w 727003"/>
                <a:gd name="connsiteY38" fmla="*/ 659030 h 662834"/>
                <a:gd name="connsiteX39" fmla="*/ 245506 w 727003"/>
                <a:gd name="connsiteY39" fmla="*/ 602922 h 662834"/>
                <a:gd name="connsiteX40" fmla="*/ 245506 w 727003"/>
                <a:gd name="connsiteY40" fmla="*/ 559177 h 662834"/>
                <a:gd name="connsiteX41" fmla="*/ 352083 w 727003"/>
                <a:gd name="connsiteY41" fmla="*/ 559177 h 662834"/>
                <a:gd name="connsiteX42" fmla="*/ 381581 w 727003"/>
                <a:gd name="connsiteY42" fmla="*/ 579147 h 662834"/>
                <a:gd name="connsiteX43" fmla="*/ 381581 w 727003"/>
                <a:gd name="connsiteY43" fmla="*/ 525892 h 662834"/>
                <a:gd name="connsiteX44" fmla="*/ 401564 w 727003"/>
                <a:gd name="connsiteY44" fmla="*/ 523039 h 662834"/>
                <a:gd name="connsiteX45" fmla="*/ 388242 w 727003"/>
                <a:gd name="connsiteY45" fmla="*/ 449814 h 662834"/>
                <a:gd name="connsiteX46" fmla="*/ 453901 w 727003"/>
                <a:gd name="connsiteY46" fmla="*/ 439353 h 662834"/>
                <a:gd name="connsiteX47" fmla="*/ 484351 w 727003"/>
                <a:gd name="connsiteY47" fmla="*/ 403216 h 662834"/>
                <a:gd name="connsiteX48" fmla="*/ 510995 w 727003"/>
                <a:gd name="connsiteY48" fmla="*/ 406069 h 662834"/>
                <a:gd name="connsiteX49" fmla="*/ 524318 w 727003"/>
                <a:gd name="connsiteY49" fmla="*/ 392755 h 662834"/>
                <a:gd name="connsiteX50" fmla="*/ 544301 w 727003"/>
                <a:gd name="connsiteY50" fmla="*/ 399412 h 662834"/>
                <a:gd name="connsiteX51" fmla="*/ 520511 w 727003"/>
                <a:gd name="connsiteY51" fmla="*/ 449814 h 662834"/>
                <a:gd name="connsiteX52" fmla="*/ 590928 w 727003"/>
                <a:gd name="connsiteY52" fmla="*/ 469785 h 662834"/>
                <a:gd name="connsiteX53" fmla="*/ 607104 w 727003"/>
                <a:gd name="connsiteY53" fmla="*/ 443157 h 662834"/>
                <a:gd name="connsiteX54" fmla="*/ 687037 w 727003"/>
                <a:gd name="connsiteY54" fmla="*/ 459324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2834"/>
                <a:gd name="connsiteX1" fmla="*/ 581555 w 727003"/>
                <a:gd name="connsiteY1" fmla="*/ 283392 h 662834"/>
                <a:gd name="connsiteX2" fmla="*/ 637260 w 727003"/>
                <a:gd name="connsiteY2" fmla="*/ 181417 h 662834"/>
                <a:gd name="connsiteX3" fmla="*/ 548982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88327 w 727003"/>
                <a:gd name="connsiteY38" fmla="*/ 659030 h 662834"/>
                <a:gd name="connsiteX39" fmla="*/ 245506 w 727003"/>
                <a:gd name="connsiteY39" fmla="*/ 602922 h 662834"/>
                <a:gd name="connsiteX40" fmla="*/ 245506 w 727003"/>
                <a:gd name="connsiteY40" fmla="*/ 559177 h 662834"/>
                <a:gd name="connsiteX41" fmla="*/ 352083 w 727003"/>
                <a:gd name="connsiteY41" fmla="*/ 559177 h 662834"/>
                <a:gd name="connsiteX42" fmla="*/ 381581 w 727003"/>
                <a:gd name="connsiteY42" fmla="*/ 579147 h 662834"/>
                <a:gd name="connsiteX43" fmla="*/ 381581 w 727003"/>
                <a:gd name="connsiteY43" fmla="*/ 525892 h 662834"/>
                <a:gd name="connsiteX44" fmla="*/ 401564 w 727003"/>
                <a:gd name="connsiteY44" fmla="*/ 523039 h 662834"/>
                <a:gd name="connsiteX45" fmla="*/ 388242 w 727003"/>
                <a:gd name="connsiteY45" fmla="*/ 449814 h 662834"/>
                <a:gd name="connsiteX46" fmla="*/ 453901 w 727003"/>
                <a:gd name="connsiteY46" fmla="*/ 439353 h 662834"/>
                <a:gd name="connsiteX47" fmla="*/ 484351 w 727003"/>
                <a:gd name="connsiteY47" fmla="*/ 403216 h 662834"/>
                <a:gd name="connsiteX48" fmla="*/ 510995 w 727003"/>
                <a:gd name="connsiteY48" fmla="*/ 406069 h 662834"/>
                <a:gd name="connsiteX49" fmla="*/ 524318 w 727003"/>
                <a:gd name="connsiteY49" fmla="*/ 392755 h 662834"/>
                <a:gd name="connsiteX50" fmla="*/ 544301 w 727003"/>
                <a:gd name="connsiteY50" fmla="*/ 399412 h 662834"/>
                <a:gd name="connsiteX51" fmla="*/ 520511 w 727003"/>
                <a:gd name="connsiteY51" fmla="*/ 449814 h 662834"/>
                <a:gd name="connsiteX52" fmla="*/ 590928 w 727003"/>
                <a:gd name="connsiteY52" fmla="*/ 469785 h 662834"/>
                <a:gd name="connsiteX53" fmla="*/ 607104 w 727003"/>
                <a:gd name="connsiteY53" fmla="*/ 443157 h 662834"/>
                <a:gd name="connsiteX54" fmla="*/ 687037 w 727003"/>
                <a:gd name="connsiteY54" fmla="*/ 459324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2834"/>
                <a:gd name="connsiteX1" fmla="*/ 581555 w 727003"/>
                <a:gd name="connsiteY1" fmla="*/ 283392 h 662834"/>
                <a:gd name="connsiteX2" fmla="*/ 637260 w 727003"/>
                <a:gd name="connsiteY2" fmla="*/ 181417 h 662834"/>
                <a:gd name="connsiteX3" fmla="*/ 548982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88327 w 727003"/>
                <a:gd name="connsiteY38" fmla="*/ 659030 h 662834"/>
                <a:gd name="connsiteX39" fmla="*/ 245506 w 727003"/>
                <a:gd name="connsiteY39" fmla="*/ 602922 h 662834"/>
                <a:gd name="connsiteX40" fmla="*/ 245506 w 727003"/>
                <a:gd name="connsiteY40" fmla="*/ 559177 h 662834"/>
                <a:gd name="connsiteX41" fmla="*/ 352083 w 727003"/>
                <a:gd name="connsiteY41" fmla="*/ 559177 h 662834"/>
                <a:gd name="connsiteX42" fmla="*/ 381581 w 727003"/>
                <a:gd name="connsiteY42" fmla="*/ 579147 h 662834"/>
                <a:gd name="connsiteX43" fmla="*/ 381581 w 727003"/>
                <a:gd name="connsiteY43" fmla="*/ 525892 h 662834"/>
                <a:gd name="connsiteX44" fmla="*/ 401564 w 727003"/>
                <a:gd name="connsiteY44" fmla="*/ 523039 h 662834"/>
                <a:gd name="connsiteX45" fmla="*/ 388242 w 727003"/>
                <a:gd name="connsiteY45" fmla="*/ 449814 h 662834"/>
                <a:gd name="connsiteX46" fmla="*/ 453901 w 727003"/>
                <a:gd name="connsiteY46" fmla="*/ 439353 h 662834"/>
                <a:gd name="connsiteX47" fmla="*/ 484351 w 727003"/>
                <a:gd name="connsiteY47" fmla="*/ 403216 h 662834"/>
                <a:gd name="connsiteX48" fmla="*/ 510995 w 727003"/>
                <a:gd name="connsiteY48" fmla="*/ 406069 h 662834"/>
                <a:gd name="connsiteX49" fmla="*/ 524318 w 727003"/>
                <a:gd name="connsiteY49" fmla="*/ 392755 h 662834"/>
                <a:gd name="connsiteX50" fmla="*/ 544301 w 727003"/>
                <a:gd name="connsiteY50" fmla="*/ 399412 h 662834"/>
                <a:gd name="connsiteX51" fmla="*/ 520511 w 727003"/>
                <a:gd name="connsiteY51" fmla="*/ 449814 h 662834"/>
                <a:gd name="connsiteX52" fmla="*/ 590928 w 727003"/>
                <a:gd name="connsiteY52" fmla="*/ 469785 h 662834"/>
                <a:gd name="connsiteX53" fmla="*/ 607104 w 727003"/>
                <a:gd name="connsiteY53" fmla="*/ 443157 h 662834"/>
                <a:gd name="connsiteX54" fmla="*/ 691281 w 727003"/>
                <a:gd name="connsiteY54" fmla="*/ 465690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2834"/>
                <a:gd name="connsiteX1" fmla="*/ 581555 w 727003"/>
                <a:gd name="connsiteY1" fmla="*/ 283392 h 662834"/>
                <a:gd name="connsiteX2" fmla="*/ 637260 w 727003"/>
                <a:gd name="connsiteY2" fmla="*/ 181417 h 662834"/>
                <a:gd name="connsiteX3" fmla="*/ 548982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88327 w 727003"/>
                <a:gd name="connsiteY38" fmla="*/ 659030 h 662834"/>
                <a:gd name="connsiteX39" fmla="*/ 245506 w 727003"/>
                <a:gd name="connsiteY39" fmla="*/ 602922 h 662834"/>
                <a:gd name="connsiteX40" fmla="*/ 245506 w 727003"/>
                <a:gd name="connsiteY40" fmla="*/ 559177 h 662834"/>
                <a:gd name="connsiteX41" fmla="*/ 352083 w 727003"/>
                <a:gd name="connsiteY41" fmla="*/ 559177 h 662834"/>
                <a:gd name="connsiteX42" fmla="*/ 381581 w 727003"/>
                <a:gd name="connsiteY42" fmla="*/ 579147 h 662834"/>
                <a:gd name="connsiteX43" fmla="*/ 381581 w 727003"/>
                <a:gd name="connsiteY43" fmla="*/ 525892 h 662834"/>
                <a:gd name="connsiteX44" fmla="*/ 401564 w 727003"/>
                <a:gd name="connsiteY44" fmla="*/ 523039 h 662834"/>
                <a:gd name="connsiteX45" fmla="*/ 388242 w 727003"/>
                <a:gd name="connsiteY45" fmla="*/ 449814 h 662834"/>
                <a:gd name="connsiteX46" fmla="*/ 453901 w 727003"/>
                <a:gd name="connsiteY46" fmla="*/ 439353 h 662834"/>
                <a:gd name="connsiteX47" fmla="*/ 484351 w 727003"/>
                <a:gd name="connsiteY47" fmla="*/ 403216 h 662834"/>
                <a:gd name="connsiteX48" fmla="*/ 510995 w 727003"/>
                <a:gd name="connsiteY48" fmla="*/ 406069 h 662834"/>
                <a:gd name="connsiteX49" fmla="*/ 524318 w 727003"/>
                <a:gd name="connsiteY49" fmla="*/ 392755 h 662834"/>
                <a:gd name="connsiteX50" fmla="*/ 544301 w 727003"/>
                <a:gd name="connsiteY50" fmla="*/ 399412 h 662834"/>
                <a:gd name="connsiteX51" fmla="*/ 520511 w 727003"/>
                <a:gd name="connsiteY51" fmla="*/ 449814 h 662834"/>
                <a:gd name="connsiteX52" fmla="*/ 590928 w 727003"/>
                <a:gd name="connsiteY52" fmla="*/ 469785 h 662834"/>
                <a:gd name="connsiteX53" fmla="*/ 609226 w 727003"/>
                <a:gd name="connsiteY53" fmla="*/ 449523 h 662834"/>
                <a:gd name="connsiteX54" fmla="*/ 691281 w 727003"/>
                <a:gd name="connsiteY54" fmla="*/ 465690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2834"/>
                <a:gd name="connsiteX1" fmla="*/ 581555 w 727003"/>
                <a:gd name="connsiteY1" fmla="*/ 283392 h 662834"/>
                <a:gd name="connsiteX2" fmla="*/ 637260 w 727003"/>
                <a:gd name="connsiteY2" fmla="*/ 181417 h 662834"/>
                <a:gd name="connsiteX3" fmla="*/ 548982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88327 w 727003"/>
                <a:gd name="connsiteY38" fmla="*/ 659030 h 662834"/>
                <a:gd name="connsiteX39" fmla="*/ 245506 w 727003"/>
                <a:gd name="connsiteY39" fmla="*/ 602922 h 662834"/>
                <a:gd name="connsiteX40" fmla="*/ 245506 w 727003"/>
                <a:gd name="connsiteY40" fmla="*/ 559177 h 662834"/>
                <a:gd name="connsiteX41" fmla="*/ 352083 w 727003"/>
                <a:gd name="connsiteY41" fmla="*/ 559177 h 662834"/>
                <a:gd name="connsiteX42" fmla="*/ 381581 w 727003"/>
                <a:gd name="connsiteY42" fmla="*/ 579147 h 662834"/>
                <a:gd name="connsiteX43" fmla="*/ 381581 w 727003"/>
                <a:gd name="connsiteY43" fmla="*/ 525892 h 662834"/>
                <a:gd name="connsiteX44" fmla="*/ 401564 w 727003"/>
                <a:gd name="connsiteY44" fmla="*/ 523039 h 662834"/>
                <a:gd name="connsiteX45" fmla="*/ 388242 w 727003"/>
                <a:gd name="connsiteY45" fmla="*/ 449814 h 662834"/>
                <a:gd name="connsiteX46" fmla="*/ 453901 w 727003"/>
                <a:gd name="connsiteY46" fmla="*/ 439353 h 662834"/>
                <a:gd name="connsiteX47" fmla="*/ 484351 w 727003"/>
                <a:gd name="connsiteY47" fmla="*/ 403216 h 662834"/>
                <a:gd name="connsiteX48" fmla="*/ 510995 w 727003"/>
                <a:gd name="connsiteY48" fmla="*/ 406069 h 662834"/>
                <a:gd name="connsiteX49" fmla="*/ 524318 w 727003"/>
                <a:gd name="connsiteY49" fmla="*/ 392755 h 662834"/>
                <a:gd name="connsiteX50" fmla="*/ 544301 w 727003"/>
                <a:gd name="connsiteY50" fmla="*/ 399412 h 662834"/>
                <a:gd name="connsiteX51" fmla="*/ 520511 w 727003"/>
                <a:gd name="connsiteY51" fmla="*/ 449814 h 662834"/>
                <a:gd name="connsiteX52" fmla="*/ 588806 w 727003"/>
                <a:gd name="connsiteY52" fmla="*/ 476151 h 662834"/>
                <a:gd name="connsiteX53" fmla="*/ 609226 w 727003"/>
                <a:gd name="connsiteY53" fmla="*/ 449523 h 662834"/>
                <a:gd name="connsiteX54" fmla="*/ 691281 w 727003"/>
                <a:gd name="connsiteY54" fmla="*/ 465690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2834"/>
                <a:gd name="connsiteX1" fmla="*/ 581555 w 727003"/>
                <a:gd name="connsiteY1" fmla="*/ 283392 h 662834"/>
                <a:gd name="connsiteX2" fmla="*/ 637260 w 727003"/>
                <a:gd name="connsiteY2" fmla="*/ 181417 h 662834"/>
                <a:gd name="connsiteX3" fmla="*/ 548982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88327 w 727003"/>
                <a:gd name="connsiteY38" fmla="*/ 659030 h 662834"/>
                <a:gd name="connsiteX39" fmla="*/ 245506 w 727003"/>
                <a:gd name="connsiteY39" fmla="*/ 602922 h 662834"/>
                <a:gd name="connsiteX40" fmla="*/ 245506 w 727003"/>
                <a:gd name="connsiteY40" fmla="*/ 559177 h 662834"/>
                <a:gd name="connsiteX41" fmla="*/ 352083 w 727003"/>
                <a:gd name="connsiteY41" fmla="*/ 559177 h 662834"/>
                <a:gd name="connsiteX42" fmla="*/ 381581 w 727003"/>
                <a:gd name="connsiteY42" fmla="*/ 579147 h 662834"/>
                <a:gd name="connsiteX43" fmla="*/ 381581 w 727003"/>
                <a:gd name="connsiteY43" fmla="*/ 525892 h 662834"/>
                <a:gd name="connsiteX44" fmla="*/ 401564 w 727003"/>
                <a:gd name="connsiteY44" fmla="*/ 523039 h 662834"/>
                <a:gd name="connsiteX45" fmla="*/ 388242 w 727003"/>
                <a:gd name="connsiteY45" fmla="*/ 449814 h 662834"/>
                <a:gd name="connsiteX46" fmla="*/ 453901 w 727003"/>
                <a:gd name="connsiteY46" fmla="*/ 439353 h 662834"/>
                <a:gd name="connsiteX47" fmla="*/ 484351 w 727003"/>
                <a:gd name="connsiteY47" fmla="*/ 403216 h 662834"/>
                <a:gd name="connsiteX48" fmla="*/ 510995 w 727003"/>
                <a:gd name="connsiteY48" fmla="*/ 406069 h 662834"/>
                <a:gd name="connsiteX49" fmla="*/ 524318 w 727003"/>
                <a:gd name="connsiteY49" fmla="*/ 392755 h 662834"/>
                <a:gd name="connsiteX50" fmla="*/ 544301 w 727003"/>
                <a:gd name="connsiteY50" fmla="*/ 399412 h 662834"/>
                <a:gd name="connsiteX51" fmla="*/ 522633 w 727003"/>
                <a:gd name="connsiteY51" fmla="*/ 454058 h 662834"/>
                <a:gd name="connsiteX52" fmla="*/ 588806 w 727003"/>
                <a:gd name="connsiteY52" fmla="*/ 476151 h 662834"/>
                <a:gd name="connsiteX53" fmla="*/ 609226 w 727003"/>
                <a:gd name="connsiteY53" fmla="*/ 449523 h 662834"/>
                <a:gd name="connsiteX54" fmla="*/ 691281 w 727003"/>
                <a:gd name="connsiteY54" fmla="*/ 465690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2834"/>
                <a:gd name="connsiteX1" fmla="*/ 581555 w 727003"/>
                <a:gd name="connsiteY1" fmla="*/ 283392 h 662834"/>
                <a:gd name="connsiteX2" fmla="*/ 637260 w 727003"/>
                <a:gd name="connsiteY2" fmla="*/ 181417 h 662834"/>
                <a:gd name="connsiteX3" fmla="*/ 548982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88327 w 727003"/>
                <a:gd name="connsiteY38" fmla="*/ 659030 h 662834"/>
                <a:gd name="connsiteX39" fmla="*/ 245506 w 727003"/>
                <a:gd name="connsiteY39" fmla="*/ 602922 h 662834"/>
                <a:gd name="connsiteX40" fmla="*/ 245506 w 727003"/>
                <a:gd name="connsiteY40" fmla="*/ 559177 h 662834"/>
                <a:gd name="connsiteX41" fmla="*/ 352083 w 727003"/>
                <a:gd name="connsiteY41" fmla="*/ 559177 h 662834"/>
                <a:gd name="connsiteX42" fmla="*/ 381581 w 727003"/>
                <a:gd name="connsiteY42" fmla="*/ 579147 h 662834"/>
                <a:gd name="connsiteX43" fmla="*/ 381581 w 727003"/>
                <a:gd name="connsiteY43" fmla="*/ 525892 h 662834"/>
                <a:gd name="connsiteX44" fmla="*/ 401564 w 727003"/>
                <a:gd name="connsiteY44" fmla="*/ 523039 h 662834"/>
                <a:gd name="connsiteX45" fmla="*/ 388242 w 727003"/>
                <a:gd name="connsiteY45" fmla="*/ 449814 h 662834"/>
                <a:gd name="connsiteX46" fmla="*/ 453901 w 727003"/>
                <a:gd name="connsiteY46" fmla="*/ 439353 h 662834"/>
                <a:gd name="connsiteX47" fmla="*/ 484351 w 727003"/>
                <a:gd name="connsiteY47" fmla="*/ 403216 h 662834"/>
                <a:gd name="connsiteX48" fmla="*/ 510995 w 727003"/>
                <a:gd name="connsiteY48" fmla="*/ 406069 h 662834"/>
                <a:gd name="connsiteX49" fmla="*/ 524318 w 727003"/>
                <a:gd name="connsiteY49" fmla="*/ 392755 h 662834"/>
                <a:gd name="connsiteX50" fmla="*/ 544301 w 727003"/>
                <a:gd name="connsiteY50" fmla="*/ 405778 h 662834"/>
                <a:gd name="connsiteX51" fmla="*/ 522633 w 727003"/>
                <a:gd name="connsiteY51" fmla="*/ 454058 h 662834"/>
                <a:gd name="connsiteX52" fmla="*/ 588806 w 727003"/>
                <a:gd name="connsiteY52" fmla="*/ 476151 h 662834"/>
                <a:gd name="connsiteX53" fmla="*/ 609226 w 727003"/>
                <a:gd name="connsiteY53" fmla="*/ 449523 h 662834"/>
                <a:gd name="connsiteX54" fmla="*/ 691281 w 727003"/>
                <a:gd name="connsiteY54" fmla="*/ 465690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2834"/>
                <a:gd name="connsiteX1" fmla="*/ 581555 w 727003"/>
                <a:gd name="connsiteY1" fmla="*/ 283392 h 662834"/>
                <a:gd name="connsiteX2" fmla="*/ 637260 w 727003"/>
                <a:gd name="connsiteY2" fmla="*/ 181417 h 662834"/>
                <a:gd name="connsiteX3" fmla="*/ 548982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88327 w 727003"/>
                <a:gd name="connsiteY38" fmla="*/ 659030 h 662834"/>
                <a:gd name="connsiteX39" fmla="*/ 245506 w 727003"/>
                <a:gd name="connsiteY39" fmla="*/ 602922 h 662834"/>
                <a:gd name="connsiteX40" fmla="*/ 245506 w 727003"/>
                <a:gd name="connsiteY40" fmla="*/ 559177 h 662834"/>
                <a:gd name="connsiteX41" fmla="*/ 352083 w 727003"/>
                <a:gd name="connsiteY41" fmla="*/ 559177 h 662834"/>
                <a:gd name="connsiteX42" fmla="*/ 381581 w 727003"/>
                <a:gd name="connsiteY42" fmla="*/ 579147 h 662834"/>
                <a:gd name="connsiteX43" fmla="*/ 381581 w 727003"/>
                <a:gd name="connsiteY43" fmla="*/ 525892 h 662834"/>
                <a:gd name="connsiteX44" fmla="*/ 401564 w 727003"/>
                <a:gd name="connsiteY44" fmla="*/ 523039 h 662834"/>
                <a:gd name="connsiteX45" fmla="*/ 388242 w 727003"/>
                <a:gd name="connsiteY45" fmla="*/ 449814 h 662834"/>
                <a:gd name="connsiteX46" fmla="*/ 453901 w 727003"/>
                <a:gd name="connsiteY46" fmla="*/ 439353 h 662834"/>
                <a:gd name="connsiteX47" fmla="*/ 484351 w 727003"/>
                <a:gd name="connsiteY47" fmla="*/ 403216 h 662834"/>
                <a:gd name="connsiteX48" fmla="*/ 510995 w 727003"/>
                <a:gd name="connsiteY48" fmla="*/ 406069 h 662834"/>
                <a:gd name="connsiteX49" fmla="*/ 522196 w 727003"/>
                <a:gd name="connsiteY49" fmla="*/ 399121 h 662834"/>
                <a:gd name="connsiteX50" fmla="*/ 544301 w 727003"/>
                <a:gd name="connsiteY50" fmla="*/ 405778 h 662834"/>
                <a:gd name="connsiteX51" fmla="*/ 522633 w 727003"/>
                <a:gd name="connsiteY51" fmla="*/ 454058 h 662834"/>
                <a:gd name="connsiteX52" fmla="*/ 588806 w 727003"/>
                <a:gd name="connsiteY52" fmla="*/ 476151 h 662834"/>
                <a:gd name="connsiteX53" fmla="*/ 609226 w 727003"/>
                <a:gd name="connsiteY53" fmla="*/ 449523 h 662834"/>
                <a:gd name="connsiteX54" fmla="*/ 691281 w 727003"/>
                <a:gd name="connsiteY54" fmla="*/ 465690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2834"/>
                <a:gd name="connsiteX1" fmla="*/ 581555 w 727003"/>
                <a:gd name="connsiteY1" fmla="*/ 283392 h 662834"/>
                <a:gd name="connsiteX2" fmla="*/ 637260 w 727003"/>
                <a:gd name="connsiteY2" fmla="*/ 181417 h 662834"/>
                <a:gd name="connsiteX3" fmla="*/ 548982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88327 w 727003"/>
                <a:gd name="connsiteY38" fmla="*/ 659030 h 662834"/>
                <a:gd name="connsiteX39" fmla="*/ 245506 w 727003"/>
                <a:gd name="connsiteY39" fmla="*/ 602922 h 662834"/>
                <a:gd name="connsiteX40" fmla="*/ 245506 w 727003"/>
                <a:gd name="connsiteY40" fmla="*/ 559177 h 662834"/>
                <a:gd name="connsiteX41" fmla="*/ 352083 w 727003"/>
                <a:gd name="connsiteY41" fmla="*/ 559177 h 662834"/>
                <a:gd name="connsiteX42" fmla="*/ 381581 w 727003"/>
                <a:gd name="connsiteY42" fmla="*/ 579147 h 662834"/>
                <a:gd name="connsiteX43" fmla="*/ 381581 w 727003"/>
                <a:gd name="connsiteY43" fmla="*/ 525892 h 662834"/>
                <a:gd name="connsiteX44" fmla="*/ 401564 w 727003"/>
                <a:gd name="connsiteY44" fmla="*/ 523039 h 662834"/>
                <a:gd name="connsiteX45" fmla="*/ 388242 w 727003"/>
                <a:gd name="connsiteY45" fmla="*/ 449814 h 662834"/>
                <a:gd name="connsiteX46" fmla="*/ 453901 w 727003"/>
                <a:gd name="connsiteY46" fmla="*/ 439353 h 662834"/>
                <a:gd name="connsiteX47" fmla="*/ 484351 w 727003"/>
                <a:gd name="connsiteY47" fmla="*/ 403216 h 662834"/>
                <a:gd name="connsiteX48" fmla="*/ 508873 w 727003"/>
                <a:gd name="connsiteY48" fmla="*/ 414557 h 662834"/>
                <a:gd name="connsiteX49" fmla="*/ 522196 w 727003"/>
                <a:gd name="connsiteY49" fmla="*/ 399121 h 662834"/>
                <a:gd name="connsiteX50" fmla="*/ 544301 w 727003"/>
                <a:gd name="connsiteY50" fmla="*/ 405778 h 662834"/>
                <a:gd name="connsiteX51" fmla="*/ 522633 w 727003"/>
                <a:gd name="connsiteY51" fmla="*/ 454058 h 662834"/>
                <a:gd name="connsiteX52" fmla="*/ 588806 w 727003"/>
                <a:gd name="connsiteY52" fmla="*/ 476151 h 662834"/>
                <a:gd name="connsiteX53" fmla="*/ 609226 w 727003"/>
                <a:gd name="connsiteY53" fmla="*/ 449523 h 662834"/>
                <a:gd name="connsiteX54" fmla="*/ 691281 w 727003"/>
                <a:gd name="connsiteY54" fmla="*/ 465690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2834"/>
                <a:gd name="connsiteX1" fmla="*/ 581555 w 727003"/>
                <a:gd name="connsiteY1" fmla="*/ 283392 h 662834"/>
                <a:gd name="connsiteX2" fmla="*/ 637260 w 727003"/>
                <a:gd name="connsiteY2" fmla="*/ 181417 h 662834"/>
                <a:gd name="connsiteX3" fmla="*/ 548982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88327 w 727003"/>
                <a:gd name="connsiteY38" fmla="*/ 659030 h 662834"/>
                <a:gd name="connsiteX39" fmla="*/ 245506 w 727003"/>
                <a:gd name="connsiteY39" fmla="*/ 602922 h 662834"/>
                <a:gd name="connsiteX40" fmla="*/ 245506 w 727003"/>
                <a:gd name="connsiteY40" fmla="*/ 559177 h 662834"/>
                <a:gd name="connsiteX41" fmla="*/ 352083 w 727003"/>
                <a:gd name="connsiteY41" fmla="*/ 559177 h 662834"/>
                <a:gd name="connsiteX42" fmla="*/ 381581 w 727003"/>
                <a:gd name="connsiteY42" fmla="*/ 579147 h 662834"/>
                <a:gd name="connsiteX43" fmla="*/ 381581 w 727003"/>
                <a:gd name="connsiteY43" fmla="*/ 525892 h 662834"/>
                <a:gd name="connsiteX44" fmla="*/ 401564 w 727003"/>
                <a:gd name="connsiteY44" fmla="*/ 523039 h 662834"/>
                <a:gd name="connsiteX45" fmla="*/ 388242 w 727003"/>
                <a:gd name="connsiteY45" fmla="*/ 449814 h 662834"/>
                <a:gd name="connsiteX46" fmla="*/ 453901 w 727003"/>
                <a:gd name="connsiteY46" fmla="*/ 439353 h 662834"/>
                <a:gd name="connsiteX47" fmla="*/ 480107 w 727003"/>
                <a:gd name="connsiteY47" fmla="*/ 411704 h 662834"/>
                <a:gd name="connsiteX48" fmla="*/ 508873 w 727003"/>
                <a:gd name="connsiteY48" fmla="*/ 414557 h 662834"/>
                <a:gd name="connsiteX49" fmla="*/ 522196 w 727003"/>
                <a:gd name="connsiteY49" fmla="*/ 399121 h 662834"/>
                <a:gd name="connsiteX50" fmla="*/ 544301 w 727003"/>
                <a:gd name="connsiteY50" fmla="*/ 405778 h 662834"/>
                <a:gd name="connsiteX51" fmla="*/ 522633 w 727003"/>
                <a:gd name="connsiteY51" fmla="*/ 454058 h 662834"/>
                <a:gd name="connsiteX52" fmla="*/ 588806 w 727003"/>
                <a:gd name="connsiteY52" fmla="*/ 476151 h 662834"/>
                <a:gd name="connsiteX53" fmla="*/ 609226 w 727003"/>
                <a:gd name="connsiteY53" fmla="*/ 449523 h 662834"/>
                <a:gd name="connsiteX54" fmla="*/ 691281 w 727003"/>
                <a:gd name="connsiteY54" fmla="*/ 465690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2834"/>
                <a:gd name="connsiteX1" fmla="*/ 581555 w 727003"/>
                <a:gd name="connsiteY1" fmla="*/ 283392 h 662834"/>
                <a:gd name="connsiteX2" fmla="*/ 637260 w 727003"/>
                <a:gd name="connsiteY2" fmla="*/ 181417 h 662834"/>
                <a:gd name="connsiteX3" fmla="*/ 548982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88327 w 727003"/>
                <a:gd name="connsiteY38" fmla="*/ 659030 h 662834"/>
                <a:gd name="connsiteX39" fmla="*/ 245506 w 727003"/>
                <a:gd name="connsiteY39" fmla="*/ 602922 h 662834"/>
                <a:gd name="connsiteX40" fmla="*/ 245506 w 727003"/>
                <a:gd name="connsiteY40" fmla="*/ 559177 h 662834"/>
                <a:gd name="connsiteX41" fmla="*/ 352083 w 727003"/>
                <a:gd name="connsiteY41" fmla="*/ 559177 h 662834"/>
                <a:gd name="connsiteX42" fmla="*/ 381581 w 727003"/>
                <a:gd name="connsiteY42" fmla="*/ 579147 h 662834"/>
                <a:gd name="connsiteX43" fmla="*/ 381581 w 727003"/>
                <a:gd name="connsiteY43" fmla="*/ 525892 h 662834"/>
                <a:gd name="connsiteX44" fmla="*/ 401564 w 727003"/>
                <a:gd name="connsiteY44" fmla="*/ 523039 h 662834"/>
                <a:gd name="connsiteX45" fmla="*/ 388242 w 727003"/>
                <a:gd name="connsiteY45" fmla="*/ 449814 h 662834"/>
                <a:gd name="connsiteX46" fmla="*/ 451779 w 727003"/>
                <a:gd name="connsiteY46" fmla="*/ 447841 h 662834"/>
                <a:gd name="connsiteX47" fmla="*/ 480107 w 727003"/>
                <a:gd name="connsiteY47" fmla="*/ 411704 h 662834"/>
                <a:gd name="connsiteX48" fmla="*/ 508873 w 727003"/>
                <a:gd name="connsiteY48" fmla="*/ 414557 h 662834"/>
                <a:gd name="connsiteX49" fmla="*/ 522196 w 727003"/>
                <a:gd name="connsiteY49" fmla="*/ 399121 h 662834"/>
                <a:gd name="connsiteX50" fmla="*/ 544301 w 727003"/>
                <a:gd name="connsiteY50" fmla="*/ 405778 h 662834"/>
                <a:gd name="connsiteX51" fmla="*/ 522633 w 727003"/>
                <a:gd name="connsiteY51" fmla="*/ 454058 h 662834"/>
                <a:gd name="connsiteX52" fmla="*/ 588806 w 727003"/>
                <a:gd name="connsiteY52" fmla="*/ 476151 h 662834"/>
                <a:gd name="connsiteX53" fmla="*/ 609226 w 727003"/>
                <a:gd name="connsiteY53" fmla="*/ 449523 h 662834"/>
                <a:gd name="connsiteX54" fmla="*/ 691281 w 727003"/>
                <a:gd name="connsiteY54" fmla="*/ 465690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2834"/>
                <a:gd name="connsiteX1" fmla="*/ 581555 w 727003"/>
                <a:gd name="connsiteY1" fmla="*/ 283392 h 662834"/>
                <a:gd name="connsiteX2" fmla="*/ 637260 w 727003"/>
                <a:gd name="connsiteY2" fmla="*/ 181417 h 662834"/>
                <a:gd name="connsiteX3" fmla="*/ 548982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88327 w 727003"/>
                <a:gd name="connsiteY38" fmla="*/ 659030 h 662834"/>
                <a:gd name="connsiteX39" fmla="*/ 245506 w 727003"/>
                <a:gd name="connsiteY39" fmla="*/ 602922 h 662834"/>
                <a:gd name="connsiteX40" fmla="*/ 245506 w 727003"/>
                <a:gd name="connsiteY40" fmla="*/ 559177 h 662834"/>
                <a:gd name="connsiteX41" fmla="*/ 352083 w 727003"/>
                <a:gd name="connsiteY41" fmla="*/ 559177 h 662834"/>
                <a:gd name="connsiteX42" fmla="*/ 381581 w 727003"/>
                <a:gd name="connsiteY42" fmla="*/ 579147 h 662834"/>
                <a:gd name="connsiteX43" fmla="*/ 381581 w 727003"/>
                <a:gd name="connsiteY43" fmla="*/ 525892 h 662834"/>
                <a:gd name="connsiteX44" fmla="*/ 401564 w 727003"/>
                <a:gd name="connsiteY44" fmla="*/ 523039 h 662834"/>
                <a:gd name="connsiteX45" fmla="*/ 392486 w 727003"/>
                <a:gd name="connsiteY45" fmla="*/ 456180 h 662834"/>
                <a:gd name="connsiteX46" fmla="*/ 451779 w 727003"/>
                <a:gd name="connsiteY46" fmla="*/ 447841 h 662834"/>
                <a:gd name="connsiteX47" fmla="*/ 480107 w 727003"/>
                <a:gd name="connsiteY47" fmla="*/ 411704 h 662834"/>
                <a:gd name="connsiteX48" fmla="*/ 508873 w 727003"/>
                <a:gd name="connsiteY48" fmla="*/ 414557 h 662834"/>
                <a:gd name="connsiteX49" fmla="*/ 522196 w 727003"/>
                <a:gd name="connsiteY49" fmla="*/ 399121 h 662834"/>
                <a:gd name="connsiteX50" fmla="*/ 544301 w 727003"/>
                <a:gd name="connsiteY50" fmla="*/ 405778 h 662834"/>
                <a:gd name="connsiteX51" fmla="*/ 522633 w 727003"/>
                <a:gd name="connsiteY51" fmla="*/ 454058 h 662834"/>
                <a:gd name="connsiteX52" fmla="*/ 588806 w 727003"/>
                <a:gd name="connsiteY52" fmla="*/ 476151 h 662834"/>
                <a:gd name="connsiteX53" fmla="*/ 609226 w 727003"/>
                <a:gd name="connsiteY53" fmla="*/ 449523 h 662834"/>
                <a:gd name="connsiteX54" fmla="*/ 691281 w 727003"/>
                <a:gd name="connsiteY54" fmla="*/ 465690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2834"/>
                <a:gd name="connsiteX1" fmla="*/ 581555 w 727003"/>
                <a:gd name="connsiteY1" fmla="*/ 283392 h 662834"/>
                <a:gd name="connsiteX2" fmla="*/ 637260 w 727003"/>
                <a:gd name="connsiteY2" fmla="*/ 181417 h 662834"/>
                <a:gd name="connsiteX3" fmla="*/ 548982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88327 w 727003"/>
                <a:gd name="connsiteY38" fmla="*/ 659030 h 662834"/>
                <a:gd name="connsiteX39" fmla="*/ 245506 w 727003"/>
                <a:gd name="connsiteY39" fmla="*/ 602922 h 662834"/>
                <a:gd name="connsiteX40" fmla="*/ 245506 w 727003"/>
                <a:gd name="connsiteY40" fmla="*/ 559177 h 662834"/>
                <a:gd name="connsiteX41" fmla="*/ 352083 w 727003"/>
                <a:gd name="connsiteY41" fmla="*/ 559177 h 662834"/>
                <a:gd name="connsiteX42" fmla="*/ 381581 w 727003"/>
                <a:gd name="connsiteY42" fmla="*/ 579147 h 662834"/>
                <a:gd name="connsiteX43" fmla="*/ 381581 w 727003"/>
                <a:gd name="connsiteY43" fmla="*/ 525892 h 662834"/>
                <a:gd name="connsiteX44" fmla="*/ 401564 w 727003"/>
                <a:gd name="connsiteY44" fmla="*/ 523039 h 662834"/>
                <a:gd name="connsiteX45" fmla="*/ 392486 w 727003"/>
                <a:gd name="connsiteY45" fmla="*/ 456180 h 662834"/>
                <a:gd name="connsiteX46" fmla="*/ 451779 w 727003"/>
                <a:gd name="connsiteY46" fmla="*/ 447841 h 662834"/>
                <a:gd name="connsiteX47" fmla="*/ 480107 w 727003"/>
                <a:gd name="connsiteY47" fmla="*/ 411704 h 662834"/>
                <a:gd name="connsiteX48" fmla="*/ 508873 w 727003"/>
                <a:gd name="connsiteY48" fmla="*/ 414557 h 662834"/>
                <a:gd name="connsiteX49" fmla="*/ 522196 w 727003"/>
                <a:gd name="connsiteY49" fmla="*/ 399121 h 662834"/>
                <a:gd name="connsiteX50" fmla="*/ 544301 w 727003"/>
                <a:gd name="connsiteY50" fmla="*/ 405778 h 662834"/>
                <a:gd name="connsiteX51" fmla="*/ 516267 w 727003"/>
                <a:gd name="connsiteY51" fmla="*/ 451936 h 662834"/>
                <a:gd name="connsiteX52" fmla="*/ 588806 w 727003"/>
                <a:gd name="connsiteY52" fmla="*/ 476151 h 662834"/>
                <a:gd name="connsiteX53" fmla="*/ 609226 w 727003"/>
                <a:gd name="connsiteY53" fmla="*/ 449523 h 662834"/>
                <a:gd name="connsiteX54" fmla="*/ 691281 w 727003"/>
                <a:gd name="connsiteY54" fmla="*/ 465690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2834"/>
                <a:gd name="connsiteX1" fmla="*/ 581555 w 727003"/>
                <a:gd name="connsiteY1" fmla="*/ 283392 h 662834"/>
                <a:gd name="connsiteX2" fmla="*/ 637260 w 727003"/>
                <a:gd name="connsiteY2" fmla="*/ 181417 h 662834"/>
                <a:gd name="connsiteX3" fmla="*/ 548982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88327 w 727003"/>
                <a:gd name="connsiteY38" fmla="*/ 659030 h 662834"/>
                <a:gd name="connsiteX39" fmla="*/ 245506 w 727003"/>
                <a:gd name="connsiteY39" fmla="*/ 602922 h 662834"/>
                <a:gd name="connsiteX40" fmla="*/ 245506 w 727003"/>
                <a:gd name="connsiteY40" fmla="*/ 559177 h 662834"/>
                <a:gd name="connsiteX41" fmla="*/ 352083 w 727003"/>
                <a:gd name="connsiteY41" fmla="*/ 559177 h 662834"/>
                <a:gd name="connsiteX42" fmla="*/ 381581 w 727003"/>
                <a:gd name="connsiteY42" fmla="*/ 579147 h 662834"/>
                <a:gd name="connsiteX43" fmla="*/ 381581 w 727003"/>
                <a:gd name="connsiteY43" fmla="*/ 525892 h 662834"/>
                <a:gd name="connsiteX44" fmla="*/ 401564 w 727003"/>
                <a:gd name="connsiteY44" fmla="*/ 523039 h 662834"/>
                <a:gd name="connsiteX45" fmla="*/ 392486 w 727003"/>
                <a:gd name="connsiteY45" fmla="*/ 456180 h 662834"/>
                <a:gd name="connsiteX46" fmla="*/ 451779 w 727003"/>
                <a:gd name="connsiteY46" fmla="*/ 447841 h 662834"/>
                <a:gd name="connsiteX47" fmla="*/ 480107 w 727003"/>
                <a:gd name="connsiteY47" fmla="*/ 411704 h 662834"/>
                <a:gd name="connsiteX48" fmla="*/ 508873 w 727003"/>
                <a:gd name="connsiteY48" fmla="*/ 414557 h 662834"/>
                <a:gd name="connsiteX49" fmla="*/ 522196 w 727003"/>
                <a:gd name="connsiteY49" fmla="*/ 399121 h 662834"/>
                <a:gd name="connsiteX50" fmla="*/ 535813 w 727003"/>
                <a:gd name="connsiteY50" fmla="*/ 405778 h 662834"/>
                <a:gd name="connsiteX51" fmla="*/ 516267 w 727003"/>
                <a:gd name="connsiteY51" fmla="*/ 451936 h 662834"/>
                <a:gd name="connsiteX52" fmla="*/ 588806 w 727003"/>
                <a:gd name="connsiteY52" fmla="*/ 476151 h 662834"/>
                <a:gd name="connsiteX53" fmla="*/ 609226 w 727003"/>
                <a:gd name="connsiteY53" fmla="*/ 449523 h 662834"/>
                <a:gd name="connsiteX54" fmla="*/ 691281 w 727003"/>
                <a:gd name="connsiteY54" fmla="*/ 465690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2834"/>
                <a:gd name="connsiteX1" fmla="*/ 581555 w 727003"/>
                <a:gd name="connsiteY1" fmla="*/ 283392 h 662834"/>
                <a:gd name="connsiteX2" fmla="*/ 637260 w 727003"/>
                <a:gd name="connsiteY2" fmla="*/ 181417 h 662834"/>
                <a:gd name="connsiteX3" fmla="*/ 548982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88327 w 727003"/>
                <a:gd name="connsiteY38" fmla="*/ 659030 h 662834"/>
                <a:gd name="connsiteX39" fmla="*/ 245506 w 727003"/>
                <a:gd name="connsiteY39" fmla="*/ 602922 h 662834"/>
                <a:gd name="connsiteX40" fmla="*/ 245506 w 727003"/>
                <a:gd name="connsiteY40" fmla="*/ 559177 h 662834"/>
                <a:gd name="connsiteX41" fmla="*/ 352083 w 727003"/>
                <a:gd name="connsiteY41" fmla="*/ 559177 h 662834"/>
                <a:gd name="connsiteX42" fmla="*/ 381581 w 727003"/>
                <a:gd name="connsiteY42" fmla="*/ 579147 h 662834"/>
                <a:gd name="connsiteX43" fmla="*/ 381581 w 727003"/>
                <a:gd name="connsiteY43" fmla="*/ 525892 h 662834"/>
                <a:gd name="connsiteX44" fmla="*/ 403686 w 727003"/>
                <a:gd name="connsiteY44" fmla="*/ 533649 h 662834"/>
                <a:gd name="connsiteX45" fmla="*/ 392486 w 727003"/>
                <a:gd name="connsiteY45" fmla="*/ 456180 h 662834"/>
                <a:gd name="connsiteX46" fmla="*/ 451779 w 727003"/>
                <a:gd name="connsiteY46" fmla="*/ 447841 h 662834"/>
                <a:gd name="connsiteX47" fmla="*/ 480107 w 727003"/>
                <a:gd name="connsiteY47" fmla="*/ 411704 h 662834"/>
                <a:gd name="connsiteX48" fmla="*/ 508873 w 727003"/>
                <a:gd name="connsiteY48" fmla="*/ 414557 h 662834"/>
                <a:gd name="connsiteX49" fmla="*/ 522196 w 727003"/>
                <a:gd name="connsiteY49" fmla="*/ 399121 h 662834"/>
                <a:gd name="connsiteX50" fmla="*/ 535813 w 727003"/>
                <a:gd name="connsiteY50" fmla="*/ 405778 h 662834"/>
                <a:gd name="connsiteX51" fmla="*/ 516267 w 727003"/>
                <a:gd name="connsiteY51" fmla="*/ 451936 h 662834"/>
                <a:gd name="connsiteX52" fmla="*/ 588806 w 727003"/>
                <a:gd name="connsiteY52" fmla="*/ 476151 h 662834"/>
                <a:gd name="connsiteX53" fmla="*/ 609226 w 727003"/>
                <a:gd name="connsiteY53" fmla="*/ 449523 h 662834"/>
                <a:gd name="connsiteX54" fmla="*/ 691281 w 727003"/>
                <a:gd name="connsiteY54" fmla="*/ 465690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2834"/>
                <a:gd name="connsiteX1" fmla="*/ 581555 w 727003"/>
                <a:gd name="connsiteY1" fmla="*/ 283392 h 662834"/>
                <a:gd name="connsiteX2" fmla="*/ 637260 w 727003"/>
                <a:gd name="connsiteY2" fmla="*/ 181417 h 662834"/>
                <a:gd name="connsiteX3" fmla="*/ 548982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88327 w 727003"/>
                <a:gd name="connsiteY38" fmla="*/ 659030 h 662834"/>
                <a:gd name="connsiteX39" fmla="*/ 245506 w 727003"/>
                <a:gd name="connsiteY39" fmla="*/ 602922 h 662834"/>
                <a:gd name="connsiteX40" fmla="*/ 245506 w 727003"/>
                <a:gd name="connsiteY40" fmla="*/ 559177 h 662834"/>
                <a:gd name="connsiteX41" fmla="*/ 352083 w 727003"/>
                <a:gd name="connsiteY41" fmla="*/ 559177 h 662834"/>
                <a:gd name="connsiteX42" fmla="*/ 381581 w 727003"/>
                <a:gd name="connsiteY42" fmla="*/ 579147 h 662834"/>
                <a:gd name="connsiteX43" fmla="*/ 383703 w 727003"/>
                <a:gd name="connsiteY43" fmla="*/ 532258 h 662834"/>
                <a:gd name="connsiteX44" fmla="*/ 403686 w 727003"/>
                <a:gd name="connsiteY44" fmla="*/ 533649 h 662834"/>
                <a:gd name="connsiteX45" fmla="*/ 392486 w 727003"/>
                <a:gd name="connsiteY45" fmla="*/ 456180 h 662834"/>
                <a:gd name="connsiteX46" fmla="*/ 451779 w 727003"/>
                <a:gd name="connsiteY46" fmla="*/ 447841 h 662834"/>
                <a:gd name="connsiteX47" fmla="*/ 480107 w 727003"/>
                <a:gd name="connsiteY47" fmla="*/ 411704 h 662834"/>
                <a:gd name="connsiteX48" fmla="*/ 508873 w 727003"/>
                <a:gd name="connsiteY48" fmla="*/ 414557 h 662834"/>
                <a:gd name="connsiteX49" fmla="*/ 522196 w 727003"/>
                <a:gd name="connsiteY49" fmla="*/ 399121 h 662834"/>
                <a:gd name="connsiteX50" fmla="*/ 535813 w 727003"/>
                <a:gd name="connsiteY50" fmla="*/ 405778 h 662834"/>
                <a:gd name="connsiteX51" fmla="*/ 516267 w 727003"/>
                <a:gd name="connsiteY51" fmla="*/ 451936 h 662834"/>
                <a:gd name="connsiteX52" fmla="*/ 588806 w 727003"/>
                <a:gd name="connsiteY52" fmla="*/ 476151 h 662834"/>
                <a:gd name="connsiteX53" fmla="*/ 609226 w 727003"/>
                <a:gd name="connsiteY53" fmla="*/ 449523 h 662834"/>
                <a:gd name="connsiteX54" fmla="*/ 691281 w 727003"/>
                <a:gd name="connsiteY54" fmla="*/ 465690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2834"/>
                <a:gd name="connsiteX1" fmla="*/ 581555 w 727003"/>
                <a:gd name="connsiteY1" fmla="*/ 283392 h 662834"/>
                <a:gd name="connsiteX2" fmla="*/ 637260 w 727003"/>
                <a:gd name="connsiteY2" fmla="*/ 181417 h 662834"/>
                <a:gd name="connsiteX3" fmla="*/ 548982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88327 w 727003"/>
                <a:gd name="connsiteY38" fmla="*/ 659030 h 662834"/>
                <a:gd name="connsiteX39" fmla="*/ 245506 w 727003"/>
                <a:gd name="connsiteY39" fmla="*/ 602922 h 662834"/>
                <a:gd name="connsiteX40" fmla="*/ 245506 w 727003"/>
                <a:gd name="connsiteY40" fmla="*/ 559177 h 662834"/>
                <a:gd name="connsiteX41" fmla="*/ 352083 w 727003"/>
                <a:gd name="connsiteY41" fmla="*/ 559177 h 662834"/>
                <a:gd name="connsiteX42" fmla="*/ 381581 w 727003"/>
                <a:gd name="connsiteY42" fmla="*/ 579147 h 662834"/>
                <a:gd name="connsiteX43" fmla="*/ 383703 w 727003"/>
                <a:gd name="connsiteY43" fmla="*/ 532258 h 662834"/>
                <a:gd name="connsiteX44" fmla="*/ 412174 w 727003"/>
                <a:gd name="connsiteY44" fmla="*/ 533649 h 662834"/>
                <a:gd name="connsiteX45" fmla="*/ 392486 w 727003"/>
                <a:gd name="connsiteY45" fmla="*/ 456180 h 662834"/>
                <a:gd name="connsiteX46" fmla="*/ 451779 w 727003"/>
                <a:gd name="connsiteY46" fmla="*/ 447841 h 662834"/>
                <a:gd name="connsiteX47" fmla="*/ 480107 w 727003"/>
                <a:gd name="connsiteY47" fmla="*/ 411704 h 662834"/>
                <a:gd name="connsiteX48" fmla="*/ 508873 w 727003"/>
                <a:gd name="connsiteY48" fmla="*/ 414557 h 662834"/>
                <a:gd name="connsiteX49" fmla="*/ 522196 w 727003"/>
                <a:gd name="connsiteY49" fmla="*/ 399121 h 662834"/>
                <a:gd name="connsiteX50" fmla="*/ 535813 w 727003"/>
                <a:gd name="connsiteY50" fmla="*/ 405778 h 662834"/>
                <a:gd name="connsiteX51" fmla="*/ 516267 w 727003"/>
                <a:gd name="connsiteY51" fmla="*/ 451936 h 662834"/>
                <a:gd name="connsiteX52" fmla="*/ 588806 w 727003"/>
                <a:gd name="connsiteY52" fmla="*/ 476151 h 662834"/>
                <a:gd name="connsiteX53" fmla="*/ 609226 w 727003"/>
                <a:gd name="connsiteY53" fmla="*/ 449523 h 662834"/>
                <a:gd name="connsiteX54" fmla="*/ 691281 w 727003"/>
                <a:gd name="connsiteY54" fmla="*/ 465690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2834"/>
                <a:gd name="connsiteX1" fmla="*/ 581555 w 727003"/>
                <a:gd name="connsiteY1" fmla="*/ 283392 h 662834"/>
                <a:gd name="connsiteX2" fmla="*/ 637260 w 727003"/>
                <a:gd name="connsiteY2" fmla="*/ 181417 h 662834"/>
                <a:gd name="connsiteX3" fmla="*/ 548982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88327 w 727003"/>
                <a:gd name="connsiteY38" fmla="*/ 659030 h 662834"/>
                <a:gd name="connsiteX39" fmla="*/ 245506 w 727003"/>
                <a:gd name="connsiteY39" fmla="*/ 602922 h 662834"/>
                <a:gd name="connsiteX40" fmla="*/ 245506 w 727003"/>
                <a:gd name="connsiteY40" fmla="*/ 559177 h 662834"/>
                <a:gd name="connsiteX41" fmla="*/ 352083 w 727003"/>
                <a:gd name="connsiteY41" fmla="*/ 559177 h 662834"/>
                <a:gd name="connsiteX42" fmla="*/ 381581 w 727003"/>
                <a:gd name="connsiteY42" fmla="*/ 587635 h 662834"/>
                <a:gd name="connsiteX43" fmla="*/ 383703 w 727003"/>
                <a:gd name="connsiteY43" fmla="*/ 532258 h 662834"/>
                <a:gd name="connsiteX44" fmla="*/ 412174 w 727003"/>
                <a:gd name="connsiteY44" fmla="*/ 533649 h 662834"/>
                <a:gd name="connsiteX45" fmla="*/ 392486 w 727003"/>
                <a:gd name="connsiteY45" fmla="*/ 456180 h 662834"/>
                <a:gd name="connsiteX46" fmla="*/ 451779 w 727003"/>
                <a:gd name="connsiteY46" fmla="*/ 447841 h 662834"/>
                <a:gd name="connsiteX47" fmla="*/ 480107 w 727003"/>
                <a:gd name="connsiteY47" fmla="*/ 411704 h 662834"/>
                <a:gd name="connsiteX48" fmla="*/ 508873 w 727003"/>
                <a:gd name="connsiteY48" fmla="*/ 414557 h 662834"/>
                <a:gd name="connsiteX49" fmla="*/ 522196 w 727003"/>
                <a:gd name="connsiteY49" fmla="*/ 399121 h 662834"/>
                <a:gd name="connsiteX50" fmla="*/ 535813 w 727003"/>
                <a:gd name="connsiteY50" fmla="*/ 405778 h 662834"/>
                <a:gd name="connsiteX51" fmla="*/ 516267 w 727003"/>
                <a:gd name="connsiteY51" fmla="*/ 451936 h 662834"/>
                <a:gd name="connsiteX52" fmla="*/ 588806 w 727003"/>
                <a:gd name="connsiteY52" fmla="*/ 476151 h 662834"/>
                <a:gd name="connsiteX53" fmla="*/ 609226 w 727003"/>
                <a:gd name="connsiteY53" fmla="*/ 449523 h 662834"/>
                <a:gd name="connsiteX54" fmla="*/ 691281 w 727003"/>
                <a:gd name="connsiteY54" fmla="*/ 465690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2834"/>
                <a:gd name="connsiteX1" fmla="*/ 581555 w 727003"/>
                <a:gd name="connsiteY1" fmla="*/ 283392 h 662834"/>
                <a:gd name="connsiteX2" fmla="*/ 637260 w 727003"/>
                <a:gd name="connsiteY2" fmla="*/ 181417 h 662834"/>
                <a:gd name="connsiteX3" fmla="*/ 548982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88327 w 727003"/>
                <a:gd name="connsiteY38" fmla="*/ 659030 h 662834"/>
                <a:gd name="connsiteX39" fmla="*/ 245506 w 727003"/>
                <a:gd name="connsiteY39" fmla="*/ 602922 h 662834"/>
                <a:gd name="connsiteX40" fmla="*/ 245506 w 727003"/>
                <a:gd name="connsiteY40" fmla="*/ 559177 h 662834"/>
                <a:gd name="connsiteX41" fmla="*/ 352083 w 727003"/>
                <a:gd name="connsiteY41" fmla="*/ 565543 h 662834"/>
                <a:gd name="connsiteX42" fmla="*/ 381581 w 727003"/>
                <a:gd name="connsiteY42" fmla="*/ 587635 h 662834"/>
                <a:gd name="connsiteX43" fmla="*/ 383703 w 727003"/>
                <a:gd name="connsiteY43" fmla="*/ 532258 h 662834"/>
                <a:gd name="connsiteX44" fmla="*/ 412174 w 727003"/>
                <a:gd name="connsiteY44" fmla="*/ 533649 h 662834"/>
                <a:gd name="connsiteX45" fmla="*/ 392486 w 727003"/>
                <a:gd name="connsiteY45" fmla="*/ 456180 h 662834"/>
                <a:gd name="connsiteX46" fmla="*/ 451779 w 727003"/>
                <a:gd name="connsiteY46" fmla="*/ 447841 h 662834"/>
                <a:gd name="connsiteX47" fmla="*/ 480107 w 727003"/>
                <a:gd name="connsiteY47" fmla="*/ 411704 h 662834"/>
                <a:gd name="connsiteX48" fmla="*/ 508873 w 727003"/>
                <a:gd name="connsiteY48" fmla="*/ 414557 h 662834"/>
                <a:gd name="connsiteX49" fmla="*/ 522196 w 727003"/>
                <a:gd name="connsiteY49" fmla="*/ 399121 h 662834"/>
                <a:gd name="connsiteX50" fmla="*/ 535813 w 727003"/>
                <a:gd name="connsiteY50" fmla="*/ 405778 h 662834"/>
                <a:gd name="connsiteX51" fmla="*/ 516267 w 727003"/>
                <a:gd name="connsiteY51" fmla="*/ 451936 h 662834"/>
                <a:gd name="connsiteX52" fmla="*/ 588806 w 727003"/>
                <a:gd name="connsiteY52" fmla="*/ 476151 h 662834"/>
                <a:gd name="connsiteX53" fmla="*/ 609226 w 727003"/>
                <a:gd name="connsiteY53" fmla="*/ 449523 h 662834"/>
                <a:gd name="connsiteX54" fmla="*/ 691281 w 727003"/>
                <a:gd name="connsiteY54" fmla="*/ 465690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2834"/>
                <a:gd name="connsiteX1" fmla="*/ 581555 w 727003"/>
                <a:gd name="connsiteY1" fmla="*/ 283392 h 662834"/>
                <a:gd name="connsiteX2" fmla="*/ 637260 w 727003"/>
                <a:gd name="connsiteY2" fmla="*/ 181417 h 662834"/>
                <a:gd name="connsiteX3" fmla="*/ 548982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88327 w 727003"/>
                <a:gd name="connsiteY38" fmla="*/ 659030 h 662834"/>
                <a:gd name="connsiteX39" fmla="*/ 245506 w 727003"/>
                <a:gd name="connsiteY39" fmla="*/ 602922 h 662834"/>
                <a:gd name="connsiteX40" fmla="*/ 247628 w 727003"/>
                <a:gd name="connsiteY40" fmla="*/ 565543 h 662834"/>
                <a:gd name="connsiteX41" fmla="*/ 352083 w 727003"/>
                <a:gd name="connsiteY41" fmla="*/ 565543 h 662834"/>
                <a:gd name="connsiteX42" fmla="*/ 381581 w 727003"/>
                <a:gd name="connsiteY42" fmla="*/ 587635 h 662834"/>
                <a:gd name="connsiteX43" fmla="*/ 383703 w 727003"/>
                <a:gd name="connsiteY43" fmla="*/ 532258 h 662834"/>
                <a:gd name="connsiteX44" fmla="*/ 412174 w 727003"/>
                <a:gd name="connsiteY44" fmla="*/ 533649 h 662834"/>
                <a:gd name="connsiteX45" fmla="*/ 392486 w 727003"/>
                <a:gd name="connsiteY45" fmla="*/ 456180 h 662834"/>
                <a:gd name="connsiteX46" fmla="*/ 451779 w 727003"/>
                <a:gd name="connsiteY46" fmla="*/ 447841 h 662834"/>
                <a:gd name="connsiteX47" fmla="*/ 480107 w 727003"/>
                <a:gd name="connsiteY47" fmla="*/ 411704 h 662834"/>
                <a:gd name="connsiteX48" fmla="*/ 508873 w 727003"/>
                <a:gd name="connsiteY48" fmla="*/ 414557 h 662834"/>
                <a:gd name="connsiteX49" fmla="*/ 522196 w 727003"/>
                <a:gd name="connsiteY49" fmla="*/ 399121 h 662834"/>
                <a:gd name="connsiteX50" fmla="*/ 535813 w 727003"/>
                <a:gd name="connsiteY50" fmla="*/ 405778 h 662834"/>
                <a:gd name="connsiteX51" fmla="*/ 516267 w 727003"/>
                <a:gd name="connsiteY51" fmla="*/ 451936 h 662834"/>
                <a:gd name="connsiteX52" fmla="*/ 588806 w 727003"/>
                <a:gd name="connsiteY52" fmla="*/ 476151 h 662834"/>
                <a:gd name="connsiteX53" fmla="*/ 609226 w 727003"/>
                <a:gd name="connsiteY53" fmla="*/ 449523 h 662834"/>
                <a:gd name="connsiteX54" fmla="*/ 691281 w 727003"/>
                <a:gd name="connsiteY54" fmla="*/ 465690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2834"/>
                <a:gd name="connsiteX1" fmla="*/ 581555 w 727003"/>
                <a:gd name="connsiteY1" fmla="*/ 283392 h 662834"/>
                <a:gd name="connsiteX2" fmla="*/ 637260 w 727003"/>
                <a:gd name="connsiteY2" fmla="*/ 181417 h 662834"/>
                <a:gd name="connsiteX3" fmla="*/ 548982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88327 w 727003"/>
                <a:gd name="connsiteY38" fmla="*/ 659030 h 662834"/>
                <a:gd name="connsiteX39" fmla="*/ 253994 w 727003"/>
                <a:gd name="connsiteY39" fmla="*/ 605044 h 662834"/>
                <a:gd name="connsiteX40" fmla="*/ 247628 w 727003"/>
                <a:gd name="connsiteY40" fmla="*/ 565543 h 662834"/>
                <a:gd name="connsiteX41" fmla="*/ 352083 w 727003"/>
                <a:gd name="connsiteY41" fmla="*/ 565543 h 662834"/>
                <a:gd name="connsiteX42" fmla="*/ 381581 w 727003"/>
                <a:gd name="connsiteY42" fmla="*/ 587635 h 662834"/>
                <a:gd name="connsiteX43" fmla="*/ 383703 w 727003"/>
                <a:gd name="connsiteY43" fmla="*/ 532258 h 662834"/>
                <a:gd name="connsiteX44" fmla="*/ 412174 w 727003"/>
                <a:gd name="connsiteY44" fmla="*/ 533649 h 662834"/>
                <a:gd name="connsiteX45" fmla="*/ 392486 w 727003"/>
                <a:gd name="connsiteY45" fmla="*/ 456180 h 662834"/>
                <a:gd name="connsiteX46" fmla="*/ 451779 w 727003"/>
                <a:gd name="connsiteY46" fmla="*/ 447841 h 662834"/>
                <a:gd name="connsiteX47" fmla="*/ 480107 w 727003"/>
                <a:gd name="connsiteY47" fmla="*/ 411704 h 662834"/>
                <a:gd name="connsiteX48" fmla="*/ 508873 w 727003"/>
                <a:gd name="connsiteY48" fmla="*/ 414557 h 662834"/>
                <a:gd name="connsiteX49" fmla="*/ 522196 w 727003"/>
                <a:gd name="connsiteY49" fmla="*/ 399121 h 662834"/>
                <a:gd name="connsiteX50" fmla="*/ 535813 w 727003"/>
                <a:gd name="connsiteY50" fmla="*/ 405778 h 662834"/>
                <a:gd name="connsiteX51" fmla="*/ 516267 w 727003"/>
                <a:gd name="connsiteY51" fmla="*/ 451936 h 662834"/>
                <a:gd name="connsiteX52" fmla="*/ 588806 w 727003"/>
                <a:gd name="connsiteY52" fmla="*/ 476151 h 662834"/>
                <a:gd name="connsiteX53" fmla="*/ 609226 w 727003"/>
                <a:gd name="connsiteY53" fmla="*/ 449523 h 662834"/>
                <a:gd name="connsiteX54" fmla="*/ 691281 w 727003"/>
                <a:gd name="connsiteY54" fmla="*/ 465690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2834"/>
                <a:gd name="connsiteX1" fmla="*/ 581555 w 727003"/>
                <a:gd name="connsiteY1" fmla="*/ 283392 h 662834"/>
                <a:gd name="connsiteX2" fmla="*/ 637260 w 727003"/>
                <a:gd name="connsiteY2" fmla="*/ 181417 h 662834"/>
                <a:gd name="connsiteX3" fmla="*/ 548982 w 727003"/>
                <a:gd name="connsiteY3" fmla="*/ 86539 h 662834"/>
                <a:gd name="connsiteX4" fmla="*/ 557328 w 727003"/>
                <a:gd name="connsiteY4" fmla="*/ 0 h 662834"/>
                <a:gd name="connsiteX5" fmla="*/ 477690 w 727003"/>
                <a:gd name="connsiteY5" fmla="*/ 3804 h 662834"/>
                <a:gd name="connsiteX6" fmla="*/ 377775 w 727003"/>
                <a:gd name="connsiteY6" fmla="*/ 43745 h 662834"/>
                <a:gd name="connsiteX7" fmla="*/ 347325 w 727003"/>
                <a:gd name="connsiteY7" fmla="*/ 29480 h 662834"/>
                <a:gd name="connsiteX8" fmla="*/ 275005 w 727003"/>
                <a:gd name="connsiteY8" fmla="*/ 54206 h 662834"/>
                <a:gd name="connsiteX9" fmla="*/ 275005 w 727003"/>
                <a:gd name="connsiteY9" fmla="*/ 53255 h 662834"/>
                <a:gd name="connsiteX10" fmla="*/ 252167 w 727003"/>
                <a:gd name="connsiteY10" fmla="*/ 19971 h 662834"/>
                <a:gd name="connsiteX11" fmla="*/ 225523 w 727003"/>
                <a:gd name="connsiteY11" fmla="*/ 26627 h 662834"/>
                <a:gd name="connsiteX12" fmla="*/ 192218 w 727003"/>
                <a:gd name="connsiteY12" fmla="*/ 9510 h 662834"/>
                <a:gd name="connsiteX13" fmla="*/ 175090 w 727003"/>
                <a:gd name="connsiteY13" fmla="*/ 33284 h 662834"/>
                <a:gd name="connsiteX14" fmla="*/ 205540 w 727003"/>
                <a:gd name="connsiteY14" fmla="*/ 53255 h 662834"/>
                <a:gd name="connsiteX15" fmla="*/ 212201 w 727003"/>
                <a:gd name="connsiteY15" fmla="*/ 82735 h 662834"/>
                <a:gd name="connsiteX16" fmla="*/ 198879 w 727003"/>
                <a:gd name="connsiteY16" fmla="*/ 96049 h 662834"/>
                <a:gd name="connsiteX17" fmla="*/ 212201 w 727003"/>
                <a:gd name="connsiteY17" fmla="*/ 126480 h 662834"/>
                <a:gd name="connsiteX18" fmla="*/ 241700 w 727003"/>
                <a:gd name="connsiteY18" fmla="*/ 142647 h 662834"/>
                <a:gd name="connsiteX19" fmla="*/ 225523 w 727003"/>
                <a:gd name="connsiteY19" fmla="*/ 193049 h 662834"/>
                <a:gd name="connsiteX20" fmla="*/ 225523 w 727003"/>
                <a:gd name="connsiteY20" fmla="*/ 199706 h 662834"/>
                <a:gd name="connsiteX21" fmla="*/ 232184 w 727003"/>
                <a:gd name="connsiteY21" fmla="*/ 279588 h 662834"/>
                <a:gd name="connsiteX22" fmla="*/ 188412 w 727003"/>
                <a:gd name="connsiteY22" fmla="*/ 269128 h 662834"/>
                <a:gd name="connsiteX23" fmla="*/ 157961 w 727003"/>
                <a:gd name="connsiteY23" fmla="*/ 262471 h 662834"/>
                <a:gd name="connsiteX24" fmla="*/ 108480 w 727003"/>
                <a:gd name="connsiteY24" fmla="*/ 269128 h 662834"/>
                <a:gd name="connsiteX25" fmla="*/ 91351 w 727003"/>
                <a:gd name="connsiteY25" fmla="*/ 306216 h 662834"/>
                <a:gd name="connsiteX26" fmla="*/ 72320 w 727003"/>
                <a:gd name="connsiteY26" fmla="*/ 312873 h 662834"/>
                <a:gd name="connsiteX27" fmla="*/ 5710 w 727003"/>
                <a:gd name="connsiteY27" fmla="*/ 426039 h 662834"/>
                <a:gd name="connsiteX28" fmla="*/ 48530 w 727003"/>
                <a:gd name="connsiteY28" fmla="*/ 472637 h 662834"/>
                <a:gd name="connsiteX29" fmla="*/ 49482 w 727003"/>
                <a:gd name="connsiteY29" fmla="*/ 472637 h 662834"/>
                <a:gd name="connsiteX30" fmla="*/ 0 w 727003"/>
                <a:gd name="connsiteY30" fmla="*/ 549667 h 662834"/>
                <a:gd name="connsiteX31" fmla="*/ 19983 w 727003"/>
                <a:gd name="connsiteY31" fmla="*/ 602922 h 662834"/>
                <a:gd name="connsiteX32" fmla="*/ 56143 w 727003"/>
                <a:gd name="connsiteY32" fmla="*/ 592461 h 662834"/>
                <a:gd name="connsiteX33" fmla="*/ 59949 w 727003"/>
                <a:gd name="connsiteY33" fmla="*/ 645716 h 662834"/>
                <a:gd name="connsiteX34" fmla="*/ 109431 w 727003"/>
                <a:gd name="connsiteY34" fmla="*/ 662834 h 662834"/>
                <a:gd name="connsiteX35" fmla="*/ 129414 w 727003"/>
                <a:gd name="connsiteY35" fmla="*/ 659030 h 662834"/>
                <a:gd name="connsiteX36" fmla="*/ 165574 w 727003"/>
                <a:gd name="connsiteY36" fmla="*/ 659030 h 662834"/>
                <a:gd name="connsiteX37" fmla="*/ 165574 w 727003"/>
                <a:gd name="connsiteY37" fmla="*/ 659030 h 662834"/>
                <a:gd name="connsiteX38" fmla="*/ 296815 w 727003"/>
                <a:gd name="connsiteY38" fmla="*/ 661152 h 662834"/>
                <a:gd name="connsiteX39" fmla="*/ 253994 w 727003"/>
                <a:gd name="connsiteY39" fmla="*/ 605044 h 662834"/>
                <a:gd name="connsiteX40" fmla="*/ 247628 w 727003"/>
                <a:gd name="connsiteY40" fmla="*/ 565543 h 662834"/>
                <a:gd name="connsiteX41" fmla="*/ 352083 w 727003"/>
                <a:gd name="connsiteY41" fmla="*/ 565543 h 662834"/>
                <a:gd name="connsiteX42" fmla="*/ 381581 w 727003"/>
                <a:gd name="connsiteY42" fmla="*/ 587635 h 662834"/>
                <a:gd name="connsiteX43" fmla="*/ 383703 w 727003"/>
                <a:gd name="connsiteY43" fmla="*/ 532258 h 662834"/>
                <a:gd name="connsiteX44" fmla="*/ 412174 w 727003"/>
                <a:gd name="connsiteY44" fmla="*/ 533649 h 662834"/>
                <a:gd name="connsiteX45" fmla="*/ 392486 w 727003"/>
                <a:gd name="connsiteY45" fmla="*/ 456180 h 662834"/>
                <a:gd name="connsiteX46" fmla="*/ 451779 w 727003"/>
                <a:gd name="connsiteY46" fmla="*/ 447841 h 662834"/>
                <a:gd name="connsiteX47" fmla="*/ 480107 w 727003"/>
                <a:gd name="connsiteY47" fmla="*/ 411704 h 662834"/>
                <a:gd name="connsiteX48" fmla="*/ 508873 w 727003"/>
                <a:gd name="connsiteY48" fmla="*/ 414557 h 662834"/>
                <a:gd name="connsiteX49" fmla="*/ 522196 w 727003"/>
                <a:gd name="connsiteY49" fmla="*/ 399121 h 662834"/>
                <a:gd name="connsiteX50" fmla="*/ 535813 w 727003"/>
                <a:gd name="connsiteY50" fmla="*/ 405778 h 662834"/>
                <a:gd name="connsiteX51" fmla="*/ 516267 w 727003"/>
                <a:gd name="connsiteY51" fmla="*/ 451936 h 662834"/>
                <a:gd name="connsiteX52" fmla="*/ 588806 w 727003"/>
                <a:gd name="connsiteY52" fmla="*/ 476151 h 662834"/>
                <a:gd name="connsiteX53" fmla="*/ 609226 w 727003"/>
                <a:gd name="connsiteY53" fmla="*/ 449523 h 662834"/>
                <a:gd name="connsiteX54" fmla="*/ 691281 w 727003"/>
                <a:gd name="connsiteY54" fmla="*/ 465690 h 662834"/>
                <a:gd name="connsiteX55" fmla="*/ 727003 w 727003"/>
                <a:gd name="connsiteY55" fmla="*/ 375637 h 662834"/>
                <a:gd name="connsiteX56" fmla="*/ 717487 w 727003"/>
                <a:gd name="connsiteY56" fmla="*/ 356618 h 662834"/>
                <a:gd name="connsiteX0" fmla="*/ 717487 w 727003"/>
                <a:gd name="connsiteY0" fmla="*/ 356618 h 665396"/>
                <a:gd name="connsiteX1" fmla="*/ 581555 w 727003"/>
                <a:gd name="connsiteY1" fmla="*/ 283392 h 665396"/>
                <a:gd name="connsiteX2" fmla="*/ 637260 w 727003"/>
                <a:gd name="connsiteY2" fmla="*/ 181417 h 665396"/>
                <a:gd name="connsiteX3" fmla="*/ 548982 w 727003"/>
                <a:gd name="connsiteY3" fmla="*/ 86539 h 665396"/>
                <a:gd name="connsiteX4" fmla="*/ 557328 w 727003"/>
                <a:gd name="connsiteY4" fmla="*/ 0 h 665396"/>
                <a:gd name="connsiteX5" fmla="*/ 477690 w 727003"/>
                <a:gd name="connsiteY5" fmla="*/ 3804 h 665396"/>
                <a:gd name="connsiteX6" fmla="*/ 377775 w 727003"/>
                <a:gd name="connsiteY6" fmla="*/ 43745 h 665396"/>
                <a:gd name="connsiteX7" fmla="*/ 347325 w 727003"/>
                <a:gd name="connsiteY7" fmla="*/ 29480 h 665396"/>
                <a:gd name="connsiteX8" fmla="*/ 275005 w 727003"/>
                <a:gd name="connsiteY8" fmla="*/ 54206 h 665396"/>
                <a:gd name="connsiteX9" fmla="*/ 275005 w 727003"/>
                <a:gd name="connsiteY9" fmla="*/ 53255 h 665396"/>
                <a:gd name="connsiteX10" fmla="*/ 252167 w 727003"/>
                <a:gd name="connsiteY10" fmla="*/ 19971 h 665396"/>
                <a:gd name="connsiteX11" fmla="*/ 225523 w 727003"/>
                <a:gd name="connsiteY11" fmla="*/ 26627 h 665396"/>
                <a:gd name="connsiteX12" fmla="*/ 192218 w 727003"/>
                <a:gd name="connsiteY12" fmla="*/ 9510 h 665396"/>
                <a:gd name="connsiteX13" fmla="*/ 175090 w 727003"/>
                <a:gd name="connsiteY13" fmla="*/ 33284 h 665396"/>
                <a:gd name="connsiteX14" fmla="*/ 205540 w 727003"/>
                <a:gd name="connsiteY14" fmla="*/ 53255 h 665396"/>
                <a:gd name="connsiteX15" fmla="*/ 212201 w 727003"/>
                <a:gd name="connsiteY15" fmla="*/ 82735 h 665396"/>
                <a:gd name="connsiteX16" fmla="*/ 198879 w 727003"/>
                <a:gd name="connsiteY16" fmla="*/ 96049 h 665396"/>
                <a:gd name="connsiteX17" fmla="*/ 212201 w 727003"/>
                <a:gd name="connsiteY17" fmla="*/ 126480 h 665396"/>
                <a:gd name="connsiteX18" fmla="*/ 241700 w 727003"/>
                <a:gd name="connsiteY18" fmla="*/ 142647 h 665396"/>
                <a:gd name="connsiteX19" fmla="*/ 225523 w 727003"/>
                <a:gd name="connsiteY19" fmla="*/ 193049 h 665396"/>
                <a:gd name="connsiteX20" fmla="*/ 225523 w 727003"/>
                <a:gd name="connsiteY20" fmla="*/ 199706 h 665396"/>
                <a:gd name="connsiteX21" fmla="*/ 232184 w 727003"/>
                <a:gd name="connsiteY21" fmla="*/ 279588 h 665396"/>
                <a:gd name="connsiteX22" fmla="*/ 188412 w 727003"/>
                <a:gd name="connsiteY22" fmla="*/ 269128 h 665396"/>
                <a:gd name="connsiteX23" fmla="*/ 157961 w 727003"/>
                <a:gd name="connsiteY23" fmla="*/ 262471 h 665396"/>
                <a:gd name="connsiteX24" fmla="*/ 108480 w 727003"/>
                <a:gd name="connsiteY24" fmla="*/ 269128 h 665396"/>
                <a:gd name="connsiteX25" fmla="*/ 91351 w 727003"/>
                <a:gd name="connsiteY25" fmla="*/ 306216 h 665396"/>
                <a:gd name="connsiteX26" fmla="*/ 72320 w 727003"/>
                <a:gd name="connsiteY26" fmla="*/ 312873 h 665396"/>
                <a:gd name="connsiteX27" fmla="*/ 5710 w 727003"/>
                <a:gd name="connsiteY27" fmla="*/ 426039 h 665396"/>
                <a:gd name="connsiteX28" fmla="*/ 48530 w 727003"/>
                <a:gd name="connsiteY28" fmla="*/ 472637 h 665396"/>
                <a:gd name="connsiteX29" fmla="*/ 49482 w 727003"/>
                <a:gd name="connsiteY29" fmla="*/ 472637 h 665396"/>
                <a:gd name="connsiteX30" fmla="*/ 0 w 727003"/>
                <a:gd name="connsiteY30" fmla="*/ 549667 h 665396"/>
                <a:gd name="connsiteX31" fmla="*/ 19983 w 727003"/>
                <a:gd name="connsiteY31" fmla="*/ 602922 h 665396"/>
                <a:gd name="connsiteX32" fmla="*/ 56143 w 727003"/>
                <a:gd name="connsiteY32" fmla="*/ 592461 h 665396"/>
                <a:gd name="connsiteX33" fmla="*/ 59949 w 727003"/>
                <a:gd name="connsiteY33" fmla="*/ 645716 h 665396"/>
                <a:gd name="connsiteX34" fmla="*/ 109431 w 727003"/>
                <a:gd name="connsiteY34" fmla="*/ 662834 h 665396"/>
                <a:gd name="connsiteX35" fmla="*/ 129414 w 727003"/>
                <a:gd name="connsiteY35" fmla="*/ 659030 h 665396"/>
                <a:gd name="connsiteX36" fmla="*/ 165574 w 727003"/>
                <a:gd name="connsiteY36" fmla="*/ 659030 h 665396"/>
                <a:gd name="connsiteX37" fmla="*/ 165574 w 727003"/>
                <a:gd name="connsiteY37" fmla="*/ 665396 h 665396"/>
                <a:gd name="connsiteX38" fmla="*/ 296815 w 727003"/>
                <a:gd name="connsiteY38" fmla="*/ 661152 h 665396"/>
                <a:gd name="connsiteX39" fmla="*/ 253994 w 727003"/>
                <a:gd name="connsiteY39" fmla="*/ 605044 h 665396"/>
                <a:gd name="connsiteX40" fmla="*/ 247628 w 727003"/>
                <a:gd name="connsiteY40" fmla="*/ 565543 h 665396"/>
                <a:gd name="connsiteX41" fmla="*/ 352083 w 727003"/>
                <a:gd name="connsiteY41" fmla="*/ 565543 h 665396"/>
                <a:gd name="connsiteX42" fmla="*/ 381581 w 727003"/>
                <a:gd name="connsiteY42" fmla="*/ 587635 h 665396"/>
                <a:gd name="connsiteX43" fmla="*/ 383703 w 727003"/>
                <a:gd name="connsiteY43" fmla="*/ 532258 h 665396"/>
                <a:gd name="connsiteX44" fmla="*/ 412174 w 727003"/>
                <a:gd name="connsiteY44" fmla="*/ 533649 h 665396"/>
                <a:gd name="connsiteX45" fmla="*/ 392486 w 727003"/>
                <a:gd name="connsiteY45" fmla="*/ 456180 h 665396"/>
                <a:gd name="connsiteX46" fmla="*/ 451779 w 727003"/>
                <a:gd name="connsiteY46" fmla="*/ 447841 h 665396"/>
                <a:gd name="connsiteX47" fmla="*/ 480107 w 727003"/>
                <a:gd name="connsiteY47" fmla="*/ 411704 h 665396"/>
                <a:gd name="connsiteX48" fmla="*/ 508873 w 727003"/>
                <a:gd name="connsiteY48" fmla="*/ 414557 h 665396"/>
                <a:gd name="connsiteX49" fmla="*/ 522196 w 727003"/>
                <a:gd name="connsiteY49" fmla="*/ 399121 h 665396"/>
                <a:gd name="connsiteX50" fmla="*/ 535813 w 727003"/>
                <a:gd name="connsiteY50" fmla="*/ 405778 h 665396"/>
                <a:gd name="connsiteX51" fmla="*/ 516267 w 727003"/>
                <a:gd name="connsiteY51" fmla="*/ 451936 h 665396"/>
                <a:gd name="connsiteX52" fmla="*/ 588806 w 727003"/>
                <a:gd name="connsiteY52" fmla="*/ 476151 h 665396"/>
                <a:gd name="connsiteX53" fmla="*/ 609226 w 727003"/>
                <a:gd name="connsiteY53" fmla="*/ 449523 h 665396"/>
                <a:gd name="connsiteX54" fmla="*/ 691281 w 727003"/>
                <a:gd name="connsiteY54" fmla="*/ 465690 h 665396"/>
                <a:gd name="connsiteX55" fmla="*/ 727003 w 727003"/>
                <a:gd name="connsiteY55" fmla="*/ 375637 h 665396"/>
                <a:gd name="connsiteX56" fmla="*/ 717487 w 727003"/>
                <a:gd name="connsiteY56" fmla="*/ 356618 h 665396"/>
                <a:gd name="connsiteX0" fmla="*/ 717487 w 727003"/>
                <a:gd name="connsiteY0" fmla="*/ 356618 h 665396"/>
                <a:gd name="connsiteX1" fmla="*/ 581555 w 727003"/>
                <a:gd name="connsiteY1" fmla="*/ 283392 h 665396"/>
                <a:gd name="connsiteX2" fmla="*/ 637260 w 727003"/>
                <a:gd name="connsiteY2" fmla="*/ 181417 h 665396"/>
                <a:gd name="connsiteX3" fmla="*/ 548982 w 727003"/>
                <a:gd name="connsiteY3" fmla="*/ 86539 h 665396"/>
                <a:gd name="connsiteX4" fmla="*/ 557328 w 727003"/>
                <a:gd name="connsiteY4" fmla="*/ 0 h 665396"/>
                <a:gd name="connsiteX5" fmla="*/ 477690 w 727003"/>
                <a:gd name="connsiteY5" fmla="*/ 3804 h 665396"/>
                <a:gd name="connsiteX6" fmla="*/ 377775 w 727003"/>
                <a:gd name="connsiteY6" fmla="*/ 43745 h 665396"/>
                <a:gd name="connsiteX7" fmla="*/ 347325 w 727003"/>
                <a:gd name="connsiteY7" fmla="*/ 29480 h 665396"/>
                <a:gd name="connsiteX8" fmla="*/ 275005 w 727003"/>
                <a:gd name="connsiteY8" fmla="*/ 54206 h 665396"/>
                <a:gd name="connsiteX9" fmla="*/ 275005 w 727003"/>
                <a:gd name="connsiteY9" fmla="*/ 53255 h 665396"/>
                <a:gd name="connsiteX10" fmla="*/ 252167 w 727003"/>
                <a:gd name="connsiteY10" fmla="*/ 19971 h 665396"/>
                <a:gd name="connsiteX11" fmla="*/ 225523 w 727003"/>
                <a:gd name="connsiteY11" fmla="*/ 26627 h 665396"/>
                <a:gd name="connsiteX12" fmla="*/ 192218 w 727003"/>
                <a:gd name="connsiteY12" fmla="*/ 9510 h 665396"/>
                <a:gd name="connsiteX13" fmla="*/ 175090 w 727003"/>
                <a:gd name="connsiteY13" fmla="*/ 33284 h 665396"/>
                <a:gd name="connsiteX14" fmla="*/ 205540 w 727003"/>
                <a:gd name="connsiteY14" fmla="*/ 53255 h 665396"/>
                <a:gd name="connsiteX15" fmla="*/ 212201 w 727003"/>
                <a:gd name="connsiteY15" fmla="*/ 82735 h 665396"/>
                <a:gd name="connsiteX16" fmla="*/ 198879 w 727003"/>
                <a:gd name="connsiteY16" fmla="*/ 96049 h 665396"/>
                <a:gd name="connsiteX17" fmla="*/ 212201 w 727003"/>
                <a:gd name="connsiteY17" fmla="*/ 126480 h 665396"/>
                <a:gd name="connsiteX18" fmla="*/ 241700 w 727003"/>
                <a:gd name="connsiteY18" fmla="*/ 142647 h 665396"/>
                <a:gd name="connsiteX19" fmla="*/ 225523 w 727003"/>
                <a:gd name="connsiteY19" fmla="*/ 193049 h 665396"/>
                <a:gd name="connsiteX20" fmla="*/ 225523 w 727003"/>
                <a:gd name="connsiteY20" fmla="*/ 199706 h 665396"/>
                <a:gd name="connsiteX21" fmla="*/ 232184 w 727003"/>
                <a:gd name="connsiteY21" fmla="*/ 279588 h 665396"/>
                <a:gd name="connsiteX22" fmla="*/ 188412 w 727003"/>
                <a:gd name="connsiteY22" fmla="*/ 269128 h 665396"/>
                <a:gd name="connsiteX23" fmla="*/ 157961 w 727003"/>
                <a:gd name="connsiteY23" fmla="*/ 262471 h 665396"/>
                <a:gd name="connsiteX24" fmla="*/ 108480 w 727003"/>
                <a:gd name="connsiteY24" fmla="*/ 269128 h 665396"/>
                <a:gd name="connsiteX25" fmla="*/ 91351 w 727003"/>
                <a:gd name="connsiteY25" fmla="*/ 306216 h 665396"/>
                <a:gd name="connsiteX26" fmla="*/ 72320 w 727003"/>
                <a:gd name="connsiteY26" fmla="*/ 312873 h 665396"/>
                <a:gd name="connsiteX27" fmla="*/ 5710 w 727003"/>
                <a:gd name="connsiteY27" fmla="*/ 426039 h 665396"/>
                <a:gd name="connsiteX28" fmla="*/ 48530 w 727003"/>
                <a:gd name="connsiteY28" fmla="*/ 472637 h 665396"/>
                <a:gd name="connsiteX29" fmla="*/ 49482 w 727003"/>
                <a:gd name="connsiteY29" fmla="*/ 472637 h 665396"/>
                <a:gd name="connsiteX30" fmla="*/ 0 w 727003"/>
                <a:gd name="connsiteY30" fmla="*/ 549667 h 665396"/>
                <a:gd name="connsiteX31" fmla="*/ 19983 w 727003"/>
                <a:gd name="connsiteY31" fmla="*/ 602922 h 665396"/>
                <a:gd name="connsiteX32" fmla="*/ 56143 w 727003"/>
                <a:gd name="connsiteY32" fmla="*/ 592461 h 665396"/>
                <a:gd name="connsiteX33" fmla="*/ 59949 w 727003"/>
                <a:gd name="connsiteY33" fmla="*/ 645716 h 665396"/>
                <a:gd name="connsiteX34" fmla="*/ 109431 w 727003"/>
                <a:gd name="connsiteY34" fmla="*/ 662834 h 665396"/>
                <a:gd name="connsiteX35" fmla="*/ 129414 w 727003"/>
                <a:gd name="connsiteY35" fmla="*/ 665396 h 665396"/>
                <a:gd name="connsiteX36" fmla="*/ 165574 w 727003"/>
                <a:gd name="connsiteY36" fmla="*/ 659030 h 665396"/>
                <a:gd name="connsiteX37" fmla="*/ 165574 w 727003"/>
                <a:gd name="connsiteY37" fmla="*/ 665396 h 665396"/>
                <a:gd name="connsiteX38" fmla="*/ 296815 w 727003"/>
                <a:gd name="connsiteY38" fmla="*/ 661152 h 665396"/>
                <a:gd name="connsiteX39" fmla="*/ 253994 w 727003"/>
                <a:gd name="connsiteY39" fmla="*/ 605044 h 665396"/>
                <a:gd name="connsiteX40" fmla="*/ 247628 w 727003"/>
                <a:gd name="connsiteY40" fmla="*/ 565543 h 665396"/>
                <a:gd name="connsiteX41" fmla="*/ 352083 w 727003"/>
                <a:gd name="connsiteY41" fmla="*/ 565543 h 665396"/>
                <a:gd name="connsiteX42" fmla="*/ 381581 w 727003"/>
                <a:gd name="connsiteY42" fmla="*/ 587635 h 665396"/>
                <a:gd name="connsiteX43" fmla="*/ 383703 w 727003"/>
                <a:gd name="connsiteY43" fmla="*/ 532258 h 665396"/>
                <a:gd name="connsiteX44" fmla="*/ 412174 w 727003"/>
                <a:gd name="connsiteY44" fmla="*/ 533649 h 665396"/>
                <a:gd name="connsiteX45" fmla="*/ 392486 w 727003"/>
                <a:gd name="connsiteY45" fmla="*/ 456180 h 665396"/>
                <a:gd name="connsiteX46" fmla="*/ 451779 w 727003"/>
                <a:gd name="connsiteY46" fmla="*/ 447841 h 665396"/>
                <a:gd name="connsiteX47" fmla="*/ 480107 w 727003"/>
                <a:gd name="connsiteY47" fmla="*/ 411704 h 665396"/>
                <a:gd name="connsiteX48" fmla="*/ 508873 w 727003"/>
                <a:gd name="connsiteY48" fmla="*/ 414557 h 665396"/>
                <a:gd name="connsiteX49" fmla="*/ 522196 w 727003"/>
                <a:gd name="connsiteY49" fmla="*/ 399121 h 665396"/>
                <a:gd name="connsiteX50" fmla="*/ 535813 w 727003"/>
                <a:gd name="connsiteY50" fmla="*/ 405778 h 665396"/>
                <a:gd name="connsiteX51" fmla="*/ 516267 w 727003"/>
                <a:gd name="connsiteY51" fmla="*/ 451936 h 665396"/>
                <a:gd name="connsiteX52" fmla="*/ 588806 w 727003"/>
                <a:gd name="connsiteY52" fmla="*/ 476151 h 665396"/>
                <a:gd name="connsiteX53" fmla="*/ 609226 w 727003"/>
                <a:gd name="connsiteY53" fmla="*/ 449523 h 665396"/>
                <a:gd name="connsiteX54" fmla="*/ 691281 w 727003"/>
                <a:gd name="connsiteY54" fmla="*/ 465690 h 665396"/>
                <a:gd name="connsiteX55" fmla="*/ 727003 w 727003"/>
                <a:gd name="connsiteY55" fmla="*/ 375637 h 665396"/>
                <a:gd name="connsiteX56" fmla="*/ 717487 w 727003"/>
                <a:gd name="connsiteY56" fmla="*/ 356618 h 665396"/>
                <a:gd name="connsiteX0" fmla="*/ 717487 w 727003"/>
                <a:gd name="connsiteY0" fmla="*/ 356618 h 671322"/>
                <a:gd name="connsiteX1" fmla="*/ 581555 w 727003"/>
                <a:gd name="connsiteY1" fmla="*/ 283392 h 671322"/>
                <a:gd name="connsiteX2" fmla="*/ 637260 w 727003"/>
                <a:gd name="connsiteY2" fmla="*/ 181417 h 671322"/>
                <a:gd name="connsiteX3" fmla="*/ 548982 w 727003"/>
                <a:gd name="connsiteY3" fmla="*/ 86539 h 671322"/>
                <a:gd name="connsiteX4" fmla="*/ 557328 w 727003"/>
                <a:gd name="connsiteY4" fmla="*/ 0 h 671322"/>
                <a:gd name="connsiteX5" fmla="*/ 477690 w 727003"/>
                <a:gd name="connsiteY5" fmla="*/ 3804 h 671322"/>
                <a:gd name="connsiteX6" fmla="*/ 377775 w 727003"/>
                <a:gd name="connsiteY6" fmla="*/ 43745 h 671322"/>
                <a:gd name="connsiteX7" fmla="*/ 347325 w 727003"/>
                <a:gd name="connsiteY7" fmla="*/ 29480 h 671322"/>
                <a:gd name="connsiteX8" fmla="*/ 275005 w 727003"/>
                <a:gd name="connsiteY8" fmla="*/ 54206 h 671322"/>
                <a:gd name="connsiteX9" fmla="*/ 275005 w 727003"/>
                <a:gd name="connsiteY9" fmla="*/ 53255 h 671322"/>
                <a:gd name="connsiteX10" fmla="*/ 252167 w 727003"/>
                <a:gd name="connsiteY10" fmla="*/ 19971 h 671322"/>
                <a:gd name="connsiteX11" fmla="*/ 225523 w 727003"/>
                <a:gd name="connsiteY11" fmla="*/ 26627 h 671322"/>
                <a:gd name="connsiteX12" fmla="*/ 192218 w 727003"/>
                <a:gd name="connsiteY12" fmla="*/ 9510 h 671322"/>
                <a:gd name="connsiteX13" fmla="*/ 175090 w 727003"/>
                <a:gd name="connsiteY13" fmla="*/ 33284 h 671322"/>
                <a:gd name="connsiteX14" fmla="*/ 205540 w 727003"/>
                <a:gd name="connsiteY14" fmla="*/ 53255 h 671322"/>
                <a:gd name="connsiteX15" fmla="*/ 212201 w 727003"/>
                <a:gd name="connsiteY15" fmla="*/ 82735 h 671322"/>
                <a:gd name="connsiteX16" fmla="*/ 198879 w 727003"/>
                <a:gd name="connsiteY16" fmla="*/ 96049 h 671322"/>
                <a:gd name="connsiteX17" fmla="*/ 212201 w 727003"/>
                <a:gd name="connsiteY17" fmla="*/ 126480 h 671322"/>
                <a:gd name="connsiteX18" fmla="*/ 241700 w 727003"/>
                <a:gd name="connsiteY18" fmla="*/ 142647 h 671322"/>
                <a:gd name="connsiteX19" fmla="*/ 225523 w 727003"/>
                <a:gd name="connsiteY19" fmla="*/ 193049 h 671322"/>
                <a:gd name="connsiteX20" fmla="*/ 225523 w 727003"/>
                <a:gd name="connsiteY20" fmla="*/ 199706 h 671322"/>
                <a:gd name="connsiteX21" fmla="*/ 232184 w 727003"/>
                <a:gd name="connsiteY21" fmla="*/ 279588 h 671322"/>
                <a:gd name="connsiteX22" fmla="*/ 188412 w 727003"/>
                <a:gd name="connsiteY22" fmla="*/ 269128 h 671322"/>
                <a:gd name="connsiteX23" fmla="*/ 157961 w 727003"/>
                <a:gd name="connsiteY23" fmla="*/ 262471 h 671322"/>
                <a:gd name="connsiteX24" fmla="*/ 108480 w 727003"/>
                <a:gd name="connsiteY24" fmla="*/ 269128 h 671322"/>
                <a:gd name="connsiteX25" fmla="*/ 91351 w 727003"/>
                <a:gd name="connsiteY25" fmla="*/ 306216 h 671322"/>
                <a:gd name="connsiteX26" fmla="*/ 72320 w 727003"/>
                <a:gd name="connsiteY26" fmla="*/ 312873 h 671322"/>
                <a:gd name="connsiteX27" fmla="*/ 5710 w 727003"/>
                <a:gd name="connsiteY27" fmla="*/ 426039 h 671322"/>
                <a:gd name="connsiteX28" fmla="*/ 48530 w 727003"/>
                <a:gd name="connsiteY28" fmla="*/ 472637 h 671322"/>
                <a:gd name="connsiteX29" fmla="*/ 49482 w 727003"/>
                <a:gd name="connsiteY29" fmla="*/ 472637 h 671322"/>
                <a:gd name="connsiteX30" fmla="*/ 0 w 727003"/>
                <a:gd name="connsiteY30" fmla="*/ 549667 h 671322"/>
                <a:gd name="connsiteX31" fmla="*/ 19983 w 727003"/>
                <a:gd name="connsiteY31" fmla="*/ 602922 h 671322"/>
                <a:gd name="connsiteX32" fmla="*/ 56143 w 727003"/>
                <a:gd name="connsiteY32" fmla="*/ 592461 h 671322"/>
                <a:gd name="connsiteX33" fmla="*/ 59949 w 727003"/>
                <a:gd name="connsiteY33" fmla="*/ 645716 h 671322"/>
                <a:gd name="connsiteX34" fmla="*/ 107309 w 727003"/>
                <a:gd name="connsiteY34" fmla="*/ 671322 h 671322"/>
                <a:gd name="connsiteX35" fmla="*/ 129414 w 727003"/>
                <a:gd name="connsiteY35" fmla="*/ 665396 h 671322"/>
                <a:gd name="connsiteX36" fmla="*/ 165574 w 727003"/>
                <a:gd name="connsiteY36" fmla="*/ 659030 h 671322"/>
                <a:gd name="connsiteX37" fmla="*/ 165574 w 727003"/>
                <a:gd name="connsiteY37" fmla="*/ 665396 h 671322"/>
                <a:gd name="connsiteX38" fmla="*/ 296815 w 727003"/>
                <a:gd name="connsiteY38" fmla="*/ 661152 h 671322"/>
                <a:gd name="connsiteX39" fmla="*/ 253994 w 727003"/>
                <a:gd name="connsiteY39" fmla="*/ 605044 h 671322"/>
                <a:gd name="connsiteX40" fmla="*/ 247628 w 727003"/>
                <a:gd name="connsiteY40" fmla="*/ 565543 h 671322"/>
                <a:gd name="connsiteX41" fmla="*/ 352083 w 727003"/>
                <a:gd name="connsiteY41" fmla="*/ 565543 h 671322"/>
                <a:gd name="connsiteX42" fmla="*/ 381581 w 727003"/>
                <a:gd name="connsiteY42" fmla="*/ 587635 h 671322"/>
                <a:gd name="connsiteX43" fmla="*/ 383703 w 727003"/>
                <a:gd name="connsiteY43" fmla="*/ 532258 h 671322"/>
                <a:gd name="connsiteX44" fmla="*/ 412174 w 727003"/>
                <a:gd name="connsiteY44" fmla="*/ 533649 h 671322"/>
                <a:gd name="connsiteX45" fmla="*/ 392486 w 727003"/>
                <a:gd name="connsiteY45" fmla="*/ 456180 h 671322"/>
                <a:gd name="connsiteX46" fmla="*/ 451779 w 727003"/>
                <a:gd name="connsiteY46" fmla="*/ 447841 h 671322"/>
                <a:gd name="connsiteX47" fmla="*/ 480107 w 727003"/>
                <a:gd name="connsiteY47" fmla="*/ 411704 h 671322"/>
                <a:gd name="connsiteX48" fmla="*/ 508873 w 727003"/>
                <a:gd name="connsiteY48" fmla="*/ 414557 h 671322"/>
                <a:gd name="connsiteX49" fmla="*/ 522196 w 727003"/>
                <a:gd name="connsiteY49" fmla="*/ 399121 h 671322"/>
                <a:gd name="connsiteX50" fmla="*/ 535813 w 727003"/>
                <a:gd name="connsiteY50" fmla="*/ 405778 h 671322"/>
                <a:gd name="connsiteX51" fmla="*/ 516267 w 727003"/>
                <a:gd name="connsiteY51" fmla="*/ 451936 h 671322"/>
                <a:gd name="connsiteX52" fmla="*/ 588806 w 727003"/>
                <a:gd name="connsiteY52" fmla="*/ 476151 h 671322"/>
                <a:gd name="connsiteX53" fmla="*/ 609226 w 727003"/>
                <a:gd name="connsiteY53" fmla="*/ 449523 h 671322"/>
                <a:gd name="connsiteX54" fmla="*/ 691281 w 727003"/>
                <a:gd name="connsiteY54" fmla="*/ 465690 h 671322"/>
                <a:gd name="connsiteX55" fmla="*/ 727003 w 727003"/>
                <a:gd name="connsiteY55" fmla="*/ 375637 h 671322"/>
                <a:gd name="connsiteX56" fmla="*/ 717487 w 727003"/>
                <a:gd name="connsiteY56" fmla="*/ 356618 h 671322"/>
                <a:gd name="connsiteX0" fmla="*/ 717487 w 727003"/>
                <a:gd name="connsiteY0" fmla="*/ 356618 h 671322"/>
                <a:gd name="connsiteX1" fmla="*/ 581555 w 727003"/>
                <a:gd name="connsiteY1" fmla="*/ 283392 h 671322"/>
                <a:gd name="connsiteX2" fmla="*/ 637260 w 727003"/>
                <a:gd name="connsiteY2" fmla="*/ 181417 h 671322"/>
                <a:gd name="connsiteX3" fmla="*/ 548982 w 727003"/>
                <a:gd name="connsiteY3" fmla="*/ 86539 h 671322"/>
                <a:gd name="connsiteX4" fmla="*/ 557328 w 727003"/>
                <a:gd name="connsiteY4" fmla="*/ 0 h 671322"/>
                <a:gd name="connsiteX5" fmla="*/ 477690 w 727003"/>
                <a:gd name="connsiteY5" fmla="*/ 3804 h 671322"/>
                <a:gd name="connsiteX6" fmla="*/ 377775 w 727003"/>
                <a:gd name="connsiteY6" fmla="*/ 43745 h 671322"/>
                <a:gd name="connsiteX7" fmla="*/ 347325 w 727003"/>
                <a:gd name="connsiteY7" fmla="*/ 29480 h 671322"/>
                <a:gd name="connsiteX8" fmla="*/ 275005 w 727003"/>
                <a:gd name="connsiteY8" fmla="*/ 54206 h 671322"/>
                <a:gd name="connsiteX9" fmla="*/ 275005 w 727003"/>
                <a:gd name="connsiteY9" fmla="*/ 53255 h 671322"/>
                <a:gd name="connsiteX10" fmla="*/ 252167 w 727003"/>
                <a:gd name="connsiteY10" fmla="*/ 19971 h 671322"/>
                <a:gd name="connsiteX11" fmla="*/ 225523 w 727003"/>
                <a:gd name="connsiteY11" fmla="*/ 26627 h 671322"/>
                <a:gd name="connsiteX12" fmla="*/ 192218 w 727003"/>
                <a:gd name="connsiteY12" fmla="*/ 9510 h 671322"/>
                <a:gd name="connsiteX13" fmla="*/ 175090 w 727003"/>
                <a:gd name="connsiteY13" fmla="*/ 33284 h 671322"/>
                <a:gd name="connsiteX14" fmla="*/ 205540 w 727003"/>
                <a:gd name="connsiteY14" fmla="*/ 53255 h 671322"/>
                <a:gd name="connsiteX15" fmla="*/ 212201 w 727003"/>
                <a:gd name="connsiteY15" fmla="*/ 82735 h 671322"/>
                <a:gd name="connsiteX16" fmla="*/ 198879 w 727003"/>
                <a:gd name="connsiteY16" fmla="*/ 96049 h 671322"/>
                <a:gd name="connsiteX17" fmla="*/ 212201 w 727003"/>
                <a:gd name="connsiteY17" fmla="*/ 126480 h 671322"/>
                <a:gd name="connsiteX18" fmla="*/ 241700 w 727003"/>
                <a:gd name="connsiteY18" fmla="*/ 142647 h 671322"/>
                <a:gd name="connsiteX19" fmla="*/ 225523 w 727003"/>
                <a:gd name="connsiteY19" fmla="*/ 193049 h 671322"/>
                <a:gd name="connsiteX20" fmla="*/ 225523 w 727003"/>
                <a:gd name="connsiteY20" fmla="*/ 199706 h 671322"/>
                <a:gd name="connsiteX21" fmla="*/ 232184 w 727003"/>
                <a:gd name="connsiteY21" fmla="*/ 279588 h 671322"/>
                <a:gd name="connsiteX22" fmla="*/ 188412 w 727003"/>
                <a:gd name="connsiteY22" fmla="*/ 269128 h 671322"/>
                <a:gd name="connsiteX23" fmla="*/ 157961 w 727003"/>
                <a:gd name="connsiteY23" fmla="*/ 262471 h 671322"/>
                <a:gd name="connsiteX24" fmla="*/ 108480 w 727003"/>
                <a:gd name="connsiteY24" fmla="*/ 269128 h 671322"/>
                <a:gd name="connsiteX25" fmla="*/ 91351 w 727003"/>
                <a:gd name="connsiteY25" fmla="*/ 306216 h 671322"/>
                <a:gd name="connsiteX26" fmla="*/ 72320 w 727003"/>
                <a:gd name="connsiteY26" fmla="*/ 312873 h 671322"/>
                <a:gd name="connsiteX27" fmla="*/ 5710 w 727003"/>
                <a:gd name="connsiteY27" fmla="*/ 426039 h 671322"/>
                <a:gd name="connsiteX28" fmla="*/ 48530 w 727003"/>
                <a:gd name="connsiteY28" fmla="*/ 472637 h 671322"/>
                <a:gd name="connsiteX29" fmla="*/ 49482 w 727003"/>
                <a:gd name="connsiteY29" fmla="*/ 472637 h 671322"/>
                <a:gd name="connsiteX30" fmla="*/ 0 w 727003"/>
                <a:gd name="connsiteY30" fmla="*/ 549667 h 671322"/>
                <a:gd name="connsiteX31" fmla="*/ 19983 w 727003"/>
                <a:gd name="connsiteY31" fmla="*/ 602922 h 671322"/>
                <a:gd name="connsiteX32" fmla="*/ 56143 w 727003"/>
                <a:gd name="connsiteY32" fmla="*/ 592461 h 671322"/>
                <a:gd name="connsiteX33" fmla="*/ 57827 w 727003"/>
                <a:gd name="connsiteY33" fmla="*/ 652082 h 671322"/>
                <a:gd name="connsiteX34" fmla="*/ 107309 w 727003"/>
                <a:gd name="connsiteY34" fmla="*/ 671322 h 671322"/>
                <a:gd name="connsiteX35" fmla="*/ 129414 w 727003"/>
                <a:gd name="connsiteY35" fmla="*/ 665396 h 671322"/>
                <a:gd name="connsiteX36" fmla="*/ 165574 w 727003"/>
                <a:gd name="connsiteY36" fmla="*/ 659030 h 671322"/>
                <a:gd name="connsiteX37" fmla="*/ 165574 w 727003"/>
                <a:gd name="connsiteY37" fmla="*/ 665396 h 671322"/>
                <a:gd name="connsiteX38" fmla="*/ 296815 w 727003"/>
                <a:gd name="connsiteY38" fmla="*/ 661152 h 671322"/>
                <a:gd name="connsiteX39" fmla="*/ 253994 w 727003"/>
                <a:gd name="connsiteY39" fmla="*/ 605044 h 671322"/>
                <a:gd name="connsiteX40" fmla="*/ 247628 w 727003"/>
                <a:gd name="connsiteY40" fmla="*/ 565543 h 671322"/>
                <a:gd name="connsiteX41" fmla="*/ 352083 w 727003"/>
                <a:gd name="connsiteY41" fmla="*/ 565543 h 671322"/>
                <a:gd name="connsiteX42" fmla="*/ 381581 w 727003"/>
                <a:gd name="connsiteY42" fmla="*/ 587635 h 671322"/>
                <a:gd name="connsiteX43" fmla="*/ 383703 w 727003"/>
                <a:gd name="connsiteY43" fmla="*/ 532258 h 671322"/>
                <a:gd name="connsiteX44" fmla="*/ 412174 w 727003"/>
                <a:gd name="connsiteY44" fmla="*/ 533649 h 671322"/>
                <a:gd name="connsiteX45" fmla="*/ 392486 w 727003"/>
                <a:gd name="connsiteY45" fmla="*/ 456180 h 671322"/>
                <a:gd name="connsiteX46" fmla="*/ 451779 w 727003"/>
                <a:gd name="connsiteY46" fmla="*/ 447841 h 671322"/>
                <a:gd name="connsiteX47" fmla="*/ 480107 w 727003"/>
                <a:gd name="connsiteY47" fmla="*/ 411704 h 671322"/>
                <a:gd name="connsiteX48" fmla="*/ 508873 w 727003"/>
                <a:gd name="connsiteY48" fmla="*/ 414557 h 671322"/>
                <a:gd name="connsiteX49" fmla="*/ 522196 w 727003"/>
                <a:gd name="connsiteY49" fmla="*/ 399121 h 671322"/>
                <a:gd name="connsiteX50" fmla="*/ 535813 w 727003"/>
                <a:gd name="connsiteY50" fmla="*/ 405778 h 671322"/>
                <a:gd name="connsiteX51" fmla="*/ 516267 w 727003"/>
                <a:gd name="connsiteY51" fmla="*/ 451936 h 671322"/>
                <a:gd name="connsiteX52" fmla="*/ 588806 w 727003"/>
                <a:gd name="connsiteY52" fmla="*/ 476151 h 671322"/>
                <a:gd name="connsiteX53" fmla="*/ 609226 w 727003"/>
                <a:gd name="connsiteY53" fmla="*/ 449523 h 671322"/>
                <a:gd name="connsiteX54" fmla="*/ 691281 w 727003"/>
                <a:gd name="connsiteY54" fmla="*/ 465690 h 671322"/>
                <a:gd name="connsiteX55" fmla="*/ 727003 w 727003"/>
                <a:gd name="connsiteY55" fmla="*/ 375637 h 671322"/>
                <a:gd name="connsiteX56" fmla="*/ 717487 w 727003"/>
                <a:gd name="connsiteY56" fmla="*/ 356618 h 671322"/>
                <a:gd name="connsiteX0" fmla="*/ 717487 w 727003"/>
                <a:gd name="connsiteY0" fmla="*/ 356618 h 671322"/>
                <a:gd name="connsiteX1" fmla="*/ 581555 w 727003"/>
                <a:gd name="connsiteY1" fmla="*/ 283392 h 671322"/>
                <a:gd name="connsiteX2" fmla="*/ 637260 w 727003"/>
                <a:gd name="connsiteY2" fmla="*/ 181417 h 671322"/>
                <a:gd name="connsiteX3" fmla="*/ 548982 w 727003"/>
                <a:gd name="connsiteY3" fmla="*/ 86539 h 671322"/>
                <a:gd name="connsiteX4" fmla="*/ 557328 w 727003"/>
                <a:gd name="connsiteY4" fmla="*/ 0 h 671322"/>
                <a:gd name="connsiteX5" fmla="*/ 477690 w 727003"/>
                <a:gd name="connsiteY5" fmla="*/ 3804 h 671322"/>
                <a:gd name="connsiteX6" fmla="*/ 377775 w 727003"/>
                <a:gd name="connsiteY6" fmla="*/ 43745 h 671322"/>
                <a:gd name="connsiteX7" fmla="*/ 347325 w 727003"/>
                <a:gd name="connsiteY7" fmla="*/ 29480 h 671322"/>
                <a:gd name="connsiteX8" fmla="*/ 275005 w 727003"/>
                <a:gd name="connsiteY8" fmla="*/ 54206 h 671322"/>
                <a:gd name="connsiteX9" fmla="*/ 275005 w 727003"/>
                <a:gd name="connsiteY9" fmla="*/ 53255 h 671322"/>
                <a:gd name="connsiteX10" fmla="*/ 252167 w 727003"/>
                <a:gd name="connsiteY10" fmla="*/ 19971 h 671322"/>
                <a:gd name="connsiteX11" fmla="*/ 225523 w 727003"/>
                <a:gd name="connsiteY11" fmla="*/ 26627 h 671322"/>
                <a:gd name="connsiteX12" fmla="*/ 192218 w 727003"/>
                <a:gd name="connsiteY12" fmla="*/ 9510 h 671322"/>
                <a:gd name="connsiteX13" fmla="*/ 175090 w 727003"/>
                <a:gd name="connsiteY13" fmla="*/ 33284 h 671322"/>
                <a:gd name="connsiteX14" fmla="*/ 205540 w 727003"/>
                <a:gd name="connsiteY14" fmla="*/ 53255 h 671322"/>
                <a:gd name="connsiteX15" fmla="*/ 212201 w 727003"/>
                <a:gd name="connsiteY15" fmla="*/ 82735 h 671322"/>
                <a:gd name="connsiteX16" fmla="*/ 198879 w 727003"/>
                <a:gd name="connsiteY16" fmla="*/ 96049 h 671322"/>
                <a:gd name="connsiteX17" fmla="*/ 203713 w 727003"/>
                <a:gd name="connsiteY17" fmla="*/ 130724 h 671322"/>
                <a:gd name="connsiteX18" fmla="*/ 241700 w 727003"/>
                <a:gd name="connsiteY18" fmla="*/ 142647 h 671322"/>
                <a:gd name="connsiteX19" fmla="*/ 225523 w 727003"/>
                <a:gd name="connsiteY19" fmla="*/ 193049 h 671322"/>
                <a:gd name="connsiteX20" fmla="*/ 225523 w 727003"/>
                <a:gd name="connsiteY20" fmla="*/ 199706 h 671322"/>
                <a:gd name="connsiteX21" fmla="*/ 232184 w 727003"/>
                <a:gd name="connsiteY21" fmla="*/ 279588 h 671322"/>
                <a:gd name="connsiteX22" fmla="*/ 188412 w 727003"/>
                <a:gd name="connsiteY22" fmla="*/ 269128 h 671322"/>
                <a:gd name="connsiteX23" fmla="*/ 157961 w 727003"/>
                <a:gd name="connsiteY23" fmla="*/ 262471 h 671322"/>
                <a:gd name="connsiteX24" fmla="*/ 108480 w 727003"/>
                <a:gd name="connsiteY24" fmla="*/ 269128 h 671322"/>
                <a:gd name="connsiteX25" fmla="*/ 91351 w 727003"/>
                <a:gd name="connsiteY25" fmla="*/ 306216 h 671322"/>
                <a:gd name="connsiteX26" fmla="*/ 72320 w 727003"/>
                <a:gd name="connsiteY26" fmla="*/ 312873 h 671322"/>
                <a:gd name="connsiteX27" fmla="*/ 5710 w 727003"/>
                <a:gd name="connsiteY27" fmla="*/ 426039 h 671322"/>
                <a:gd name="connsiteX28" fmla="*/ 48530 w 727003"/>
                <a:gd name="connsiteY28" fmla="*/ 472637 h 671322"/>
                <a:gd name="connsiteX29" fmla="*/ 49482 w 727003"/>
                <a:gd name="connsiteY29" fmla="*/ 472637 h 671322"/>
                <a:gd name="connsiteX30" fmla="*/ 0 w 727003"/>
                <a:gd name="connsiteY30" fmla="*/ 549667 h 671322"/>
                <a:gd name="connsiteX31" fmla="*/ 19983 w 727003"/>
                <a:gd name="connsiteY31" fmla="*/ 602922 h 671322"/>
                <a:gd name="connsiteX32" fmla="*/ 56143 w 727003"/>
                <a:gd name="connsiteY32" fmla="*/ 592461 h 671322"/>
                <a:gd name="connsiteX33" fmla="*/ 57827 w 727003"/>
                <a:gd name="connsiteY33" fmla="*/ 652082 h 671322"/>
                <a:gd name="connsiteX34" fmla="*/ 107309 w 727003"/>
                <a:gd name="connsiteY34" fmla="*/ 671322 h 671322"/>
                <a:gd name="connsiteX35" fmla="*/ 129414 w 727003"/>
                <a:gd name="connsiteY35" fmla="*/ 665396 h 671322"/>
                <a:gd name="connsiteX36" fmla="*/ 165574 w 727003"/>
                <a:gd name="connsiteY36" fmla="*/ 659030 h 671322"/>
                <a:gd name="connsiteX37" fmla="*/ 165574 w 727003"/>
                <a:gd name="connsiteY37" fmla="*/ 665396 h 671322"/>
                <a:gd name="connsiteX38" fmla="*/ 296815 w 727003"/>
                <a:gd name="connsiteY38" fmla="*/ 661152 h 671322"/>
                <a:gd name="connsiteX39" fmla="*/ 253994 w 727003"/>
                <a:gd name="connsiteY39" fmla="*/ 605044 h 671322"/>
                <a:gd name="connsiteX40" fmla="*/ 247628 w 727003"/>
                <a:gd name="connsiteY40" fmla="*/ 565543 h 671322"/>
                <a:gd name="connsiteX41" fmla="*/ 352083 w 727003"/>
                <a:gd name="connsiteY41" fmla="*/ 565543 h 671322"/>
                <a:gd name="connsiteX42" fmla="*/ 381581 w 727003"/>
                <a:gd name="connsiteY42" fmla="*/ 587635 h 671322"/>
                <a:gd name="connsiteX43" fmla="*/ 383703 w 727003"/>
                <a:gd name="connsiteY43" fmla="*/ 532258 h 671322"/>
                <a:gd name="connsiteX44" fmla="*/ 412174 w 727003"/>
                <a:gd name="connsiteY44" fmla="*/ 533649 h 671322"/>
                <a:gd name="connsiteX45" fmla="*/ 392486 w 727003"/>
                <a:gd name="connsiteY45" fmla="*/ 456180 h 671322"/>
                <a:gd name="connsiteX46" fmla="*/ 451779 w 727003"/>
                <a:gd name="connsiteY46" fmla="*/ 447841 h 671322"/>
                <a:gd name="connsiteX47" fmla="*/ 480107 w 727003"/>
                <a:gd name="connsiteY47" fmla="*/ 411704 h 671322"/>
                <a:gd name="connsiteX48" fmla="*/ 508873 w 727003"/>
                <a:gd name="connsiteY48" fmla="*/ 414557 h 671322"/>
                <a:gd name="connsiteX49" fmla="*/ 522196 w 727003"/>
                <a:gd name="connsiteY49" fmla="*/ 399121 h 671322"/>
                <a:gd name="connsiteX50" fmla="*/ 535813 w 727003"/>
                <a:gd name="connsiteY50" fmla="*/ 405778 h 671322"/>
                <a:gd name="connsiteX51" fmla="*/ 516267 w 727003"/>
                <a:gd name="connsiteY51" fmla="*/ 451936 h 671322"/>
                <a:gd name="connsiteX52" fmla="*/ 588806 w 727003"/>
                <a:gd name="connsiteY52" fmla="*/ 476151 h 671322"/>
                <a:gd name="connsiteX53" fmla="*/ 609226 w 727003"/>
                <a:gd name="connsiteY53" fmla="*/ 449523 h 671322"/>
                <a:gd name="connsiteX54" fmla="*/ 691281 w 727003"/>
                <a:gd name="connsiteY54" fmla="*/ 465690 h 671322"/>
                <a:gd name="connsiteX55" fmla="*/ 727003 w 727003"/>
                <a:gd name="connsiteY55" fmla="*/ 375637 h 671322"/>
                <a:gd name="connsiteX56" fmla="*/ 717487 w 727003"/>
                <a:gd name="connsiteY56" fmla="*/ 356618 h 671322"/>
                <a:gd name="connsiteX0" fmla="*/ 728097 w 728097"/>
                <a:gd name="connsiteY0" fmla="*/ 356618 h 671322"/>
                <a:gd name="connsiteX1" fmla="*/ 581555 w 728097"/>
                <a:gd name="connsiteY1" fmla="*/ 283392 h 671322"/>
                <a:gd name="connsiteX2" fmla="*/ 637260 w 728097"/>
                <a:gd name="connsiteY2" fmla="*/ 181417 h 671322"/>
                <a:gd name="connsiteX3" fmla="*/ 548982 w 728097"/>
                <a:gd name="connsiteY3" fmla="*/ 86539 h 671322"/>
                <a:gd name="connsiteX4" fmla="*/ 557328 w 728097"/>
                <a:gd name="connsiteY4" fmla="*/ 0 h 671322"/>
                <a:gd name="connsiteX5" fmla="*/ 477690 w 728097"/>
                <a:gd name="connsiteY5" fmla="*/ 3804 h 671322"/>
                <a:gd name="connsiteX6" fmla="*/ 377775 w 728097"/>
                <a:gd name="connsiteY6" fmla="*/ 43745 h 671322"/>
                <a:gd name="connsiteX7" fmla="*/ 347325 w 728097"/>
                <a:gd name="connsiteY7" fmla="*/ 29480 h 671322"/>
                <a:gd name="connsiteX8" fmla="*/ 275005 w 728097"/>
                <a:gd name="connsiteY8" fmla="*/ 54206 h 671322"/>
                <a:gd name="connsiteX9" fmla="*/ 275005 w 728097"/>
                <a:gd name="connsiteY9" fmla="*/ 53255 h 671322"/>
                <a:gd name="connsiteX10" fmla="*/ 252167 w 728097"/>
                <a:gd name="connsiteY10" fmla="*/ 19971 h 671322"/>
                <a:gd name="connsiteX11" fmla="*/ 225523 w 728097"/>
                <a:gd name="connsiteY11" fmla="*/ 26627 h 671322"/>
                <a:gd name="connsiteX12" fmla="*/ 192218 w 728097"/>
                <a:gd name="connsiteY12" fmla="*/ 9510 h 671322"/>
                <a:gd name="connsiteX13" fmla="*/ 175090 w 728097"/>
                <a:gd name="connsiteY13" fmla="*/ 33284 h 671322"/>
                <a:gd name="connsiteX14" fmla="*/ 205540 w 728097"/>
                <a:gd name="connsiteY14" fmla="*/ 53255 h 671322"/>
                <a:gd name="connsiteX15" fmla="*/ 212201 w 728097"/>
                <a:gd name="connsiteY15" fmla="*/ 82735 h 671322"/>
                <a:gd name="connsiteX16" fmla="*/ 198879 w 728097"/>
                <a:gd name="connsiteY16" fmla="*/ 96049 h 671322"/>
                <a:gd name="connsiteX17" fmla="*/ 203713 w 728097"/>
                <a:gd name="connsiteY17" fmla="*/ 130724 h 671322"/>
                <a:gd name="connsiteX18" fmla="*/ 241700 w 728097"/>
                <a:gd name="connsiteY18" fmla="*/ 142647 h 671322"/>
                <a:gd name="connsiteX19" fmla="*/ 225523 w 728097"/>
                <a:gd name="connsiteY19" fmla="*/ 193049 h 671322"/>
                <a:gd name="connsiteX20" fmla="*/ 225523 w 728097"/>
                <a:gd name="connsiteY20" fmla="*/ 199706 h 671322"/>
                <a:gd name="connsiteX21" fmla="*/ 232184 w 728097"/>
                <a:gd name="connsiteY21" fmla="*/ 279588 h 671322"/>
                <a:gd name="connsiteX22" fmla="*/ 188412 w 728097"/>
                <a:gd name="connsiteY22" fmla="*/ 269128 h 671322"/>
                <a:gd name="connsiteX23" fmla="*/ 157961 w 728097"/>
                <a:gd name="connsiteY23" fmla="*/ 262471 h 671322"/>
                <a:gd name="connsiteX24" fmla="*/ 108480 w 728097"/>
                <a:gd name="connsiteY24" fmla="*/ 269128 h 671322"/>
                <a:gd name="connsiteX25" fmla="*/ 91351 w 728097"/>
                <a:gd name="connsiteY25" fmla="*/ 306216 h 671322"/>
                <a:gd name="connsiteX26" fmla="*/ 72320 w 728097"/>
                <a:gd name="connsiteY26" fmla="*/ 312873 h 671322"/>
                <a:gd name="connsiteX27" fmla="*/ 5710 w 728097"/>
                <a:gd name="connsiteY27" fmla="*/ 426039 h 671322"/>
                <a:gd name="connsiteX28" fmla="*/ 48530 w 728097"/>
                <a:gd name="connsiteY28" fmla="*/ 472637 h 671322"/>
                <a:gd name="connsiteX29" fmla="*/ 49482 w 728097"/>
                <a:gd name="connsiteY29" fmla="*/ 472637 h 671322"/>
                <a:gd name="connsiteX30" fmla="*/ 0 w 728097"/>
                <a:gd name="connsiteY30" fmla="*/ 549667 h 671322"/>
                <a:gd name="connsiteX31" fmla="*/ 19983 w 728097"/>
                <a:gd name="connsiteY31" fmla="*/ 602922 h 671322"/>
                <a:gd name="connsiteX32" fmla="*/ 56143 w 728097"/>
                <a:gd name="connsiteY32" fmla="*/ 592461 h 671322"/>
                <a:gd name="connsiteX33" fmla="*/ 57827 w 728097"/>
                <a:gd name="connsiteY33" fmla="*/ 652082 h 671322"/>
                <a:gd name="connsiteX34" fmla="*/ 107309 w 728097"/>
                <a:gd name="connsiteY34" fmla="*/ 671322 h 671322"/>
                <a:gd name="connsiteX35" fmla="*/ 129414 w 728097"/>
                <a:gd name="connsiteY35" fmla="*/ 665396 h 671322"/>
                <a:gd name="connsiteX36" fmla="*/ 165574 w 728097"/>
                <a:gd name="connsiteY36" fmla="*/ 659030 h 671322"/>
                <a:gd name="connsiteX37" fmla="*/ 165574 w 728097"/>
                <a:gd name="connsiteY37" fmla="*/ 665396 h 671322"/>
                <a:gd name="connsiteX38" fmla="*/ 296815 w 728097"/>
                <a:gd name="connsiteY38" fmla="*/ 661152 h 671322"/>
                <a:gd name="connsiteX39" fmla="*/ 253994 w 728097"/>
                <a:gd name="connsiteY39" fmla="*/ 605044 h 671322"/>
                <a:gd name="connsiteX40" fmla="*/ 247628 w 728097"/>
                <a:gd name="connsiteY40" fmla="*/ 565543 h 671322"/>
                <a:gd name="connsiteX41" fmla="*/ 352083 w 728097"/>
                <a:gd name="connsiteY41" fmla="*/ 565543 h 671322"/>
                <a:gd name="connsiteX42" fmla="*/ 381581 w 728097"/>
                <a:gd name="connsiteY42" fmla="*/ 587635 h 671322"/>
                <a:gd name="connsiteX43" fmla="*/ 383703 w 728097"/>
                <a:gd name="connsiteY43" fmla="*/ 532258 h 671322"/>
                <a:gd name="connsiteX44" fmla="*/ 412174 w 728097"/>
                <a:gd name="connsiteY44" fmla="*/ 533649 h 671322"/>
                <a:gd name="connsiteX45" fmla="*/ 392486 w 728097"/>
                <a:gd name="connsiteY45" fmla="*/ 456180 h 671322"/>
                <a:gd name="connsiteX46" fmla="*/ 451779 w 728097"/>
                <a:gd name="connsiteY46" fmla="*/ 447841 h 671322"/>
                <a:gd name="connsiteX47" fmla="*/ 480107 w 728097"/>
                <a:gd name="connsiteY47" fmla="*/ 411704 h 671322"/>
                <a:gd name="connsiteX48" fmla="*/ 508873 w 728097"/>
                <a:gd name="connsiteY48" fmla="*/ 414557 h 671322"/>
                <a:gd name="connsiteX49" fmla="*/ 522196 w 728097"/>
                <a:gd name="connsiteY49" fmla="*/ 399121 h 671322"/>
                <a:gd name="connsiteX50" fmla="*/ 535813 w 728097"/>
                <a:gd name="connsiteY50" fmla="*/ 405778 h 671322"/>
                <a:gd name="connsiteX51" fmla="*/ 516267 w 728097"/>
                <a:gd name="connsiteY51" fmla="*/ 451936 h 671322"/>
                <a:gd name="connsiteX52" fmla="*/ 588806 w 728097"/>
                <a:gd name="connsiteY52" fmla="*/ 476151 h 671322"/>
                <a:gd name="connsiteX53" fmla="*/ 609226 w 728097"/>
                <a:gd name="connsiteY53" fmla="*/ 449523 h 671322"/>
                <a:gd name="connsiteX54" fmla="*/ 691281 w 728097"/>
                <a:gd name="connsiteY54" fmla="*/ 465690 h 671322"/>
                <a:gd name="connsiteX55" fmla="*/ 727003 w 728097"/>
                <a:gd name="connsiteY55" fmla="*/ 375637 h 671322"/>
                <a:gd name="connsiteX56" fmla="*/ 728097 w 728097"/>
                <a:gd name="connsiteY56" fmla="*/ 356618 h 671322"/>
                <a:gd name="connsiteX0" fmla="*/ 728097 w 728097"/>
                <a:gd name="connsiteY0" fmla="*/ 356618 h 671322"/>
                <a:gd name="connsiteX1" fmla="*/ 581555 w 728097"/>
                <a:gd name="connsiteY1" fmla="*/ 283392 h 671322"/>
                <a:gd name="connsiteX2" fmla="*/ 637260 w 728097"/>
                <a:gd name="connsiteY2" fmla="*/ 181417 h 671322"/>
                <a:gd name="connsiteX3" fmla="*/ 548982 w 728097"/>
                <a:gd name="connsiteY3" fmla="*/ 86539 h 671322"/>
                <a:gd name="connsiteX4" fmla="*/ 557328 w 728097"/>
                <a:gd name="connsiteY4" fmla="*/ 0 h 671322"/>
                <a:gd name="connsiteX5" fmla="*/ 477690 w 728097"/>
                <a:gd name="connsiteY5" fmla="*/ 3804 h 671322"/>
                <a:gd name="connsiteX6" fmla="*/ 384141 w 728097"/>
                <a:gd name="connsiteY6" fmla="*/ 37379 h 671322"/>
                <a:gd name="connsiteX7" fmla="*/ 347325 w 728097"/>
                <a:gd name="connsiteY7" fmla="*/ 29480 h 671322"/>
                <a:gd name="connsiteX8" fmla="*/ 275005 w 728097"/>
                <a:gd name="connsiteY8" fmla="*/ 54206 h 671322"/>
                <a:gd name="connsiteX9" fmla="*/ 275005 w 728097"/>
                <a:gd name="connsiteY9" fmla="*/ 53255 h 671322"/>
                <a:gd name="connsiteX10" fmla="*/ 252167 w 728097"/>
                <a:gd name="connsiteY10" fmla="*/ 19971 h 671322"/>
                <a:gd name="connsiteX11" fmla="*/ 225523 w 728097"/>
                <a:gd name="connsiteY11" fmla="*/ 26627 h 671322"/>
                <a:gd name="connsiteX12" fmla="*/ 192218 w 728097"/>
                <a:gd name="connsiteY12" fmla="*/ 9510 h 671322"/>
                <a:gd name="connsiteX13" fmla="*/ 175090 w 728097"/>
                <a:gd name="connsiteY13" fmla="*/ 33284 h 671322"/>
                <a:gd name="connsiteX14" fmla="*/ 205540 w 728097"/>
                <a:gd name="connsiteY14" fmla="*/ 53255 h 671322"/>
                <a:gd name="connsiteX15" fmla="*/ 212201 w 728097"/>
                <a:gd name="connsiteY15" fmla="*/ 82735 h 671322"/>
                <a:gd name="connsiteX16" fmla="*/ 198879 w 728097"/>
                <a:gd name="connsiteY16" fmla="*/ 96049 h 671322"/>
                <a:gd name="connsiteX17" fmla="*/ 203713 w 728097"/>
                <a:gd name="connsiteY17" fmla="*/ 130724 h 671322"/>
                <a:gd name="connsiteX18" fmla="*/ 241700 w 728097"/>
                <a:gd name="connsiteY18" fmla="*/ 142647 h 671322"/>
                <a:gd name="connsiteX19" fmla="*/ 225523 w 728097"/>
                <a:gd name="connsiteY19" fmla="*/ 193049 h 671322"/>
                <a:gd name="connsiteX20" fmla="*/ 225523 w 728097"/>
                <a:gd name="connsiteY20" fmla="*/ 199706 h 671322"/>
                <a:gd name="connsiteX21" fmla="*/ 232184 w 728097"/>
                <a:gd name="connsiteY21" fmla="*/ 279588 h 671322"/>
                <a:gd name="connsiteX22" fmla="*/ 188412 w 728097"/>
                <a:gd name="connsiteY22" fmla="*/ 269128 h 671322"/>
                <a:gd name="connsiteX23" fmla="*/ 157961 w 728097"/>
                <a:gd name="connsiteY23" fmla="*/ 262471 h 671322"/>
                <a:gd name="connsiteX24" fmla="*/ 108480 w 728097"/>
                <a:gd name="connsiteY24" fmla="*/ 269128 h 671322"/>
                <a:gd name="connsiteX25" fmla="*/ 91351 w 728097"/>
                <a:gd name="connsiteY25" fmla="*/ 306216 h 671322"/>
                <a:gd name="connsiteX26" fmla="*/ 72320 w 728097"/>
                <a:gd name="connsiteY26" fmla="*/ 312873 h 671322"/>
                <a:gd name="connsiteX27" fmla="*/ 5710 w 728097"/>
                <a:gd name="connsiteY27" fmla="*/ 426039 h 671322"/>
                <a:gd name="connsiteX28" fmla="*/ 48530 w 728097"/>
                <a:gd name="connsiteY28" fmla="*/ 472637 h 671322"/>
                <a:gd name="connsiteX29" fmla="*/ 49482 w 728097"/>
                <a:gd name="connsiteY29" fmla="*/ 472637 h 671322"/>
                <a:gd name="connsiteX30" fmla="*/ 0 w 728097"/>
                <a:gd name="connsiteY30" fmla="*/ 549667 h 671322"/>
                <a:gd name="connsiteX31" fmla="*/ 19983 w 728097"/>
                <a:gd name="connsiteY31" fmla="*/ 602922 h 671322"/>
                <a:gd name="connsiteX32" fmla="*/ 56143 w 728097"/>
                <a:gd name="connsiteY32" fmla="*/ 592461 h 671322"/>
                <a:gd name="connsiteX33" fmla="*/ 57827 w 728097"/>
                <a:gd name="connsiteY33" fmla="*/ 652082 h 671322"/>
                <a:gd name="connsiteX34" fmla="*/ 107309 w 728097"/>
                <a:gd name="connsiteY34" fmla="*/ 671322 h 671322"/>
                <a:gd name="connsiteX35" fmla="*/ 129414 w 728097"/>
                <a:gd name="connsiteY35" fmla="*/ 665396 h 671322"/>
                <a:gd name="connsiteX36" fmla="*/ 165574 w 728097"/>
                <a:gd name="connsiteY36" fmla="*/ 659030 h 671322"/>
                <a:gd name="connsiteX37" fmla="*/ 165574 w 728097"/>
                <a:gd name="connsiteY37" fmla="*/ 665396 h 671322"/>
                <a:gd name="connsiteX38" fmla="*/ 296815 w 728097"/>
                <a:gd name="connsiteY38" fmla="*/ 661152 h 671322"/>
                <a:gd name="connsiteX39" fmla="*/ 253994 w 728097"/>
                <a:gd name="connsiteY39" fmla="*/ 605044 h 671322"/>
                <a:gd name="connsiteX40" fmla="*/ 247628 w 728097"/>
                <a:gd name="connsiteY40" fmla="*/ 565543 h 671322"/>
                <a:gd name="connsiteX41" fmla="*/ 352083 w 728097"/>
                <a:gd name="connsiteY41" fmla="*/ 565543 h 671322"/>
                <a:gd name="connsiteX42" fmla="*/ 381581 w 728097"/>
                <a:gd name="connsiteY42" fmla="*/ 587635 h 671322"/>
                <a:gd name="connsiteX43" fmla="*/ 383703 w 728097"/>
                <a:gd name="connsiteY43" fmla="*/ 532258 h 671322"/>
                <a:gd name="connsiteX44" fmla="*/ 412174 w 728097"/>
                <a:gd name="connsiteY44" fmla="*/ 533649 h 671322"/>
                <a:gd name="connsiteX45" fmla="*/ 392486 w 728097"/>
                <a:gd name="connsiteY45" fmla="*/ 456180 h 671322"/>
                <a:gd name="connsiteX46" fmla="*/ 451779 w 728097"/>
                <a:gd name="connsiteY46" fmla="*/ 447841 h 671322"/>
                <a:gd name="connsiteX47" fmla="*/ 480107 w 728097"/>
                <a:gd name="connsiteY47" fmla="*/ 411704 h 671322"/>
                <a:gd name="connsiteX48" fmla="*/ 508873 w 728097"/>
                <a:gd name="connsiteY48" fmla="*/ 414557 h 671322"/>
                <a:gd name="connsiteX49" fmla="*/ 522196 w 728097"/>
                <a:gd name="connsiteY49" fmla="*/ 399121 h 671322"/>
                <a:gd name="connsiteX50" fmla="*/ 535813 w 728097"/>
                <a:gd name="connsiteY50" fmla="*/ 405778 h 671322"/>
                <a:gd name="connsiteX51" fmla="*/ 516267 w 728097"/>
                <a:gd name="connsiteY51" fmla="*/ 451936 h 671322"/>
                <a:gd name="connsiteX52" fmla="*/ 588806 w 728097"/>
                <a:gd name="connsiteY52" fmla="*/ 476151 h 671322"/>
                <a:gd name="connsiteX53" fmla="*/ 609226 w 728097"/>
                <a:gd name="connsiteY53" fmla="*/ 449523 h 671322"/>
                <a:gd name="connsiteX54" fmla="*/ 691281 w 728097"/>
                <a:gd name="connsiteY54" fmla="*/ 465690 h 671322"/>
                <a:gd name="connsiteX55" fmla="*/ 727003 w 728097"/>
                <a:gd name="connsiteY55" fmla="*/ 375637 h 671322"/>
                <a:gd name="connsiteX56" fmla="*/ 728097 w 728097"/>
                <a:gd name="connsiteY56" fmla="*/ 356618 h 671322"/>
                <a:gd name="connsiteX0" fmla="*/ 728097 w 728097"/>
                <a:gd name="connsiteY0" fmla="*/ 356618 h 671322"/>
                <a:gd name="connsiteX1" fmla="*/ 581555 w 728097"/>
                <a:gd name="connsiteY1" fmla="*/ 283392 h 671322"/>
                <a:gd name="connsiteX2" fmla="*/ 637260 w 728097"/>
                <a:gd name="connsiteY2" fmla="*/ 181417 h 671322"/>
                <a:gd name="connsiteX3" fmla="*/ 548982 w 728097"/>
                <a:gd name="connsiteY3" fmla="*/ 86539 h 671322"/>
                <a:gd name="connsiteX4" fmla="*/ 557328 w 728097"/>
                <a:gd name="connsiteY4" fmla="*/ 0 h 671322"/>
                <a:gd name="connsiteX5" fmla="*/ 477690 w 728097"/>
                <a:gd name="connsiteY5" fmla="*/ 3804 h 671322"/>
                <a:gd name="connsiteX6" fmla="*/ 384141 w 728097"/>
                <a:gd name="connsiteY6" fmla="*/ 37379 h 671322"/>
                <a:gd name="connsiteX7" fmla="*/ 347325 w 728097"/>
                <a:gd name="connsiteY7" fmla="*/ 29480 h 671322"/>
                <a:gd name="connsiteX8" fmla="*/ 275005 w 728097"/>
                <a:gd name="connsiteY8" fmla="*/ 54206 h 671322"/>
                <a:gd name="connsiteX9" fmla="*/ 275005 w 728097"/>
                <a:gd name="connsiteY9" fmla="*/ 53255 h 671322"/>
                <a:gd name="connsiteX10" fmla="*/ 252167 w 728097"/>
                <a:gd name="connsiteY10" fmla="*/ 19971 h 671322"/>
                <a:gd name="connsiteX11" fmla="*/ 225523 w 728097"/>
                <a:gd name="connsiteY11" fmla="*/ 26627 h 671322"/>
                <a:gd name="connsiteX12" fmla="*/ 192218 w 728097"/>
                <a:gd name="connsiteY12" fmla="*/ 9510 h 671322"/>
                <a:gd name="connsiteX13" fmla="*/ 175090 w 728097"/>
                <a:gd name="connsiteY13" fmla="*/ 33284 h 671322"/>
                <a:gd name="connsiteX14" fmla="*/ 205540 w 728097"/>
                <a:gd name="connsiteY14" fmla="*/ 53255 h 671322"/>
                <a:gd name="connsiteX15" fmla="*/ 212201 w 728097"/>
                <a:gd name="connsiteY15" fmla="*/ 82735 h 671322"/>
                <a:gd name="connsiteX16" fmla="*/ 198879 w 728097"/>
                <a:gd name="connsiteY16" fmla="*/ 96049 h 671322"/>
                <a:gd name="connsiteX17" fmla="*/ 203713 w 728097"/>
                <a:gd name="connsiteY17" fmla="*/ 130724 h 671322"/>
                <a:gd name="connsiteX18" fmla="*/ 241700 w 728097"/>
                <a:gd name="connsiteY18" fmla="*/ 142647 h 671322"/>
                <a:gd name="connsiteX19" fmla="*/ 225523 w 728097"/>
                <a:gd name="connsiteY19" fmla="*/ 193049 h 671322"/>
                <a:gd name="connsiteX20" fmla="*/ 225523 w 728097"/>
                <a:gd name="connsiteY20" fmla="*/ 199706 h 671322"/>
                <a:gd name="connsiteX21" fmla="*/ 232184 w 728097"/>
                <a:gd name="connsiteY21" fmla="*/ 279588 h 671322"/>
                <a:gd name="connsiteX22" fmla="*/ 188412 w 728097"/>
                <a:gd name="connsiteY22" fmla="*/ 269128 h 671322"/>
                <a:gd name="connsiteX23" fmla="*/ 157961 w 728097"/>
                <a:gd name="connsiteY23" fmla="*/ 262471 h 671322"/>
                <a:gd name="connsiteX24" fmla="*/ 108480 w 728097"/>
                <a:gd name="connsiteY24" fmla="*/ 269128 h 671322"/>
                <a:gd name="connsiteX25" fmla="*/ 91351 w 728097"/>
                <a:gd name="connsiteY25" fmla="*/ 306216 h 671322"/>
                <a:gd name="connsiteX26" fmla="*/ 72320 w 728097"/>
                <a:gd name="connsiteY26" fmla="*/ 312873 h 671322"/>
                <a:gd name="connsiteX27" fmla="*/ 5710 w 728097"/>
                <a:gd name="connsiteY27" fmla="*/ 426039 h 671322"/>
                <a:gd name="connsiteX28" fmla="*/ 48530 w 728097"/>
                <a:gd name="connsiteY28" fmla="*/ 472637 h 671322"/>
                <a:gd name="connsiteX29" fmla="*/ 49482 w 728097"/>
                <a:gd name="connsiteY29" fmla="*/ 472637 h 671322"/>
                <a:gd name="connsiteX30" fmla="*/ 0 w 728097"/>
                <a:gd name="connsiteY30" fmla="*/ 549667 h 671322"/>
                <a:gd name="connsiteX31" fmla="*/ 19983 w 728097"/>
                <a:gd name="connsiteY31" fmla="*/ 602922 h 671322"/>
                <a:gd name="connsiteX32" fmla="*/ 56143 w 728097"/>
                <a:gd name="connsiteY32" fmla="*/ 592461 h 671322"/>
                <a:gd name="connsiteX33" fmla="*/ 57827 w 728097"/>
                <a:gd name="connsiteY33" fmla="*/ 652082 h 671322"/>
                <a:gd name="connsiteX34" fmla="*/ 107309 w 728097"/>
                <a:gd name="connsiteY34" fmla="*/ 671322 h 671322"/>
                <a:gd name="connsiteX35" fmla="*/ 129414 w 728097"/>
                <a:gd name="connsiteY35" fmla="*/ 665396 h 671322"/>
                <a:gd name="connsiteX36" fmla="*/ 157086 w 728097"/>
                <a:gd name="connsiteY36" fmla="*/ 667518 h 671322"/>
                <a:gd name="connsiteX37" fmla="*/ 165574 w 728097"/>
                <a:gd name="connsiteY37" fmla="*/ 665396 h 671322"/>
                <a:gd name="connsiteX38" fmla="*/ 296815 w 728097"/>
                <a:gd name="connsiteY38" fmla="*/ 661152 h 671322"/>
                <a:gd name="connsiteX39" fmla="*/ 253994 w 728097"/>
                <a:gd name="connsiteY39" fmla="*/ 605044 h 671322"/>
                <a:gd name="connsiteX40" fmla="*/ 247628 w 728097"/>
                <a:gd name="connsiteY40" fmla="*/ 565543 h 671322"/>
                <a:gd name="connsiteX41" fmla="*/ 352083 w 728097"/>
                <a:gd name="connsiteY41" fmla="*/ 565543 h 671322"/>
                <a:gd name="connsiteX42" fmla="*/ 381581 w 728097"/>
                <a:gd name="connsiteY42" fmla="*/ 587635 h 671322"/>
                <a:gd name="connsiteX43" fmla="*/ 383703 w 728097"/>
                <a:gd name="connsiteY43" fmla="*/ 532258 h 671322"/>
                <a:gd name="connsiteX44" fmla="*/ 412174 w 728097"/>
                <a:gd name="connsiteY44" fmla="*/ 533649 h 671322"/>
                <a:gd name="connsiteX45" fmla="*/ 392486 w 728097"/>
                <a:gd name="connsiteY45" fmla="*/ 456180 h 671322"/>
                <a:gd name="connsiteX46" fmla="*/ 451779 w 728097"/>
                <a:gd name="connsiteY46" fmla="*/ 447841 h 671322"/>
                <a:gd name="connsiteX47" fmla="*/ 480107 w 728097"/>
                <a:gd name="connsiteY47" fmla="*/ 411704 h 671322"/>
                <a:gd name="connsiteX48" fmla="*/ 508873 w 728097"/>
                <a:gd name="connsiteY48" fmla="*/ 414557 h 671322"/>
                <a:gd name="connsiteX49" fmla="*/ 522196 w 728097"/>
                <a:gd name="connsiteY49" fmla="*/ 399121 h 671322"/>
                <a:gd name="connsiteX50" fmla="*/ 535813 w 728097"/>
                <a:gd name="connsiteY50" fmla="*/ 405778 h 671322"/>
                <a:gd name="connsiteX51" fmla="*/ 516267 w 728097"/>
                <a:gd name="connsiteY51" fmla="*/ 451936 h 671322"/>
                <a:gd name="connsiteX52" fmla="*/ 588806 w 728097"/>
                <a:gd name="connsiteY52" fmla="*/ 476151 h 671322"/>
                <a:gd name="connsiteX53" fmla="*/ 609226 w 728097"/>
                <a:gd name="connsiteY53" fmla="*/ 449523 h 671322"/>
                <a:gd name="connsiteX54" fmla="*/ 691281 w 728097"/>
                <a:gd name="connsiteY54" fmla="*/ 465690 h 671322"/>
                <a:gd name="connsiteX55" fmla="*/ 727003 w 728097"/>
                <a:gd name="connsiteY55" fmla="*/ 375637 h 671322"/>
                <a:gd name="connsiteX56" fmla="*/ 728097 w 728097"/>
                <a:gd name="connsiteY56" fmla="*/ 356618 h 671322"/>
                <a:gd name="connsiteX0" fmla="*/ 728097 w 728097"/>
                <a:gd name="connsiteY0" fmla="*/ 361302 h 676006"/>
                <a:gd name="connsiteX1" fmla="*/ 581555 w 728097"/>
                <a:gd name="connsiteY1" fmla="*/ 288076 h 676006"/>
                <a:gd name="connsiteX2" fmla="*/ 637260 w 728097"/>
                <a:gd name="connsiteY2" fmla="*/ 186101 h 676006"/>
                <a:gd name="connsiteX3" fmla="*/ 548982 w 728097"/>
                <a:gd name="connsiteY3" fmla="*/ 91223 h 676006"/>
                <a:gd name="connsiteX4" fmla="*/ 557328 w 728097"/>
                <a:gd name="connsiteY4" fmla="*/ 4684 h 676006"/>
                <a:gd name="connsiteX5" fmla="*/ 473446 w 728097"/>
                <a:gd name="connsiteY5" fmla="*/ 0 h 676006"/>
                <a:gd name="connsiteX6" fmla="*/ 384141 w 728097"/>
                <a:gd name="connsiteY6" fmla="*/ 42063 h 676006"/>
                <a:gd name="connsiteX7" fmla="*/ 347325 w 728097"/>
                <a:gd name="connsiteY7" fmla="*/ 34164 h 676006"/>
                <a:gd name="connsiteX8" fmla="*/ 275005 w 728097"/>
                <a:gd name="connsiteY8" fmla="*/ 58890 h 676006"/>
                <a:gd name="connsiteX9" fmla="*/ 275005 w 728097"/>
                <a:gd name="connsiteY9" fmla="*/ 57939 h 676006"/>
                <a:gd name="connsiteX10" fmla="*/ 252167 w 728097"/>
                <a:gd name="connsiteY10" fmla="*/ 24655 h 676006"/>
                <a:gd name="connsiteX11" fmla="*/ 225523 w 728097"/>
                <a:gd name="connsiteY11" fmla="*/ 31311 h 676006"/>
                <a:gd name="connsiteX12" fmla="*/ 192218 w 728097"/>
                <a:gd name="connsiteY12" fmla="*/ 14194 h 676006"/>
                <a:gd name="connsiteX13" fmla="*/ 175090 w 728097"/>
                <a:gd name="connsiteY13" fmla="*/ 37968 h 676006"/>
                <a:gd name="connsiteX14" fmla="*/ 205540 w 728097"/>
                <a:gd name="connsiteY14" fmla="*/ 57939 h 676006"/>
                <a:gd name="connsiteX15" fmla="*/ 212201 w 728097"/>
                <a:gd name="connsiteY15" fmla="*/ 87419 h 676006"/>
                <a:gd name="connsiteX16" fmla="*/ 198879 w 728097"/>
                <a:gd name="connsiteY16" fmla="*/ 100733 h 676006"/>
                <a:gd name="connsiteX17" fmla="*/ 203713 w 728097"/>
                <a:gd name="connsiteY17" fmla="*/ 135408 h 676006"/>
                <a:gd name="connsiteX18" fmla="*/ 241700 w 728097"/>
                <a:gd name="connsiteY18" fmla="*/ 147331 h 676006"/>
                <a:gd name="connsiteX19" fmla="*/ 225523 w 728097"/>
                <a:gd name="connsiteY19" fmla="*/ 197733 h 676006"/>
                <a:gd name="connsiteX20" fmla="*/ 225523 w 728097"/>
                <a:gd name="connsiteY20" fmla="*/ 204390 h 676006"/>
                <a:gd name="connsiteX21" fmla="*/ 232184 w 728097"/>
                <a:gd name="connsiteY21" fmla="*/ 284272 h 676006"/>
                <a:gd name="connsiteX22" fmla="*/ 188412 w 728097"/>
                <a:gd name="connsiteY22" fmla="*/ 273812 h 676006"/>
                <a:gd name="connsiteX23" fmla="*/ 157961 w 728097"/>
                <a:gd name="connsiteY23" fmla="*/ 267155 h 676006"/>
                <a:gd name="connsiteX24" fmla="*/ 108480 w 728097"/>
                <a:gd name="connsiteY24" fmla="*/ 273812 h 676006"/>
                <a:gd name="connsiteX25" fmla="*/ 91351 w 728097"/>
                <a:gd name="connsiteY25" fmla="*/ 310900 h 676006"/>
                <a:gd name="connsiteX26" fmla="*/ 72320 w 728097"/>
                <a:gd name="connsiteY26" fmla="*/ 317557 h 676006"/>
                <a:gd name="connsiteX27" fmla="*/ 5710 w 728097"/>
                <a:gd name="connsiteY27" fmla="*/ 430723 h 676006"/>
                <a:gd name="connsiteX28" fmla="*/ 48530 w 728097"/>
                <a:gd name="connsiteY28" fmla="*/ 477321 h 676006"/>
                <a:gd name="connsiteX29" fmla="*/ 49482 w 728097"/>
                <a:gd name="connsiteY29" fmla="*/ 477321 h 676006"/>
                <a:gd name="connsiteX30" fmla="*/ 0 w 728097"/>
                <a:gd name="connsiteY30" fmla="*/ 554351 h 676006"/>
                <a:gd name="connsiteX31" fmla="*/ 19983 w 728097"/>
                <a:gd name="connsiteY31" fmla="*/ 607606 h 676006"/>
                <a:gd name="connsiteX32" fmla="*/ 56143 w 728097"/>
                <a:gd name="connsiteY32" fmla="*/ 597145 h 676006"/>
                <a:gd name="connsiteX33" fmla="*/ 57827 w 728097"/>
                <a:gd name="connsiteY33" fmla="*/ 656766 h 676006"/>
                <a:gd name="connsiteX34" fmla="*/ 107309 w 728097"/>
                <a:gd name="connsiteY34" fmla="*/ 676006 h 676006"/>
                <a:gd name="connsiteX35" fmla="*/ 129414 w 728097"/>
                <a:gd name="connsiteY35" fmla="*/ 670080 h 676006"/>
                <a:gd name="connsiteX36" fmla="*/ 157086 w 728097"/>
                <a:gd name="connsiteY36" fmla="*/ 672202 h 676006"/>
                <a:gd name="connsiteX37" fmla="*/ 165574 w 728097"/>
                <a:gd name="connsiteY37" fmla="*/ 670080 h 676006"/>
                <a:gd name="connsiteX38" fmla="*/ 296815 w 728097"/>
                <a:gd name="connsiteY38" fmla="*/ 665836 h 676006"/>
                <a:gd name="connsiteX39" fmla="*/ 253994 w 728097"/>
                <a:gd name="connsiteY39" fmla="*/ 609728 h 676006"/>
                <a:gd name="connsiteX40" fmla="*/ 247628 w 728097"/>
                <a:gd name="connsiteY40" fmla="*/ 570227 h 676006"/>
                <a:gd name="connsiteX41" fmla="*/ 352083 w 728097"/>
                <a:gd name="connsiteY41" fmla="*/ 570227 h 676006"/>
                <a:gd name="connsiteX42" fmla="*/ 381581 w 728097"/>
                <a:gd name="connsiteY42" fmla="*/ 592319 h 676006"/>
                <a:gd name="connsiteX43" fmla="*/ 383703 w 728097"/>
                <a:gd name="connsiteY43" fmla="*/ 536942 h 676006"/>
                <a:gd name="connsiteX44" fmla="*/ 412174 w 728097"/>
                <a:gd name="connsiteY44" fmla="*/ 538333 h 676006"/>
                <a:gd name="connsiteX45" fmla="*/ 392486 w 728097"/>
                <a:gd name="connsiteY45" fmla="*/ 460864 h 676006"/>
                <a:gd name="connsiteX46" fmla="*/ 451779 w 728097"/>
                <a:gd name="connsiteY46" fmla="*/ 452525 h 676006"/>
                <a:gd name="connsiteX47" fmla="*/ 480107 w 728097"/>
                <a:gd name="connsiteY47" fmla="*/ 416388 h 676006"/>
                <a:gd name="connsiteX48" fmla="*/ 508873 w 728097"/>
                <a:gd name="connsiteY48" fmla="*/ 419241 h 676006"/>
                <a:gd name="connsiteX49" fmla="*/ 522196 w 728097"/>
                <a:gd name="connsiteY49" fmla="*/ 403805 h 676006"/>
                <a:gd name="connsiteX50" fmla="*/ 535813 w 728097"/>
                <a:gd name="connsiteY50" fmla="*/ 410462 h 676006"/>
                <a:gd name="connsiteX51" fmla="*/ 516267 w 728097"/>
                <a:gd name="connsiteY51" fmla="*/ 456620 h 676006"/>
                <a:gd name="connsiteX52" fmla="*/ 588806 w 728097"/>
                <a:gd name="connsiteY52" fmla="*/ 480835 h 676006"/>
                <a:gd name="connsiteX53" fmla="*/ 609226 w 728097"/>
                <a:gd name="connsiteY53" fmla="*/ 454207 h 676006"/>
                <a:gd name="connsiteX54" fmla="*/ 691281 w 728097"/>
                <a:gd name="connsiteY54" fmla="*/ 470374 h 676006"/>
                <a:gd name="connsiteX55" fmla="*/ 727003 w 728097"/>
                <a:gd name="connsiteY55" fmla="*/ 380321 h 676006"/>
                <a:gd name="connsiteX56" fmla="*/ 728097 w 728097"/>
                <a:gd name="connsiteY56" fmla="*/ 361302 h 676006"/>
                <a:gd name="connsiteX0" fmla="*/ 728097 w 728097"/>
                <a:gd name="connsiteY0" fmla="*/ 362984 h 677688"/>
                <a:gd name="connsiteX1" fmla="*/ 581555 w 728097"/>
                <a:gd name="connsiteY1" fmla="*/ 289758 h 677688"/>
                <a:gd name="connsiteX2" fmla="*/ 637260 w 728097"/>
                <a:gd name="connsiteY2" fmla="*/ 187783 h 677688"/>
                <a:gd name="connsiteX3" fmla="*/ 548982 w 728097"/>
                <a:gd name="connsiteY3" fmla="*/ 92905 h 677688"/>
                <a:gd name="connsiteX4" fmla="*/ 563694 w 728097"/>
                <a:gd name="connsiteY4" fmla="*/ 0 h 677688"/>
                <a:gd name="connsiteX5" fmla="*/ 473446 w 728097"/>
                <a:gd name="connsiteY5" fmla="*/ 1682 h 677688"/>
                <a:gd name="connsiteX6" fmla="*/ 384141 w 728097"/>
                <a:gd name="connsiteY6" fmla="*/ 43745 h 677688"/>
                <a:gd name="connsiteX7" fmla="*/ 347325 w 728097"/>
                <a:gd name="connsiteY7" fmla="*/ 35846 h 677688"/>
                <a:gd name="connsiteX8" fmla="*/ 275005 w 728097"/>
                <a:gd name="connsiteY8" fmla="*/ 60572 h 677688"/>
                <a:gd name="connsiteX9" fmla="*/ 275005 w 728097"/>
                <a:gd name="connsiteY9" fmla="*/ 59621 h 677688"/>
                <a:gd name="connsiteX10" fmla="*/ 252167 w 728097"/>
                <a:gd name="connsiteY10" fmla="*/ 26337 h 677688"/>
                <a:gd name="connsiteX11" fmla="*/ 225523 w 728097"/>
                <a:gd name="connsiteY11" fmla="*/ 32993 h 677688"/>
                <a:gd name="connsiteX12" fmla="*/ 192218 w 728097"/>
                <a:gd name="connsiteY12" fmla="*/ 15876 h 677688"/>
                <a:gd name="connsiteX13" fmla="*/ 175090 w 728097"/>
                <a:gd name="connsiteY13" fmla="*/ 39650 h 677688"/>
                <a:gd name="connsiteX14" fmla="*/ 205540 w 728097"/>
                <a:gd name="connsiteY14" fmla="*/ 59621 h 677688"/>
                <a:gd name="connsiteX15" fmla="*/ 212201 w 728097"/>
                <a:gd name="connsiteY15" fmla="*/ 89101 h 677688"/>
                <a:gd name="connsiteX16" fmla="*/ 198879 w 728097"/>
                <a:gd name="connsiteY16" fmla="*/ 102415 h 677688"/>
                <a:gd name="connsiteX17" fmla="*/ 203713 w 728097"/>
                <a:gd name="connsiteY17" fmla="*/ 137090 h 677688"/>
                <a:gd name="connsiteX18" fmla="*/ 241700 w 728097"/>
                <a:gd name="connsiteY18" fmla="*/ 149013 h 677688"/>
                <a:gd name="connsiteX19" fmla="*/ 225523 w 728097"/>
                <a:gd name="connsiteY19" fmla="*/ 199415 h 677688"/>
                <a:gd name="connsiteX20" fmla="*/ 225523 w 728097"/>
                <a:gd name="connsiteY20" fmla="*/ 206072 h 677688"/>
                <a:gd name="connsiteX21" fmla="*/ 232184 w 728097"/>
                <a:gd name="connsiteY21" fmla="*/ 285954 h 677688"/>
                <a:gd name="connsiteX22" fmla="*/ 188412 w 728097"/>
                <a:gd name="connsiteY22" fmla="*/ 275494 h 677688"/>
                <a:gd name="connsiteX23" fmla="*/ 157961 w 728097"/>
                <a:gd name="connsiteY23" fmla="*/ 268837 h 677688"/>
                <a:gd name="connsiteX24" fmla="*/ 108480 w 728097"/>
                <a:gd name="connsiteY24" fmla="*/ 275494 h 677688"/>
                <a:gd name="connsiteX25" fmla="*/ 91351 w 728097"/>
                <a:gd name="connsiteY25" fmla="*/ 312582 h 677688"/>
                <a:gd name="connsiteX26" fmla="*/ 72320 w 728097"/>
                <a:gd name="connsiteY26" fmla="*/ 319239 h 677688"/>
                <a:gd name="connsiteX27" fmla="*/ 5710 w 728097"/>
                <a:gd name="connsiteY27" fmla="*/ 432405 h 677688"/>
                <a:gd name="connsiteX28" fmla="*/ 48530 w 728097"/>
                <a:gd name="connsiteY28" fmla="*/ 479003 h 677688"/>
                <a:gd name="connsiteX29" fmla="*/ 49482 w 728097"/>
                <a:gd name="connsiteY29" fmla="*/ 479003 h 677688"/>
                <a:gd name="connsiteX30" fmla="*/ 0 w 728097"/>
                <a:gd name="connsiteY30" fmla="*/ 556033 h 677688"/>
                <a:gd name="connsiteX31" fmla="*/ 19983 w 728097"/>
                <a:gd name="connsiteY31" fmla="*/ 609288 h 677688"/>
                <a:gd name="connsiteX32" fmla="*/ 56143 w 728097"/>
                <a:gd name="connsiteY32" fmla="*/ 598827 h 677688"/>
                <a:gd name="connsiteX33" fmla="*/ 57827 w 728097"/>
                <a:gd name="connsiteY33" fmla="*/ 658448 h 677688"/>
                <a:gd name="connsiteX34" fmla="*/ 107309 w 728097"/>
                <a:gd name="connsiteY34" fmla="*/ 677688 h 677688"/>
                <a:gd name="connsiteX35" fmla="*/ 129414 w 728097"/>
                <a:gd name="connsiteY35" fmla="*/ 671762 h 677688"/>
                <a:gd name="connsiteX36" fmla="*/ 157086 w 728097"/>
                <a:gd name="connsiteY36" fmla="*/ 673884 h 677688"/>
                <a:gd name="connsiteX37" fmla="*/ 165574 w 728097"/>
                <a:gd name="connsiteY37" fmla="*/ 671762 h 677688"/>
                <a:gd name="connsiteX38" fmla="*/ 296815 w 728097"/>
                <a:gd name="connsiteY38" fmla="*/ 667518 h 677688"/>
                <a:gd name="connsiteX39" fmla="*/ 253994 w 728097"/>
                <a:gd name="connsiteY39" fmla="*/ 611410 h 677688"/>
                <a:gd name="connsiteX40" fmla="*/ 247628 w 728097"/>
                <a:gd name="connsiteY40" fmla="*/ 571909 h 677688"/>
                <a:gd name="connsiteX41" fmla="*/ 352083 w 728097"/>
                <a:gd name="connsiteY41" fmla="*/ 571909 h 677688"/>
                <a:gd name="connsiteX42" fmla="*/ 381581 w 728097"/>
                <a:gd name="connsiteY42" fmla="*/ 594001 h 677688"/>
                <a:gd name="connsiteX43" fmla="*/ 383703 w 728097"/>
                <a:gd name="connsiteY43" fmla="*/ 538624 h 677688"/>
                <a:gd name="connsiteX44" fmla="*/ 412174 w 728097"/>
                <a:gd name="connsiteY44" fmla="*/ 540015 h 677688"/>
                <a:gd name="connsiteX45" fmla="*/ 392486 w 728097"/>
                <a:gd name="connsiteY45" fmla="*/ 462546 h 677688"/>
                <a:gd name="connsiteX46" fmla="*/ 451779 w 728097"/>
                <a:gd name="connsiteY46" fmla="*/ 454207 h 677688"/>
                <a:gd name="connsiteX47" fmla="*/ 480107 w 728097"/>
                <a:gd name="connsiteY47" fmla="*/ 418070 h 677688"/>
                <a:gd name="connsiteX48" fmla="*/ 508873 w 728097"/>
                <a:gd name="connsiteY48" fmla="*/ 420923 h 677688"/>
                <a:gd name="connsiteX49" fmla="*/ 522196 w 728097"/>
                <a:gd name="connsiteY49" fmla="*/ 405487 h 677688"/>
                <a:gd name="connsiteX50" fmla="*/ 535813 w 728097"/>
                <a:gd name="connsiteY50" fmla="*/ 412144 h 677688"/>
                <a:gd name="connsiteX51" fmla="*/ 516267 w 728097"/>
                <a:gd name="connsiteY51" fmla="*/ 458302 h 677688"/>
                <a:gd name="connsiteX52" fmla="*/ 588806 w 728097"/>
                <a:gd name="connsiteY52" fmla="*/ 482517 h 677688"/>
                <a:gd name="connsiteX53" fmla="*/ 609226 w 728097"/>
                <a:gd name="connsiteY53" fmla="*/ 455889 h 677688"/>
                <a:gd name="connsiteX54" fmla="*/ 691281 w 728097"/>
                <a:gd name="connsiteY54" fmla="*/ 472056 h 677688"/>
                <a:gd name="connsiteX55" fmla="*/ 727003 w 728097"/>
                <a:gd name="connsiteY55" fmla="*/ 382003 h 677688"/>
                <a:gd name="connsiteX56" fmla="*/ 728097 w 728097"/>
                <a:gd name="connsiteY56" fmla="*/ 362984 h 677688"/>
                <a:gd name="connsiteX0" fmla="*/ 728097 w 728097"/>
                <a:gd name="connsiteY0" fmla="*/ 362984 h 677688"/>
                <a:gd name="connsiteX1" fmla="*/ 581555 w 728097"/>
                <a:gd name="connsiteY1" fmla="*/ 289758 h 677688"/>
                <a:gd name="connsiteX2" fmla="*/ 637260 w 728097"/>
                <a:gd name="connsiteY2" fmla="*/ 187783 h 677688"/>
                <a:gd name="connsiteX3" fmla="*/ 548982 w 728097"/>
                <a:gd name="connsiteY3" fmla="*/ 92905 h 677688"/>
                <a:gd name="connsiteX4" fmla="*/ 563694 w 728097"/>
                <a:gd name="connsiteY4" fmla="*/ 0 h 677688"/>
                <a:gd name="connsiteX5" fmla="*/ 473446 w 728097"/>
                <a:gd name="connsiteY5" fmla="*/ 1682 h 677688"/>
                <a:gd name="connsiteX6" fmla="*/ 384141 w 728097"/>
                <a:gd name="connsiteY6" fmla="*/ 43745 h 677688"/>
                <a:gd name="connsiteX7" fmla="*/ 347325 w 728097"/>
                <a:gd name="connsiteY7" fmla="*/ 35846 h 677688"/>
                <a:gd name="connsiteX8" fmla="*/ 275005 w 728097"/>
                <a:gd name="connsiteY8" fmla="*/ 60572 h 677688"/>
                <a:gd name="connsiteX9" fmla="*/ 275005 w 728097"/>
                <a:gd name="connsiteY9" fmla="*/ 59621 h 677688"/>
                <a:gd name="connsiteX10" fmla="*/ 252167 w 728097"/>
                <a:gd name="connsiteY10" fmla="*/ 26337 h 677688"/>
                <a:gd name="connsiteX11" fmla="*/ 225523 w 728097"/>
                <a:gd name="connsiteY11" fmla="*/ 32993 h 677688"/>
                <a:gd name="connsiteX12" fmla="*/ 192218 w 728097"/>
                <a:gd name="connsiteY12" fmla="*/ 15876 h 677688"/>
                <a:gd name="connsiteX13" fmla="*/ 175090 w 728097"/>
                <a:gd name="connsiteY13" fmla="*/ 39650 h 677688"/>
                <a:gd name="connsiteX14" fmla="*/ 205540 w 728097"/>
                <a:gd name="connsiteY14" fmla="*/ 59621 h 677688"/>
                <a:gd name="connsiteX15" fmla="*/ 212201 w 728097"/>
                <a:gd name="connsiteY15" fmla="*/ 89101 h 677688"/>
                <a:gd name="connsiteX16" fmla="*/ 198879 w 728097"/>
                <a:gd name="connsiteY16" fmla="*/ 102415 h 677688"/>
                <a:gd name="connsiteX17" fmla="*/ 203713 w 728097"/>
                <a:gd name="connsiteY17" fmla="*/ 137090 h 677688"/>
                <a:gd name="connsiteX18" fmla="*/ 241700 w 728097"/>
                <a:gd name="connsiteY18" fmla="*/ 149013 h 677688"/>
                <a:gd name="connsiteX19" fmla="*/ 225523 w 728097"/>
                <a:gd name="connsiteY19" fmla="*/ 199415 h 677688"/>
                <a:gd name="connsiteX20" fmla="*/ 225523 w 728097"/>
                <a:gd name="connsiteY20" fmla="*/ 206072 h 677688"/>
                <a:gd name="connsiteX21" fmla="*/ 232184 w 728097"/>
                <a:gd name="connsiteY21" fmla="*/ 285954 h 677688"/>
                <a:gd name="connsiteX22" fmla="*/ 188412 w 728097"/>
                <a:gd name="connsiteY22" fmla="*/ 275494 h 677688"/>
                <a:gd name="connsiteX23" fmla="*/ 157961 w 728097"/>
                <a:gd name="connsiteY23" fmla="*/ 268837 h 677688"/>
                <a:gd name="connsiteX24" fmla="*/ 108480 w 728097"/>
                <a:gd name="connsiteY24" fmla="*/ 275494 h 677688"/>
                <a:gd name="connsiteX25" fmla="*/ 91351 w 728097"/>
                <a:gd name="connsiteY25" fmla="*/ 312582 h 677688"/>
                <a:gd name="connsiteX26" fmla="*/ 72320 w 728097"/>
                <a:gd name="connsiteY26" fmla="*/ 319239 h 677688"/>
                <a:gd name="connsiteX27" fmla="*/ 5710 w 728097"/>
                <a:gd name="connsiteY27" fmla="*/ 432405 h 677688"/>
                <a:gd name="connsiteX28" fmla="*/ 48530 w 728097"/>
                <a:gd name="connsiteY28" fmla="*/ 479003 h 677688"/>
                <a:gd name="connsiteX29" fmla="*/ 49482 w 728097"/>
                <a:gd name="connsiteY29" fmla="*/ 479003 h 677688"/>
                <a:gd name="connsiteX30" fmla="*/ 0 w 728097"/>
                <a:gd name="connsiteY30" fmla="*/ 556033 h 677688"/>
                <a:gd name="connsiteX31" fmla="*/ 19983 w 728097"/>
                <a:gd name="connsiteY31" fmla="*/ 609288 h 677688"/>
                <a:gd name="connsiteX32" fmla="*/ 56143 w 728097"/>
                <a:gd name="connsiteY32" fmla="*/ 598827 h 677688"/>
                <a:gd name="connsiteX33" fmla="*/ 57827 w 728097"/>
                <a:gd name="connsiteY33" fmla="*/ 658448 h 677688"/>
                <a:gd name="connsiteX34" fmla="*/ 107309 w 728097"/>
                <a:gd name="connsiteY34" fmla="*/ 677688 h 677688"/>
                <a:gd name="connsiteX35" fmla="*/ 129414 w 728097"/>
                <a:gd name="connsiteY35" fmla="*/ 671762 h 677688"/>
                <a:gd name="connsiteX36" fmla="*/ 157086 w 728097"/>
                <a:gd name="connsiteY36" fmla="*/ 673884 h 677688"/>
                <a:gd name="connsiteX37" fmla="*/ 165574 w 728097"/>
                <a:gd name="connsiteY37" fmla="*/ 671762 h 677688"/>
                <a:gd name="connsiteX38" fmla="*/ 296815 w 728097"/>
                <a:gd name="connsiteY38" fmla="*/ 667518 h 677688"/>
                <a:gd name="connsiteX39" fmla="*/ 253994 w 728097"/>
                <a:gd name="connsiteY39" fmla="*/ 611410 h 677688"/>
                <a:gd name="connsiteX40" fmla="*/ 247628 w 728097"/>
                <a:gd name="connsiteY40" fmla="*/ 571909 h 677688"/>
                <a:gd name="connsiteX41" fmla="*/ 352083 w 728097"/>
                <a:gd name="connsiteY41" fmla="*/ 571909 h 677688"/>
                <a:gd name="connsiteX42" fmla="*/ 390069 w 728097"/>
                <a:gd name="connsiteY42" fmla="*/ 602489 h 677688"/>
                <a:gd name="connsiteX43" fmla="*/ 383703 w 728097"/>
                <a:gd name="connsiteY43" fmla="*/ 538624 h 677688"/>
                <a:gd name="connsiteX44" fmla="*/ 412174 w 728097"/>
                <a:gd name="connsiteY44" fmla="*/ 540015 h 677688"/>
                <a:gd name="connsiteX45" fmla="*/ 392486 w 728097"/>
                <a:gd name="connsiteY45" fmla="*/ 462546 h 677688"/>
                <a:gd name="connsiteX46" fmla="*/ 451779 w 728097"/>
                <a:gd name="connsiteY46" fmla="*/ 454207 h 677688"/>
                <a:gd name="connsiteX47" fmla="*/ 480107 w 728097"/>
                <a:gd name="connsiteY47" fmla="*/ 418070 h 677688"/>
                <a:gd name="connsiteX48" fmla="*/ 508873 w 728097"/>
                <a:gd name="connsiteY48" fmla="*/ 420923 h 677688"/>
                <a:gd name="connsiteX49" fmla="*/ 522196 w 728097"/>
                <a:gd name="connsiteY49" fmla="*/ 405487 h 677688"/>
                <a:gd name="connsiteX50" fmla="*/ 535813 w 728097"/>
                <a:gd name="connsiteY50" fmla="*/ 412144 h 677688"/>
                <a:gd name="connsiteX51" fmla="*/ 516267 w 728097"/>
                <a:gd name="connsiteY51" fmla="*/ 458302 h 677688"/>
                <a:gd name="connsiteX52" fmla="*/ 588806 w 728097"/>
                <a:gd name="connsiteY52" fmla="*/ 482517 h 677688"/>
                <a:gd name="connsiteX53" fmla="*/ 609226 w 728097"/>
                <a:gd name="connsiteY53" fmla="*/ 455889 h 677688"/>
                <a:gd name="connsiteX54" fmla="*/ 691281 w 728097"/>
                <a:gd name="connsiteY54" fmla="*/ 472056 h 677688"/>
                <a:gd name="connsiteX55" fmla="*/ 727003 w 728097"/>
                <a:gd name="connsiteY55" fmla="*/ 382003 h 677688"/>
                <a:gd name="connsiteX56" fmla="*/ 728097 w 728097"/>
                <a:gd name="connsiteY56" fmla="*/ 362984 h 67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728097" h="677688">
                  <a:moveTo>
                    <a:pt x="728097" y="362984"/>
                  </a:moveTo>
                  <a:lnTo>
                    <a:pt x="581555" y="289758"/>
                  </a:lnTo>
                  <a:lnTo>
                    <a:pt x="637260" y="187783"/>
                  </a:lnTo>
                  <a:lnTo>
                    <a:pt x="548982" y="92905"/>
                  </a:lnTo>
                  <a:lnTo>
                    <a:pt x="563694" y="0"/>
                  </a:lnTo>
                  <a:lnTo>
                    <a:pt x="473446" y="1682"/>
                  </a:lnTo>
                  <a:lnTo>
                    <a:pt x="384141" y="43745"/>
                  </a:lnTo>
                  <a:lnTo>
                    <a:pt x="347325" y="35846"/>
                  </a:lnTo>
                  <a:lnTo>
                    <a:pt x="275005" y="60572"/>
                  </a:lnTo>
                  <a:lnTo>
                    <a:pt x="275005" y="59621"/>
                  </a:lnTo>
                  <a:lnTo>
                    <a:pt x="252167" y="26337"/>
                  </a:lnTo>
                  <a:lnTo>
                    <a:pt x="225523" y="32993"/>
                  </a:lnTo>
                  <a:lnTo>
                    <a:pt x="192218" y="15876"/>
                  </a:lnTo>
                  <a:lnTo>
                    <a:pt x="175090" y="39650"/>
                  </a:lnTo>
                  <a:lnTo>
                    <a:pt x="205540" y="59621"/>
                  </a:lnTo>
                  <a:lnTo>
                    <a:pt x="212201" y="89101"/>
                  </a:lnTo>
                  <a:lnTo>
                    <a:pt x="198879" y="102415"/>
                  </a:lnTo>
                  <a:lnTo>
                    <a:pt x="203713" y="137090"/>
                  </a:lnTo>
                  <a:lnTo>
                    <a:pt x="241700" y="149013"/>
                  </a:lnTo>
                  <a:lnTo>
                    <a:pt x="225523" y="199415"/>
                  </a:lnTo>
                  <a:lnTo>
                    <a:pt x="225523" y="206072"/>
                  </a:lnTo>
                  <a:lnTo>
                    <a:pt x="232184" y="285954"/>
                  </a:lnTo>
                  <a:lnTo>
                    <a:pt x="188412" y="275494"/>
                  </a:lnTo>
                  <a:lnTo>
                    <a:pt x="157961" y="268837"/>
                  </a:lnTo>
                  <a:lnTo>
                    <a:pt x="108480" y="275494"/>
                  </a:lnTo>
                  <a:lnTo>
                    <a:pt x="91351" y="312582"/>
                  </a:lnTo>
                  <a:lnTo>
                    <a:pt x="72320" y="319239"/>
                  </a:lnTo>
                  <a:lnTo>
                    <a:pt x="5710" y="432405"/>
                  </a:lnTo>
                  <a:lnTo>
                    <a:pt x="48530" y="479003"/>
                  </a:lnTo>
                  <a:lnTo>
                    <a:pt x="49482" y="479003"/>
                  </a:lnTo>
                  <a:lnTo>
                    <a:pt x="0" y="556033"/>
                  </a:lnTo>
                  <a:lnTo>
                    <a:pt x="19983" y="609288"/>
                  </a:lnTo>
                  <a:lnTo>
                    <a:pt x="56143" y="598827"/>
                  </a:lnTo>
                  <a:cubicBezTo>
                    <a:pt x="56704" y="618701"/>
                    <a:pt x="57266" y="638574"/>
                    <a:pt x="57827" y="658448"/>
                  </a:cubicBezTo>
                  <a:lnTo>
                    <a:pt x="107309" y="677688"/>
                  </a:lnTo>
                  <a:lnTo>
                    <a:pt x="129414" y="671762"/>
                  </a:lnTo>
                  <a:lnTo>
                    <a:pt x="157086" y="673884"/>
                  </a:lnTo>
                  <a:lnTo>
                    <a:pt x="165574" y="671762"/>
                  </a:lnTo>
                  <a:lnTo>
                    <a:pt x="296815" y="667518"/>
                  </a:lnTo>
                  <a:lnTo>
                    <a:pt x="253994" y="611410"/>
                  </a:lnTo>
                  <a:lnTo>
                    <a:pt x="247628" y="571909"/>
                  </a:lnTo>
                  <a:lnTo>
                    <a:pt x="352083" y="571909"/>
                  </a:lnTo>
                  <a:cubicBezTo>
                    <a:pt x="361916" y="579273"/>
                    <a:pt x="380236" y="595125"/>
                    <a:pt x="390069" y="602489"/>
                  </a:cubicBezTo>
                  <a:cubicBezTo>
                    <a:pt x="390776" y="586859"/>
                    <a:pt x="382996" y="554254"/>
                    <a:pt x="383703" y="538624"/>
                  </a:cubicBezTo>
                  <a:lnTo>
                    <a:pt x="412174" y="540015"/>
                  </a:lnTo>
                  <a:lnTo>
                    <a:pt x="392486" y="462546"/>
                  </a:lnTo>
                  <a:lnTo>
                    <a:pt x="451779" y="454207"/>
                  </a:lnTo>
                  <a:lnTo>
                    <a:pt x="480107" y="418070"/>
                  </a:lnTo>
                  <a:lnTo>
                    <a:pt x="508873" y="420923"/>
                  </a:lnTo>
                  <a:lnTo>
                    <a:pt x="522196" y="405487"/>
                  </a:lnTo>
                  <a:lnTo>
                    <a:pt x="535813" y="412144"/>
                  </a:lnTo>
                  <a:lnTo>
                    <a:pt x="516267" y="458302"/>
                  </a:lnTo>
                  <a:lnTo>
                    <a:pt x="588806" y="482517"/>
                  </a:lnTo>
                  <a:lnTo>
                    <a:pt x="609226" y="455889"/>
                  </a:lnTo>
                  <a:lnTo>
                    <a:pt x="691281" y="472056"/>
                  </a:lnTo>
                  <a:lnTo>
                    <a:pt x="727003" y="382003"/>
                  </a:lnTo>
                  <a:cubicBezTo>
                    <a:pt x="727368" y="375663"/>
                    <a:pt x="727732" y="369324"/>
                    <a:pt x="728097" y="362984"/>
                  </a:cubicBezTo>
                  <a:close/>
                </a:path>
              </a:pathLst>
            </a:custGeom>
            <a:solidFill>
              <a:srgbClr val="8AD3A5"/>
            </a:solidFill>
            <a:ln w="15875" cap="flat">
              <a:solidFill>
                <a:schemeClr val="bg1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9">
              <a:extLst>
                <a:ext uri="{FF2B5EF4-FFF2-40B4-BE49-F238E27FC236}">
                  <a16:creationId xmlns:a16="http://schemas.microsoft.com/office/drawing/2014/main" id="{DAA277C5-AC84-1069-5C21-191C7FA3230D}"/>
                </a:ext>
              </a:extLst>
            </p:cNvPr>
            <p:cNvSpPr/>
            <p:nvPr/>
          </p:nvSpPr>
          <p:spPr>
            <a:xfrm>
              <a:off x="5621220" y="2698233"/>
              <a:ext cx="1042435" cy="688912"/>
            </a:xfrm>
            <a:custGeom>
              <a:avLst/>
              <a:gdLst>
                <a:gd name="connsiteX0" fmla="*/ 686085 w 686085"/>
                <a:gd name="connsiteY0" fmla="*/ 250108 h 449813"/>
                <a:gd name="connsiteX1" fmla="*/ 666102 w 686085"/>
                <a:gd name="connsiteY1" fmla="*/ 223481 h 449813"/>
                <a:gd name="connsiteX2" fmla="*/ 635652 w 686085"/>
                <a:gd name="connsiteY2" fmla="*/ 207314 h 449813"/>
                <a:gd name="connsiteX3" fmla="*/ 612814 w 686085"/>
                <a:gd name="connsiteY3" fmla="*/ 256765 h 449813"/>
                <a:gd name="connsiteX4" fmla="*/ 549059 w 686085"/>
                <a:gd name="connsiteY4" fmla="*/ 256765 h 449813"/>
                <a:gd name="connsiteX5" fmla="*/ 532882 w 686085"/>
                <a:gd name="connsiteY5" fmla="*/ 213971 h 449813"/>
                <a:gd name="connsiteX6" fmla="*/ 546204 w 686085"/>
                <a:gd name="connsiteY6" fmla="*/ 190196 h 449813"/>
                <a:gd name="connsiteX7" fmla="*/ 535736 w 686085"/>
                <a:gd name="connsiteY7" fmla="*/ 176883 h 449813"/>
                <a:gd name="connsiteX8" fmla="*/ 412983 w 686085"/>
                <a:gd name="connsiteY8" fmla="*/ 156912 h 449813"/>
                <a:gd name="connsiteX9" fmla="*/ 399661 w 686085"/>
                <a:gd name="connsiteY9" fmla="*/ 183539 h 449813"/>
                <a:gd name="connsiteX10" fmla="*/ 389194 w 686085"/>
                <a:gd name="connsiteY10" fmla="*/ 179735 h 449813"/>
                <a:gd name="connsiteX11" fmla="*/ 379678 w 686085"/>
                <a:gd name="connsiteY11" fmla="*/ 106510 h 449813"/>
                <a:gd name="connsiteX12" fmla="*/ 339712 w 686085"/>
                <a:gd name="connsiteY12" fmla="*/ 74177 h 449813"/>
                <a:gd name="connsiteX13" fmla="*/ 306407 w 686085"/>
                <a:gd name="connsiteY13" fmla="*/ 50402 h 449813"/>
                <a:gd name="connsiteX14" fmla="*/ 255974 w 686085"/>
                <a:gd name="connsiteY14" fmla="*/ 66569 h 449813"/>
                <a:gd name="connsiteX15" fmla="*/ 246458 w 686085"/>
                <a:gd name="connsiteY15" fmla="*/ 37088 h 449813"/>
                <a:gd name="connsiteX16" fmla="*/ 206492 w 686085"/>
                <a:gd name="connsiteY16" fmla="*/ 27578 h 449813"/>
                <a:gd name="connsiteX17" fmla="*/ 156058 w 686085"/>
                <a:gd name="connsiteY17" fmla="*/ 23775 h 449813"/>
                <a:gd name="connsiteX18" fmla="*/ 122753 w 686085"/>
                <a:gd name="connsiteY18" fmla="*/ 23775 h 449813"/>
                <a:gd name="connsiteX19" fmla="*/ 106576 w 686085"/>
                <a:gd name="connsiteY19" fmla="*/ 0 h 449813"/>
                <a:gd name="connsiteX20" fmla="*/ 49482 w 686085"/>
                <a:gd name="connsiteY20" fmla="*/ 0 h 449813"/>
                <a:gd name="connsiteX21" fmla="*/ 32354 w 686085"/>
                <a:gd name="connsiteY21" fmla="*/ 33284 h 449813"/>
                <a:gd name="connsiteX22" fmla="*/ 73271 w 686085"/>
                <a:gd name="connsiteY22" fmla="*/ 83686 h 449813"/>
                <a:gd name="connsiteX23" fmla="*/ 62804 w 686085"/>
                <a:gd name="connsiteY23" fmla="*/ 99853 h 449813"/>
                <a:gd name="connsiteX24" fmla="*/ 9516 w 686085"/>
                <a:gd name="connsiteY24" fmla="*/ 74177 h 449813"/>
                <a:gd name="connsiteX25" fmla="*/ 0 w 686085"/>
                <a:gd name="connsiteY25" fmla="*/ 106510 h 449813"/>
                <a:gd name="connsiteX26" fmla="*/ 62804 w 686085"/>
                <a:gd name="connsiteY26" fmla="*/ 173078 h 449813"/>
                <a:gd name="connsiteX27" fmla="*/ 73271 w 686085"/>
                <a:gd name="connsiteY27" fmla="*/ 200657 h 449813"/>
                <a:gd name="connsiteX28" fmla="*/ 53288 w 686085"/>
                <a:gd name="connsiteY28" fmla="*/ 207314 h 449813"/>
                <a:gd name="connsiteX29" fmla="*/ 49482 w 686085"/>
                <a:gd name="connsiteY29" fmla="*/ 256765 h 449813"/>
                <a:gd name="connsiteX30" fmla="*/ 69465 w 686085"/>
                <a:gd name="connsiteY30" fmla="*/ 273883 h 449813"/>
                <a:gd name="connsiteX31" fmla="*/ 116092 w 686085"/>
                <a:gd name="connsiteY31" fmla="*/ 263422 h 449813"/>
                <a:gd name="connsiteX32" fmla="*/ 162719 w 686085"/>
                <a:gd name="connsiteY32" fmla="*/ 283392 h 449813"/>
                <a:gd name="connsiteX33" fmla="*/ 189363 w 686085"/>
                <a:gd name="connsiteY33" fmla="*/ 267226 h 449813"/>
                <a:gd name="connsiteX34" fmla="*/ 235990 w 686085"/>
                <a:gd name="connsiteY34" fmla="*/ 313824 h 449813"/>
                <a:gd name="connsiteX35" fmla="*/ 279763 w 686085"/>
                <a:gd name="connsiteY35" fmla="*/ 299559 h 449813"/>
                <a:gd name="connsiteX36" fmla="*/ 315923 w 686085"/>
                <a:gd name="connsiteY36" fmla="*/ 316677 h 449813"/>
                <a:gd name="connsiteX37" fmla="*/ 346373 w 686085"/>
                <a:gd name="connsiteY37" fmla="*/ 373736 h 449813"/>
                <a:gd name="connsiteX38" fmla="*/ 342567 w 686085"/>
                <a:gd name="connsiteY38" fmla="*/ 416530 h 449813"/>
                <a:gd name="connsiteX39" fmla="*/ 366356 w 686085"/>
                <a:gd name="connsiteY39" fmla="*/ 449814 h 449813"/>
                <a:gd name="connsiteX40" fmla="*/ 435821 w 686085"/>
                <a:gd name="connsiteY40" fmla="*/ 426990 h 449813"/>
                <a:gd name="connsiteX41" fmla="*/ 466271 w 686085"/>
                <a:gd name="connsiteY41" fmla="*/ 440304 h 449813"/>
                <a:gd name="connsiteX42" fmla="*/ 566187 w 686085"/>
                <a:gd name="connsiteY42" fmla="*/ 400363 h 449813"/>
                <a:gd name="connsiteX43" fmla="*/ 639458 w 686085"/>
                <a:gd name="connsiteY43" fmla="*/ 396559 h 449813"/>
                <a:gd name="connsiteX44" fmla="*/ 655635 w 686085"/>
                <a:gd name="connsiteY44" fmla="*/ 383245 h 449813"/>
                <a:gd name="connsiteX45" fmla="*/ 648974 w 686085"/>
                <a:gd name="connsiteY45" fmla="*/ 299559 h 449813"/>
                <a:gd name="connsiteX0" fmla="*/ 690329 w 690329"/>
                <a:gd name="connsiteY0" fmla="*/ 250108 h 449814"/>
                <a:gd name="connsiteX1" fmla="*/ 670346 w 690329"/>
                <a:gd name="connsiteY1" fmla="*/ 223481 h 449814"/>
                <a:gd name="connsiteX2" fmla="*/ 639896 w 690329"/>
                <a:gd name="connsiteY2" fmla="*/ 207314 h 449814"/>
                <a:gd name="connsiteX3" fmla="*/ 617058 w 690329"/>
                <a:gd name="connsiteY3" fmla="*/ 256765 h 449814"/>
                <a:gd name="connsiteX4" fmla="*/ 553303 w 690329"/>
                <a:gd name="connsiteY4" fmla="*/ 256765 h 449814"/>
                <a:gd name="connsiteX5" fmla="*/ 537126 w 690329"/>
                <a:gd name="connsiteY5" fmla="*/ 213971 h 449814"/>
                <a:gd name="connsiteX6" fmla="*/ 550448 w 690329"/>
                <a:gd name="connsiteY6" fmla="*/ 190196 h 449814"/>
                <a:gd name="connsiteX7" fmla="*/ 539980 w 690329"/>
                <a:gd name="connsiteY7" fmla="*/ 176883 h 449814"/>
                <a:gd name="connsiteX8" fmla="*/ 417227 w 690329"/>
                <a:gd name="connsiteY8" fmla="*/ 156912 h 449814"/>
                <a:gd name="connsiteX9" fmla="*/ 403905 w 690329"/>
                <a:gd name="connsiteY9" fmla="*/ 183539 h 449814"/>
                <a:gd name="connsiteX10" fmla="*/ 393438 w 690329"/>
                <a:gd name="connsiteY10" fmla="*/ 179735 h 449814"/>
                <a:gd name="connsiteX11" fmla="*/ 383922 w 690329"/>
                <a:gd name="connsiteY11" fmla="*/ 106510 h 449814"/>
                <a:gd name="connsiteX12" fmla="*/ 343956 w 690329"/>
                <a:gd name="connsiteY12" fmla="*/ 74177 h 449814"/>
                <a:gd name="connsiteX13" fmla="*/ 310651 w 690329"/>
                <a:gd name="connsiteY13" fmla="*/ 50402 h 449814"/>
                <a:gd name="connsiteX14" fmla="*/ 260218 w 690329"/>
                <a:gd name="connsiteY14" fmla="*/ 66569 h 449814"/>
                <a:gd name="connsiteX15" fmla="*/ 250702 w 690329"/>
                <a:gd name="connsiteY15" fmla="*/ 37088 h 449814"/>
                <a:gd name="connsiteX16" fmla="*/ 210736 w 690329"/>
                <a:gd name="connsiteY16" fmla="*/ 27578 h 449814"/>
                <a:gd name="connsiteX17" fmla="*/ 160302 w 690329"/>
                <a:gd name="connsiteY17" fmla="*/ 23775 h 449814"/>
                <a:gd name="connsiteX18" fmla="*/ 126997 w 690329"/>
                <a:gd name="connsiteY18" fmla="*/ 23775 h 449814"/>
                <a:gd name="connsiteX19" fmla="*/ 110820 w 690329"/>
                <a:gd name="connsiteY19" fmla="*/ 0 h 449814"/>
                <a:gd name="connsiteX20" fmla="*/ 53726 w 690329"/>
                <a:gd name="connsiteY20" fmla="*/ 0 h 449814"/>
                <a:gd name="connsiteX21" fmla="*/ 36598 w 690329"/>
                <a:gd name="connsiteY21" fmla="*/ 33284 h 449814"/>
                <a:gd name="connsiteX22" fmla="*/ 77515 w 690329"/>
                <a:gd name="connsiteY22" fmla="*/ 83686 h 449814"/>
                <a:gd name="connsiteX23" fmla="*/ 67048 w 690329"/>
                <a:gd name="connsiteY23" fmla="*/ 99853 h 449814"/>
                <a:gd name="connsiteX24" fmla="*/ 13760 w 690329"/>
                <a:gd name="connsiteY24" fmla="*/ 74177 h 449814"/>
                <a:gd name="connsiteX25" fmla="*/ 0 w 690329"/>
                <a:gd name="connsiteY25" fmla="*/ 112876 h 449814"/>
                <a:gd name="connsiteX26" fmla="*/ 67048 w 690329"/>
                <a:gd name="connsiteY26" fmla="*/ 173078 h 449814"/>
                <a:gd name="connsiteX27" fmla="*/ 77515 w 690329"/>
                <a:gd name="connsiteY27" fmla="*/ 200657 h 449814"/>
                <a:gd name="connsiteX28" fmla="*/ 57532 w 690329"/>
                <a:gd name="connsiteY28" fmla="*/ 207314 h 449814"/>
                <a:gd name="connsiteX29" fmla="*/ 53726 w 690329"/>
                <a:gd name="connsiteY29" fmla="*/ 256765 h 449814"/>
                <a:gd name="connsiteX30" fmla="*/ 73709 w 690329"/>
                <a:gd name="connsiteY30" fmla="*/ 273883 h 449814"/>
                <a:gd name="connsiteX31" fmla="*/ 120336 w 690329"/>
                <a:gd name="connsiteY31" fmla="*/ 263422 h 449814"/>
                <a:gd name="connsiteX32" fmla="*/ 166963 w 690329"/>
                <a:gd name="connsiteY32" fmla="*/ 283392 h 449814"/>
                <a:gd name="connsiteX33" fmla="*/ 193607 w 690329"/>
                <a:gd name="connsiteY33" fmla="*/ 267226 h 449814"/>
                <a:gd name="connsiteX34" fmla="*/ 240234 w 690329"/>
                <a:gd name="connsiteY34" fmla="*/ 313824 h 449814"/>
                <a:gd name="connsiteX35" fmla="*/ 284007 w 690329"/>
                <a:gd name="connsiteY35" fmla="*/ 299559 h 449814"/>
                <a:gd name="connsiteX36" fmla="*/ 320167 w 690329"/>
                <a:gd name="connsiteY36" fmla="*/ 316677 h 449814"/>
                <a:gd name="connsiteX37" fmla="*/ 350617 w 690329"/>
                <a:gd name="connsiteY37" fmla="*/ 373736 h 449814"/>
                <a:gd name="connsiteX38" fmla="*/ 346811 w 690329"/>
                <a:gd name="connsiteY38" fmla="*/ 416530 h 449814"/>
                <a:gd name="connsiteX39" fmla="*/ 370600 w 690329"/>
                <a:gd name="connsiteY39" fmla="*/ 449814 h 449814"/>
                <a:gd name="connsiteX40" fmla="*/ 440065 w 690329"/>
                <a:gd name="connsiteY40" fmla="*/ 426990 h 449814"/>
                <a:gd name="connsiteX41" fmla="*/ 470515 w 690329"/>
                <a:gd name="connsiteY41" fmla="*/ 440304 h 449814"/>
                <a:gd name="connsiteX42" fmla="*/ 570431 w 690329"/>
                <a:gd name="connsiteY42" fmla="*/ 400363 h 449814"/>
                <a:gd name="connsiteX43" fmla="*/ 643702 w 690329"/>
                <a:gd name="connsiteY43" fmla="*/ 396559 h 449814"/>
                <a:gd name="connsiteX44" fmla="*/ 659879 w 690329"/>
                <a:gd name="connsiteY44" fmla="*/ 383245 h 449814"/>
                <a:gd name="connsiteX45" fmla="*/ 653218 w 690329"/>
                <a:gd name="connsiteY45" fmla="*/ 299559 h 449814"/>
                <a:gd name="connsiteX46" fmla="*/ 690329 w 690329"/>
                <a:gd name="connsiteY46" fmla="*/ 250108 h 449814"/>
                <a:gd name="connsiteX0" fmla="*/ 690329 w 690329"/>
                <a:gd name="connsiteY0" fmla="*/ 250108 h 449814"/>
                <a:gd name="connsiteX1" fmla="*/ 670346 w 690329"/>
                <a:gd name="connsiteY1" fmla="*/ 223481 h 449814"/>
                <a:gd name="connsiteX2" fmla="*/ 639896 w 690329"/>
                <a:gd name="connsiteY2" fmla="*/ 207314 h 449814"/>
                <a:gd name="connsiteX3" fmla="*/ 617058 w 690329"/>
                <a:gd name="connsiteY3" fmla="*/ 256765 h 449814"/>
                <a:gd name="connsiteX4" fmla="*/ 553303 w 690329"/>
                <a:gd name="connsiteY4" fmla="*/ 256765 h 449814"/>
                <a:gd name="connsiteX5" fmla="*/ 537126 w 690329"/>
                <a:gd name="connsiteY5" fmla="*/ 213971 h 449814"/>
                <a:gd name="connsiteX6" fmla="*/ 550448 w 690329"/>
                <a:gd name="connsiteY6" fmla="*/ 190196 h 449814"/>
                <a:gd name="connsiteX7" fmla="*/ 539980 w 690329"/>
                <a:gd name="connsiteY7" fmla="*/ 176883 h 449814"/>
                <a:gd name="connsiteX8" fmla="*/ 417227 w 690329"/>
                <a:gd name="connsiteY8" fmla="*/ 156912 h 449814"/>
                <a:gd name="connsiteX9" fmla="*/ 403905 w 690329"/>
                <a:gd name="connsiteY9" fmla="*/ 183539 h 449814"/>
                <a:gd name="connsiteX10" fmla="*/ 393438 w 690329"/>
                <a:gd name="connsiteY10" fmla="*/ 179735 h 449814"/>
                <a:gd name="connsiteX11" fmla="*/ 383922 w 690329"/>
                <a:gd name="connsiteY11" fmla="*/ 106510 h 449814"/>
                <a:gd name="connsiteX12" fmla="*/ 343956 w 690329"/>
                <a:gd name="connsiteY12" fmla="*/ 74177 h 449814"/>
                <a:gd name="connsiteX13" fmla="*/ 310651 w 690329"/>
                <a:gd name="connsiteY13" fmla="*/ 50402 h 449814"/>
                <a:gd name="connsiteX14" fmla="*/ 260218 w 690329"/>
                <a:gd name="connsiteY14" fmla="*/ 66569 h 449814"/>
                <a:gd name="connsiteX15" fmla="*/ 250702 w 690329"/>
                <a:gd name="connsiteY15" fmla="*/ 37088 h 449814"/>
                <a:gd name="connsiteX16" fmla="*/ 210736 w 690329"/>
                <a:gd name="connsiteY16" fmla="*/ 27578 h 449814"/>
                <a:gd name="connsiteX17" fmla="*/ 160302 w 690329"/>
                <a:gd name="connsiteY17" fmla="*/ 23775 h 449814"/>
                <a:gd name="connsiteX18" fmla="*/ 126997 w 690329"/>
                <a:gd name="connsiteY18" fmla="*/ 23775 h 449814"/>
                <a:gd name="connsiteX19" fmla="*/ 110820 w 690329"/>
                <a:gd name="connsiteY19" fmla="*/ 0 h 449814"/>
                <a:gd name="connsiteX20" fmla="*/ 53726 w 690329"/>
                <a:gd name="connsiteY20" fmla="*/ 0 h 449814"/>
                <a:gd name="connsiteX21" fmla="*/ 36598 w 690329"/>
                <a:gd name="connsiteY21" fmla="*/ 33284 h 449814"/>
                <a:gd name="connsiteX22" fmla="*/ 77515 w 690329"/>
                <a:gd name="connsiteY22" fmla="*/ 83686 h 449814"/>
                <a:gd name="connsiteX23" fmla="*/ 67048 w 690329"/>
                <a:gd name="connsiteY23" fmla="*/ 99853 h 449814"/>
                <a:gd name="connsiteX24" fmla="*/ 13760 w 690329"/>
                <a:gd name="connsiteY24" fmla="*/ 74177 h 449814"/>
                <a:gd name="connsiteX25" fmla="*/ 0 w 690329"/>
                <a:gd name="connsiteY25" fmla="*/ 112876 h 449814"/>
                <a:gd name="connsiteX26" fmla="*/ 60682 w 690329"/>
                <a:gd name="connsiteY26" fmla="*/ 175200 h 449814"/>
                <a:gd name="connsiteX27" fmla="*/ 77515 w 690329"/>
                <a:gd name="connsiteY27" fmla="*/ 200657 h 449814"/>
                <a:gd name="connsiteX28" fmla="*/ 57532 w 690329"/>
                <a:gd name="connsiteY28" fmla="*/ 207314 h 449814"/>
                <a:gd name="connsiteX29" fmla="*/ 53726 w 690329"/>
                <a:gd name="connsiteY29" fmla="*/ 256765 h 449814"/>
                <a:gd name="connsiteX30" fmla="*/ 73709 w 690329"/>
                <a:gd name="connsiteY30" fmla="*/ 273883 h 449814"/>
                <a:gd name="connsiteX31" fmla="*/ 120336 w 690329"/>
                <a:gd name="connsiteY31" fmla="*/ 263422 h 449814"/>
                <a:gd name="connsiteX32" fmla="*/ 166963 w 690329"/>
                <a:gd name="connsiteY32" fmla="*/ 283392 h 449814"/>
                <a:gd name="connsiteX33" fmla="*/ 193607 w 690329"/>
                <a:gd name="connsiteY33" fmla="*/ 267226 h 449814"/>
                <a:gd name="connsiteX34" fmla="*/ 240234 w 690329"/>
                <a:gd name="connsiteY34" fmla="*/ 313824 h 449814"/>
                <a:gd name="connsiteX35" fmla="*/ 284007 w 690329"/>
                <a:gd name="connsiteY35" fmla="*/ 299559 h 449814"/>
                <a:gd name="connsiteX36" fmla="*/ 320167 w 690329"/>
                <a:gd name="connsiteY36" fmla="*/ 316677 h 449814"/>
                <a:gd name="connsiteX37" fmla="*/ 350617 w 690329"/>
                <a:gd name="connsiteY37" fmla="*/ 373736 h 449814"/>
                <a:gd name="connsiteX38" fmla="*/ 346811 w 690329"/>
                <a:gd name="connsiteY38" fmla="*/ 416530 h 449814"/>
                <a:gd name="connsiteX39" fmla="*/ 370600 w 690329"/>
                <a:gd name="connsiteY39" fmla="*/ 449814 h 449814"/>
                <a:gd name="connsiteX40" fmla="*/ 440065 w 690329"/>
                <a:gd name="connsiteY40" fmla="*/ 426990 h 449814"/>
                <a:gd name="connsiteX41" fmla="*/ 470515 w 690329"/>
                <a:gd name="connsiteY41" fmla="*/ 440304 h 449814"/>
                <a:gd name="connsiteX42" fmla="*/ 570431 w 690329"/>
                <a:gd name="connsiteY42" fmla="*/ 400363 h 449814"/>
                <a:gd name="connsiteX43" fmla="*/ 643702 w 690329"/>
                <a:gd name="connsiteY43" fmla="*/ 396559 h 449814"/>
                <a:gd name="connsiteX44" fmla="*/ 659879 w 690329"/>
                <a:gd name="connsiteY44" fmla="*/ 383245 h 449814"/>
                <a:gd name="connsiteX45" fmla="*/ 653218 w 690329"/>
                <a:gd name="connsiteY45" fmla="*/ 299559 h 449814"/>
                <a:gd name="connsiteX46" fmla="*/ 690329 w 690329"/>
                <a:gd name="connsiteY46" fmla="*/ 250108 h 449814"/>
                <a:gd name="connsiteX0" fmla="*/ 690329 w 690329"/>
                <a:gd name="connsiteY0" fmla="*/ 250108 h 449814"/>
                <a:gd name="connsiteX1" fmla="*/ 670346 w 690329"/>
                <a:gd name="connsiteY1" fmla="*/ 223481 h 449814"/>
                <a:gd name="connsiteX2" fmla="*/ 639896 w 690329"/>
                <a:gd name="connsiteY2" fmla="*/ 207314 h 449814"/>
                <a:gd name="connsiteX3" fmla="*/ 617058 w 690329"/>
                <a:gd name="connsiteY3" fmla="*/ 256765 h 449814"/>
                <a:gd name="connsiteX4" fmla="*/ 553303 w 690329"/>
                <a:gd name="connsiteY4" fmla="*/ 256765 h 449814"/>
                <a:gd name="connsiteX5" fmla="*/ 537126 w 690329"/>
                <a:gd name="connsiteY5" fmla="*/ 213971 h 449814"/>
                <a:gd name="connsiteX6" fmla="*/ 550448 w 690329"/>
                <a:gd name="connsiteY6" fmla="*/ 190196 h 449814"/>
                <a:gd name="connsiteX7" fmla="*/ 539980 w 690329"/>
                <a:gd name="connsiteY7" fmla="*/ 176883 h 449814"/>
                <a:gd name="connsiteX8" fmla="*/ 417227 w 690329"/>
                <a:gd name="connsiteY8" fmla="*/ 156912 h 449814"/>
                <a:gd name="connsiteX9" fmla="*/ 403905 w 690329"/>
                <a:gd name="connsiteY9" fmla="*/ 183539 h 449814"/>
                <a:gd name="connsiteX10" fmla="*/ 393438 w 690329"/>
                <a:gd name="connsiteY10" fmla="*/ 179735 h 449814"/>
                <a:gd name="connsiteX11" fmla="*/ 383922 w 690329"/>
                <a:gd name="connsiteY11" fmla="*/ 106510 h 449814"/>
                <a:gd name="connsiteX12" fmla="*/ 343956 w 690329"/>
                <a:gd name="connsiteY12" fmla="*/ 74177 h 449814"/>
                <a:gd name="connsiteX13" fmla="*/ 310651 w 690329"/>
                <a:gd name="connsiteY13" fmla="*/ 50402 h 449814"/>
                <a:gd name="connsiteX14" fmla="*/ 260218 w 690329"/>
                <a:gd name="connsiteY14" fmla="*/ 66569 h 449814"/>
                <a:gd name="connsiteX15" fmla="*/ 250702 w 690329"/>
                <a:gd name="connsiteY15" fmla="*/ 37088 h 449814"/>
                <a:gd name="connsiteX16" fmla="*/ 210736 w 690329"/>
                <a:gd name="connsiteY16" fmla="*/ 27578 h 449814"/>
                <a:gd name="connsiteX17" fmla="*/ 160302 w 690329"/>
                <a:gd name="connsiteY17" fmla="*/ 23775 h 449814"/>
                <a:gd name="connsiteX18" fmla="*/ 126997 w 690329"/>
                <a:gd name="connsiteY18" fmla="*/ 23775 h 449814"/>
                <a:gd name="connsiteX19" fmla="*/ 110820 w 690329"/>
                <a:gd name="connsiteY19" fmla="*/ 0 h 449814"/>
                <a:gd name="connsiteX20" fmla="*/ 53726 w 690329"/>
                <a:gd name="connsiteY20" fmla="*/ 0 h 449814"/>
                <a:gd name="connsiteX21" fmla="*/ 36598 w 690329"/>
                <a:gd name="connsiteY21" fmla="*/ 33284 h 449814"/>
                <a:gd name="connsiteX22" fmla="*/ 77515 w 690329"/>
                <a:gd name="connsiteY22" fmla="*/ 83686 h 449814"/>
                <a:gd name="connsiteX23" fmla="*/ 67048 w 690329"/>
                <a:gd name="connsiteY23" fmla="*/ 99853 h 449814"/>
                <a:gd name="connsiteX24" fmla="*/ 13760 w 690329"/>
                <a:gd name="connsiteY24" fmla="*/ 74177 h 449814"/>
                <a:gd name="connsiteX25" fmla="*/ 0 w 690329"/>
                <a:gd name="connsiteY25" fmla="*/ 112876 h 449814"/>
                <a:gd name="connsiteX26" fmla="*/ 60682 w 690329"/>
                <a:gd name="connsiteY26" fmla="*/ 175200 h 449814"/>
                <a:gd name="connsiteX27" fmla="*/ 77515 w 690329"/>
                <a:gd name="connsiteY27" fmla="*/ 200657 h 449814"/>
                <a:gd name="connsiteX28" fmla="*/ 49044 w 690329"/>
                <a:gd name="connsiteY28" fmla="*/ 209436 h 449814"/>
                <a:gd name="connsiteX29" fmla="*/ 53726 w 690329"/>
                <a:gd name="connsiteY29" fmla="*/ 256765 h 449814"/>
                <a:gd name="connsiteX30" fmla="*/ 73709 w 690329"/>
                <a:gd name="connsiteY30" fmla="*/ 273883 h 449814"/>
                <a:gd name="connsiteX31" fmla="*/ 120336 w 690329"/>
                <a:gd name="connsiteY31" fmla="*/ 263422 h 449814"/>
                <a:gd name="connsiteX32" fmla="*/ 166963 w 690329"/>
                <a:gd name="connsiteY32" fmla="*/ 283392 h 449814"/>
                <a:gd name="connsiteX33" fmla="*/ 193607 w 690329"/>
                <a:gd name="connsiteY33" fmla="*/ 267226 h 449814"/>
                <a:gd name="connsiteX34" fmla="*/ 240234 w 690329"/>
                <a:gd name="connsiteY34" fmla="*/ 313824 h 449814"/>
                <a:gd name="connsiteX35" fmla="*/ 284007 w 690329"/>
                <a:gd name="connsiteY35" fmla="*/ 299559 h 449814"/>
                <a:gd name="connsiteX36" fmla="*/ 320167 w 690329"/>
                <a:gd name="connsiteY36" fmla="*/ 316677 h 449814"/>
                <a:gd name="connsiteX37" fmla="*/ 350617 w 690329"/>
                <a:gd name="connsiteY37" fmla="*/ 373736 h 449814"/>
                <a:gd name="connsiteX38" fmla="*/ 346811 w 690329"/>
                <a:gd name="connsiteY38" fmla="*/ 416530 h 449814"/>
                <a:gd name="connsiteX39" fmla="*/ 370600 w 690329"/>
                <a:gd name="connsiteY39" fmla="*/ 449814 h 449814"/>
                <a:gd name="connsiteX40" fmla="*/ 440065 w 690329"/>
                <a:gd name="connsiteY40" fmla="*/ 426990 h 449814"/>
                <a:gd name="connsiteX41" fmla="*/ 470515 w 690329"/>
                <a:gd name="connsiteY41" fmla="*/ 440304 h 449814"/>
                <a:gd name="connsiteX42" fmla="*/ 570431 w 690329"/>
                <a:gd name="connsiteY42" fmla="*/ 400363 h 449814"/>
                <a:gd name="connsiteX43" fmla="*/ 643702 w 690329"/>
                <a:gd name="connsiteY43" fmla="*/ 396559 h 449814"/>
                <a:gd name="connsiteX44" fmla="*/ 659879 w 690329"/>
                <a:gd name="connsiteY44" fmla="*/ 383245 h 449814"/>
                <a:gd name="connsiteX45" fmla="*/ 653218 w 690329"/>
                <a:gd name="connsiteY45" fmla="*/ 299559 h 449814"/>
                <a:gd name="connsiteX46" fmla="*/ 690329 w 690329"/>
                <a:gd name="connsiteY46" fmla="*/ 250108 h 449814"/>
                <a:gd name="connsiteX0" fmla="*/ 690329 w 690329"/>
                <a:gd name="connsiteY0" fmla="*/ 250108 h 449814"/>
                <a:gd name="connsiteX1" fmla="*/ 670346 w 690329"/>
                <a:gd name="connsiteY1" fmla="*/ 223481 h 449814"/>
                <a:gd name="connsiteX2" fmla="*/ 639896 w 690329"/>
                <a:gd name="connsiteY2" fmla="*/ 207314 h 449814"/>
                <a:gd name="connsiteX3" fmla="*/ 617058 w 690329"/>
                <a:gd name="connsiteY3" fmla="*/ 256765 h 449814"/>
                <a:gd name="connsiteX4" fmla="*/ 553303 w 690329"/>
                <a:gd name="connsiteY4" fmla="*/ 256765 h 449814"/>
                <a:gd name="connsiteX5" fmla="*/ 537126 w 690329"/>
                <a:gd name="connsiteY5" fmla="*/ 213971 h 449814"/>
                <a:gd name="connsiteX6" fmla="*/ 550448 w 690329"/>
                <a:gd name="connsiteY6" fmla="*/ 190196 h 449814"/>
                <a:gd name="connsiteX7" fmla="*/ 539980 w 690329"/>
                <a:gd name="connsiteY7" fmla="*/ 176883 h 449814"/>
                <a:gd name="connsiteX8" fmla="*/ 417227 w 690329"/>
                <a:gd name="connsiteY8" fmla="*/ 156912 h 449814"/>
                <a:gd name="connsiteX9" fmla="*/ 403905 w 690329"/>
                <a:gd name="connsiteY9" fmla="*/ 183539 h 449814"/>
                <a:gd name="connsiteX10" fmla="*/ 393438 w 690329"/>
                <a:gd name="connsiteY10" fmla="*/ 179735 h 449814"/>
                <a:gd name="connsiteX11" fmla="*/ 383922 w 690329"/>
                <a:gd name="connsiteY11" fmla="*/ 106510 h 449814"/>
                <a:gd name="connsiteX12" fmla="*/ 343956 w 690329"/>
                <a:gd name="connsiteY12" fmla="*/ 74177 h 449814"/>
                <a:gd name="connsiteX13" fmla="*/ 310651 w 690329"/>
                <a:gd name="connsiteY13" fmla="*/ 50402 h 449814"/>
                <a:gd name="connsiteX14" fmla="*/ 260218 w 690329"/>
                <a:gd name="connsiteY14" fmla="*/ 66569 h 449814"/>
                <a:gd name="connsiteX15" fmla="*/ 250702 w 690329"/>
                <a:gd name="connsiteY15" fmla="*/ 37088 h 449814"/>
                <a:gd name="connsiteX16" fmla="*/ 210736 w 690329"/>
                <a:gd name="connsiteY16" fmla="*/ 27578 h 449814"/>
                <a:gd name="connsiteX17" fmla="*/ 160302 w 690329"/>
                <a:gd name="connsiteY17" fmla="*/ 23775 h 449814"/>
                <a:gd name="connsiteX18" fmla="*/ 126997 w 690329"/>
                <a:gd name="connsiteY18" fmla="*/ 23775 h 449814"/>
                <a:gd name="connsiteX19" fmla="*/ 110820 w 690329"/>
                <a:gd name="connsiteY19" fmla="*/ 0 h 449814"/>
                <a:gd name="connsiteX20" fmla="*/ 53726 w 690329"/>
                <a:gd name="connsiteY20" fmla="*/ 0 h 449814"/>
                <a:gd name="connsiteX21" fmla="*/ 36598 w 690329"/>
                <a:gd name="connsiteY21" fmla="*/ 33284 h 449814"/>
                <a:gd name="connsiteX22" fmla="*/ 77515 w 690329"/>
                <a:gd name="connsiteY22" fmla="*/ 83686 h 449814"/>
                <a:gd name="connsiteX23" fmla="*/ 67048 w 690329"/>
                <a:gd name="connsiteY23" fmla="*/ 99853 h 449814"/>
                <a:gd name="connsiteX24" fmla="*/ 13760 w 690329"/>
                <a:gd name="connsiteY24" fmla="*/ 74177 h 449814"/>
                <a:gd name="connsiteX25" fmla="*/ 0 w 690329"/>
                <a:gd name="connsiteY25" fmla="*/ 112876 h 449814"/>
                <a:gd name="connsiteX26" fmla="*/ 60682 w 690329"/>
                <a:gd name="connsiteY26" fmla="*/ 175200 h 449814"/>
                <a:gd name="connsiteX27" fmla="*/ 77515 w 690329"/>
                <a:gd name="connsiteY27" fmla="*/ 200657 h 449814"/>
                <a:gd name="connsiteX28" fmla="*/ 49044 w 690329"/>
                <a:gd name="connsiteY28" fmla="*/ 209436 h 449814"/>
                <a:gd name="connsiteX29" fmla="*/ 45238 w 690329"/>
                <a:gd name="connsiteY29" fmla="*/ 258887 h 449814"/>
                <a:gd name="connsiteX30" fmla="*/ 73709 w 690329"/>
                <a:gd name="connsiteY30" fmla="*/ 273883 h 449814"/>
                <a:gd name="connsiteX31" fmla="*/ 120336 w 690329"/>
                <a:gd name="connsiteY31" fmla="*/ 263422 h 449814"/>
                <a:gd name="connsiteX32" fmla="*/ 166963 w 690329"/>
                <a:gd name="connsiteY32" fmla="*/ 283392 h 449814"/>
                <a:gd name="connsiteX33" fmla="*/ 193607 w 690329"/>
                <a:gd name="connsiteY33" fmla="*/ 267226 h 449814"/>
                <a:gd name="connsiteX34" fmla="*/ 240234 w 690329"/>
                <a:gd name="connsiteY34" fmla="*/ 313824 h 449814"/>
                <a:gd name="connsiteX35" fmla="*/ 284007 w 690329"/>
                <a:gd name="connsiteY35" fmla="*/ 299559 h 449814"/>
                <a:gd name="connsiteX36" fmla="*/ 320167 w 690329"/>
                <a:gd name="connsiteY36" fmla="*/ 316677 h 449814"/>
                <a:gd name="connsiteX37" fmla="*/ 350617 w 690329"/>
                <a:gd name="connsiteY37" fmla="*/ 373736 h 449814"/>
                <a:gd name="connsiteX38" fmla="*/ 346811 w 690329"/>
                <a:gd name="connsiteY38" fmla="*/ 416530 h 449814"/>
                <a:gd name="connsiteX39" fmla="*/ 370600 w 690329"/>
                <a:gd name="connsiteY39" fmla="*/ 449814 h 449814"/>
                <a:gd name="connsiteX40" fmla="*/ 440065 w 690329"/>
                <a:gd name="connsiteY40" fmla="*/ 426990 h 449814"/>
                <a:gd name="connsiteX41" fmla="*/ 470515 w 690329"/>
                <a:gd name="connsiteY41" fmla="*/ 440304 h 449814"/>
                <a:gd name="connsiteX42" fmla="*/ 570431 w 690329"/>
                <a:gd name="connsiteY42" fmla="*/ 400363 h 449814"/>
                <a:gd name="connsiteX43" fmla="*/ 643702 w 690329"/>
                <a:gd name="connsiteY43" fmla="*/ 396559 h 449814"/>
                <a:gd name="connsiteX44" fmla="*/ 659879 w 690329"/>
                <a:gd name="connsiteY44" fmla="*/ 383245 h 449814"/>
                <a:gd name="connsiteX45" fmla="*/ 653218 w 690329"/>
                <a:gd name="connsiteY45" fmla="*/ 299559 h 449814"/>
                <a:gd name="connsiteX46" fmla="*/ 690329 w 690329"/>
                <a:gd name="connsiteY46" fmla="*/ 250108 h 449814"/>
                <a:gd name="connsiteX0" fmla="*/ 696695 w 696695"/>
                <a:gd name="connsiteY0" fmla="*/ 254352 h 449814"/>
                <a:gd name="connsiteX1" fmla="*/ 670346 w 696695"/>
                <a:gd name="connsiteY1" fmla="*/ 223481 h 449814"/>
                <a:gd name="connsiteX2" fmla="*/ 639896 w 696695"/>
                <a:gd name="connsiteY2" fmla="*/ 207314 h 449814"/>
                <a:gd name="connsiteX3" fmla="*/ 617058 w 696695"/>
                <a:gd name="connsiteY3" fmla="*/ 256765 h 449814"/>
                <a:gd name="connsiteX4" fmla="*/ 553303 w 696695"/>
                <a:gd name="connsiteY4" fmla="*/ 256765 h 449814"/>
                <a:gd name="connsiteX5" fmla="*/ 537126 w 696695"/>
                <a:gd name="connsiteY5" fmla="*/ 213971 h 449814"/>
                <a:gd name="connsiteX6" fmla="*/ 550448 w 696695"/>
                <a:gd name="connsiteY6" fmla="*/ 190196 h 449814"/>
                <a:gd name="connsiteX7" fmla="*/ 539980 w 696695"/>
                <a:gd name="connsiteY7" fmla="*/ 176883 h 449814"/>
                <a:gd name="connsiteX8" fmla="*/ 417227 w 696695"/>
                <a:gd name="connsiteY8" fmla="*/ 156912 h 449814"/>
                <a:gd name="connsiteX9" fmla="*/ 403905 w 696695"/>
                <a:gd name="connsiteY9" fmla="*/ 183539 h 449814"/>
                <a:gd name="connsiteX10" fmla="*/ 393438 w 696695"/>
                <a:gd name="connsiteY10" fmla="*/ 179735 h 449814"/>
                <a:gd name="connsiteX11" fmla="*/ 383922 w 696695"/>
                <a:gd name="connsiteY11" fmla="*/ 106510 h 449814"/>
                <a:gd name="connsiteX12" fmla="*/ 343956 w 696695"/>
                <a:gd name="connsiteY12" fmla="*/ 74177 h 449814"/>
                <a:gd name="connsiteX13" fmla="*/ 310651 w 696695"/>
                <a:gd name="connsiteY13" fmla="*/ 50402 h 449814"/>
                <a:gd name="connsiteX14" fmla="*/ 260218 w 696695"/>
                <a:gd name="connsiteY14" fmla="*/ 66569 h 449814"/>
                <a:gd name="connsiteX15" fmla="*/ 250702 w 696695"/>
                <a:gd name="connsiteY15" fmla="*/ 37088 h 449814"/>
                <a:gd name="connsiteX16" fmla="*/ 210736 w 696695"/>
                <a:gd name="connsiteY16" fmla="*/ 27578 h 449814"/>
                <a:gd name="connsiteX17" fmla="*/ 160302 w 696695"/>
                <a:gd name="connsiteY17" fmla="*/ 23775 h 449814"/>
                <a:gd name="connsiteX18" fmla="*/ 126997 w 696695"/>
                <a:gd name="connsiteY18" fmla="*/ 23775 h 449814"/>
                <a:gd name="connsiteX19" fmla="*/ 110820 w 696695"/>
                <a:gd name="connsiteY19" fmla="*/ 0 h 449814"/>
                <a:gd name="connsiteX20" fmla="*/ 53726 w 696695"/>
                <a:gd name="connsiteY20" fmla="*/ 0 h 449814"/>
                <a:gd name="connsiteX21" fmla="*/ 36598 w 696695"/>
                <a:gd name="connsiteY21" fmla="*/ 33284 h 449814"/>
                <a:gd name="connsiteX22" fmla="*/ 77515 w 696695"/>
                <a:gd name="connsiteY22" fmla="*/ 83686 h 449814"/>
                <a:gd name="connsiteX23" fmla="*/ 67048 w 696695"/>
                <a:gd name="connsiteY23" fmla="*/ 99853 h 449814"/>
                <a:gd name="connsiteX24" fmla="*/ 13760 w 696695"/>
                <a:gd name="connsiteY24" fmla="*/ 74177 h 449814"/>
                <a:gd name="connsiteX25" fmla="*/ 0 w 696695"/>
                <a:gd name="connsiteY25" fmla="*/ 112876 h 449814"/>
                <a:gd name="connsiteX26" fmla="*/ 60682 w 696695"/>
                <a:gd name="connsiteY26" fmla="*/ 175200 h 449814"/>
                <a:gd name="connsiteX27" fmla="*/ 77515 w 696695"/>
                <a:gd name="connsiteY27" fmla="*/ 200657 h 449814"/>
                <a:gd name="connsiteX28" fmla="*/ 49044 w 696695"/>
                <a:gd name="connsiteY28" fmla="*/ 209436 h 449814"/>
                <a:gd name="connsiteX29" fmla="*/ 45238 w 696695"/>
                <a:gd name="connsiteY29" fmla="*/ 258887 h 449814"/>
                <a:gd name="connsiteX30" fmla="*/ 73709 w 696695"/>
                <a:gd name="connsiteY30" fmla="*/ 273883 h 449814"/>
                <a:gd name="connsiteX31" fmla="*/ 120336 w 696695"/>
                <a:gd name="connsiteY31" fmla="*/ 263422 h 449814"/>
                <a:gd name="connsiteX32" fmla="*/ 166963 w 696695"/>
                <a:gd name="connsiteY32" fmla="*/ 283392 h 449814"/>
                <a:gd name="connsiteX33" fmla="*/ 193607 w 696695"/>
                <a:gd name="connsiteY33" fmla="*/ 267226 h 449814"/>
                <a:gd name="connsiteX34" fmla="*/ 240234 w 696695"/>
                <a:gd name="connsiteY34" fmla="*/ 313824 h 449814"/>
                <a:gd name="connsiteX35" fmla="*/ 284007 w 696695"/>
                <a:gd name="connsiteY35" fmla="*/ 299559 h 449814"/>
                <a:gd name="connsiteX36" fmla="*/ 320167 w 696695"/>
                <a:gd name="connsiteY36" fmla="*/ 316677 h 449814"/>
                <a:gd name="connsiteX37" fmla="*/ 350617 w 696695"/>
                <a:gd name="connsiteY37" fmla="*/ 373736 h 449814"/>
                <a:gd name="connsiteX38" fmla="*/ 346811 w 696695"/>
                <a:gd name="connsiteY38" fmla="*/ 416530 h 449814"/>
                <a:gd name="connsiteX39" fmla="*/ 370600 w 696695"/>
                <a:gd name="connsiteY39" fmla="*/ 449814 h 449814"/>
                <a:gd name="connsiteX40" fmla="*/ 440065 w 696695"/>
                <a:gd name="connsiteY40" fmla="*/ 426990 h 449814"/>
                <a:gd name="connsiteX41" fmla="*/ 470515 w 696695"/>
                <a:gd name="connsiteY41" fmla="*/ 440304 h 449814"/>
                <a:gd name="connsiteX42" fmla="*/ 570431 w 696695"/>
                <a:gd name="connsiteY42" fmla="*/ 400363 h 449814"/>
                <a:gd name="connsiteX43" fmla="*/ 643702 w 696695"/>
                <a:gd name="connsiteY43" fmla="*/ 396559 h 449814"/>
                <a:gd name="connsiteX44" fmla="*/ 659879 w 696695"/>
                <a:gd name="connsiteY44" fmla="*/ 383245 h 449814"/>
                <a:gd name="connsiteX45" fmla="*/ 653218 w 696695"/>
                <a:gd name="connsiteY45" fmla="*/ 299559 h 449814"/>
                <a:gd name="connsiteX46" fmla="*/ 696695 w 696695"/>
                <a:gd name="connsiteY46" fmla="*/ 254352 h 449814"/>
                <a:gd name="connsiteX0" fmla="*/ 696695 w 696695"/>
                <a:gd name="connsiteY0" fmla="*/ 254352 h 449814"/>
                <a:gd name="connsiteX1" fmla="*/ 670346 w 696695"/>
                <a:gd name="connsiteY1" fmla="*/ 223481 h 449814"/>
                <a:gd name="connsiteX2" fmla="*/ 639896 w 696695"/>
                <a:gd name="connsiteY2" fmla="*/ 207314 h 449814"/>
                <a:gd name="connsiteX3" fmla="*/ 617058 w 696695"/>
                <a:gd name="connsiteY3" fmla="*/ 256765 h 449814"/>
                <a:gd name="connsiteX4" fmla="*/ 553303 w 696695"/>
                <a:gd name="connsiteY4" fmla="*/ 256765 h 449814"/>
                <a:gd name="connsiteX5" fmla="*/ 537126 w 696695"/>
                <a:gd name="connsiteY5" fmla="*/ 213971 h 449814"/>
                <a:gd name="connsiteX6" fmla="*/ 550448 w 696695"/>
                <a:gd name="connsiteY6" fmla="*/ 190196 h 449814"/>
                <a:gd name="connsiteX7" fmla="*/ 539980 w 696695"/>
                <a:gd name="connsiteY7" fmla="*/ 176883 h 449814"/>
                <a:gd name="connsiteX8" fmla="*/ 417227 w 696695"/>
                <a:gd name="connsiteY8" fmla="*/ 156912 h 449814"/>
                <a:gd name="connsiteX9" fmla="*/ 403905 w 696695"/>
                <a:gd name="connsiteY9" fmla="*/ 183539 h 449814"/>
                <a:gd name="connsiteX10" fmla="*/ 393438 w 696695"/>
                <a:gd name="connsiteY10" fmla="*/ 179735 h 449814"/>
                <a:gd name="connsiteX11" fmla="*/ 383922 w 696695"/>
                <a:gd name="connsiteY11" fmla="*/ 106510 h 449814"/>
                <a:gd name="connsiteX12" fmla="*/ 343956 w 696695"/>
                <a:gd name="connsiteY12" fmla="*/ 74177 h 449814"/>
                <a:gd name="connsiteX13" fmla="*/ 310651 w 696695"/>
                <a:gd name="connsiteY13" fmla="*/ 50402 h 449814"/>
                <a:gd name="connsiteX14" fmla="*/ 260218 w 696695"/>
                <a:gd name="connsiteY14" fmla="*/ 66569 h 449814"/>
                <a:gd name="connsiteX15" fmla="*/ 250702 w 696695"/>
                <a:gd name="connsiteY15" fmla="*/ 37088 h 449814"/>
                <a:gd name="connsiteX16" fmla="*/ 210736 w 696695"/>
                <a:gd name="connsiteY16" fmla="*/ 27578 h 449814"/>
                <a:gd name="connsiteX17" fmla="*/ 160302 w 696695"/>
                <a:gd name="connsiteY17" fmla="*/ 23775 h 449814"/>
                <a:gd name="connsiteX18" fmla="*/ 126997 w 696695"/>
                <a:gd name="connsiteY18" fmla="*/ 23775 h 449814"/>
                <a:gd name="connsiteX19" fmla="*/ 110820 w 696695"/>
                <a:gd name="connsiteY19" fmla="*/ 0 h 449814"/>
                <a:gd name="connsiteX20" fmla="*/ 53726 w 696695"/>
                <a:gd name="connsiteY20" fmla="*/ 0 h 449814"/>
                <a:gd name="connsiteX21" fmla="*/ 36598 w 696695"/>
                <a:gd name="connsiteY21" fmla="*/ 33284 h 449814"/>
                <a:gd name="connsiteX22" fmla="*/ 77515 w 696695"/>
                <a:gd name="connsiteY22" fmla="*/ 83686 h 449814"/>
                <a:gd name="connsiteX23" fmla="*/ 67048 w 696695"/>
                <a:gd name="connsiteY23" fmla="*/ 99853 h 449814"/>
                <a:gd name="connsiteX24" fmla="*/ 13760 w 696695"/>
                <a:gd name="connsiteY24" fmla="*/ 74177 h 449814"/>
                <a:gd name="connsiteX25" fmla="*/ 0 w 696695"/>
                <a:gd name="connsiteY25" fmla="*/ 112876 h 449814"/>
                <a:gd name="connsiteX26" fmla="*/ 60682 w 696695"/>
                <a:gd name="connsiteY26" fmla="*/ 175200 h 449814"/>
                <a:gd name="connsiteX27" fmla="*/ 77515 w 696695"/>
                <a:gd name="connsiteY27" fmla="*/ 200657 h 449814"/>
                <a:gd name="connsiteX28" fmla="*/ 49044 w 696695"/>
                <a:gd name="connsiteY28" fmla="*/ 209436 h 449814"/>
                <a:gd name="connsiteX29" fmla="*/ 45238 w 696695"/>
                <a:gd name="connsiteY29" fmla="*/ 258887 h 449814"/>
                <a:gd name="connsiteX30" fmla="*/ 73709 w 696695"/>
                <a:gd name="connsiteY30" fmla="*/ 273883 h 449814"/>
                <a:gd name="connsiteX31" fmla="*/ 120336 w 696695"/>
                <a:gd name="connsiteY31" fmla="*/ 263422 h 449814"/>
                <a:gd name="connsiteX32" fmla="*/ 166963 w 696695"/>
                <a:gd name="connsiteY32" fmla="*/ 283392 h 449814"/>
                <a:gd name="connsiteX33" fmla="*/ 193607 w 696695"/>
                <a:gd name="connsiteY33" fmla="*/ 267226 h 449814"/>
                <a:gd name="connsiteX34" fmla="*/ 240234 w 696695"/>
                <a:gd name="connsiteY34" fmla="*/ 313824 h 449814"/>
                <a:gd name="connsiteX35" fmla="*/ 284007 w 696695"/>
                <a:gd name="connsiteY35" fmla="*/ 299559 h 449814"/>
                <a:gd name="connsiteX36" fmla="*/ 320167 w 696695"/>
                <a:gd name="connsiteY36" fmla="*/ 316677 h 449814"/>
                <a:gd name="connsiteX37" fmla="*/ 350617 w 696695"/>
                <a:gd name="connsiteY37" fmla="*/ 373736 h 449814"/>
                <a:gd name="connsiteX38" fmla="*/ 346811 w 696695"/>
                <a:gd name="connsiteY38" fmla="*/ 416530 h 449814"/>
                <a:gd name="connsiteX39" fmla="*/ 370600 w 696695"/>
                <a:gd name="connsiteY39" fmla="*/ 449814 h 449814"/>
                <a:gd name="connsiteX40" fmla="*/ 440065 w 696695"/>
                <a:gd name="connsiteY40" fmla="*/ 426990 h 449814"/>
                <a:gd name="connsiteX41" fmla="*/ 470515 w 696695"/>
                <a:gd name="connsiteY41" fmla="*/ 440304 h 449814"/>
                <a:gd name="connsiteX42" fmla="*/ 570431 w 696695"/>
                <a:gd name="connsiteY42" fmla="*/ 400363 h 449814"/>
                <a:gd name="connsiteX43" fmla="*/ 643702 w 696695"/>
                <a:gd name="connsiteY43" fmla="*/ 396559 h 449814"/>
                <a:gd name="connsiteX44" fmla="*/ 659879 w 696695"/>
                <a:gd name="connsiteY44" fmla="*/ 383245 h 449814"/>
                <a:gd name="connsiteX45" fmla="*/ 661706 w 696695"/>
                <a:gd name="connsiteY45" fmla="*/ 303803 h 449814"/>
                <a:gd name="connsiteX46" fmla="*/ 696695 w 696695"/>
                <a:gd name="connsiteY46" fmla="*/ 254352 h 449814"/>
                <a:gd name="connsiteX0" fmla="*/ 696695 w 696695"/>
                <a:gd name="connsiteY0" fmla="*/ 254352 h 449814"/>
                <a:gd name="connsiteX1" fmla="*/ 670346 w 696695"/>
                <a:gd name="connsiteY1" fmla="*/ 223481 h 449814"/>
                <a:gd name="connsiteX2" fmla="*/ 639896 w 696695"/>
                <a:gd name="connsiteY2" fmla="*/ 207314 h 449814"/>
                <a:gd name="connsiteX3" fmla="*/ 617058 w 696695"/>
                <a:gd name="connsiteY3" fmla="*/ 256765 h 449814"/>
                <a:gd name="connsiteX4" fmla="*/ 553303 w 696695"/>
                <a:gd name="connsiteY4" fmla="*/ 256765 h 449814"/>
                <a:gd name="connsiteX5" fmla="*/ 537126 w 696695"/>
                <a:gd name="connsiteY5" fmla="*/ 213971 h 449814"/>
                <a:gd name="connsiteX6" fmla="*/ 550448 w 696695"/>
                <a:gd name="connsiteY6" fmla="*/ 190196 h 449814"/>
                <a:gd name="connsiteX7" fmla="*/ 539980 w 696695"/>
                <a:gd name="connsiteY7" fmla="*/ 176883 h 449814"/>
                <a:gd name="connsiteX8" fmla="*/ 417227 w 696695"/>
                <a:gd name="connsiteY8" fmla="*/ 156912 h 449814"/>
                <a:gd name="connsiteX9" fmla="*/ 403905 w 696695"/>
                <a:gd name="connsiteY9" fmla="*/ 183539 h 449814"/>
                <a:gd name="connsiteX10" fmla="*/ 393438 w 696695"/>
                <a:gd name="connsiteY10" fmla="*/ 179735 h 449814"/>
                <a:gd name="connsiteX11" fmla="*/ 383922 w 696695"/>
                <a:gd name="connsiteY11" fmla="*/ 106510 h 449814"/>
                <a:gd name="connsiteX12" fmla="*/ 343956 w 696695"/>
                <a:gd name="connsiteY12" fmla="*/ 74177 h 449814"/>
                <a:gd name="connsiteX13" fmla="*/ 310651 w 696695"/>
                <a:gd name="connsiteY13" fmla="*/ 50402 h 449814"/>
                <a:gd name="connsiteX14" fmla="*/ 260218 w 696695"/>
                <a:gd name="connsiteY14" fmla="*/ 66569 h 449814"/>
                <a:gd name="connsiteX15" fmla="*/ 250702 w 696695"/>
                <a:gd name="connsiteY15" fmla="*/ 37088 h 449814"/>
                <a:gd name="connsiteX16" fmla="*/ 210736 w 696695"/>
                <a:gd name="connsiteY16" fmla="*/ 27578 h 449814"/>
                <a:gd name="connsiteX17" fmla="*/ 160302 w 696695"/>
                <a:gd name="connsiteY17" fmla="*/ 23775 h 449814"/>
                <a:gd name="connsiteX18" fmla="*/ 126997 w 696695"/>
                <a:gd name="connsiteY18" fmla="*/ 23775 h 449814"/>
                <a:gd name="connsiteX19" fmla="*/ 110820 w 696695"/>
                <a:gd name="connsiteY19" fmla="*/ 0 h 449814"/>
                <a:gd name="connsiteX20" fmla="*/ 53726 w 696695"/>
                <a:gd name="connsiteY20" fmla="*/ 0 h 449814"/>
                <a:gd name="connsiteX21" fmla="*/ 36598 w 696695"/>
                <a:gd name="connsiteY21" fmla="*/ 33284 h 449814"/>
                <a:gd name="connsiteX22" fmla="*/ 77515 w 696695"/>
                <a:gd name="connsiteY22" fmla="*/ 83686 h 449814"/>
                <a:gd name="connsiteX23" fmla="*/ 67048 w 696695"/>
                <a:gd name="connsiteY23" fmla="*/ 99853 h 449814"/>
                <a:gd name="connsiteX24" fmla="*/ 13760 w 696695"/>
                <a:gd name="connsiteY24" fmla="*/ 74177 h 449814"/>
                <a:gd name="connsiteX25" fmla="*/ 0 w 696695"/>
                <a:gd name="connsiteY25" fmla="*/ 112876 h 449814"/>
                <a:gd name="connsiteX26" fmla="*/ 60682 w 696695"/>
                <a:gd name="connsiteY26" fmla="*/ 175200 h 449814"/>
                <a:gd name="connsiteX27" fmla="*/ 77515 w 696695"/>
                <a:gd name="connsiteY27" fmla="*/ 200657 h 449814"/>
                <a:gd name="connsiteX28" fmla="*/ 49044 w 696695"/>
                <a:gd name="connsiteY28" fmla="*/ 209436 h 449814"/>
                <a:gd name="connsiteX29" fmla="*/ 45238 w 696695"/>
                <a:gd name="connsiteY29" fmla="*/ 258887 h 449814"/>
                <a:gd name="connsiteX30" fmla="*/ 73709 w 696695"/>
                <a:gd name="connsiteY30" fmla="*/ 273883 h 449814"/>
                <a:gd name="connsiteX31" fmla="*/ 120336 w 696695"/>
                <a:gd name="connsiteY31" fmla="*/ 263422 h 449814"/>
                <a:gd name="connsiteX32" fmla="*/ 166963 w 696695"/>
                <a:gd name="connsiteY32" fmla="*/ 283392 h 449814"/>
                <a:gd name="connsiteX33" fmla="*/ 193607 w 696695"/>
                <a:gd name="connsiteY33" fmla="*/ 267226 h 449814"/>
                <a:gd name="connsiteX34" fmla="*/ 240234 w 696695"/>
                <a:gd name="connsiteY34" fmla="*/ 313824 h 449814"/>
                <a:gd name="connsiteX35" fmla="*/ 284007 w 696695"/>
                <a:gd name="connsiteY35" fmla="*/ 299559 h 449814"/>
                <a:gd name="connsiteX36" fmla="*/ 320167 w 696695"/>
                <a:gd name="connsiteY36" fmla="*/ 316677 h 449814"/>
                <a:gd name="connsiteX37" fmla="*/ 350617 w 696695"/>
                <a:gd name="connsiteY37" fmla="*/ 373736 h 449814"/>
                <a:gd name="connsiteX38" fmla="*/ 346811 w 696695"/>
                <a:gd name="connsiteY38" fmla="*/ 416530 h 449814"/>
                <a:gd name="connsiteX39" fmla="*/ 370600 w 696695"/>
                <a:gd name="connsiteY39" fmla="*/ 449814 h 449814"/>
                <a:gd name="connsiteX40" fmla="*/ 440065 w 696695"/>
                <a:gd name="connsiteY40" fmla="*/ 426990 h 449814"/>
                <a:gd name="connsiteX41" fmla="*/ 470515 w 696695"/>
                <a:gd name="connsiteY41" fmla="*/ 440304 h 449814"/>
                <a:gd name="connsiteX42" fmla="*/ 570431 w 696695"/>
                <a:gd name="connsiteY42" fmla="*/ 400363 h 449814"/>
                <a:gd name="connsiteX43" fmla="*/ 643702 w 696695"/>
                <a:gd name="connsiteY43" fmla="*/ 396559 h 449814"/>
                <a:gd name="connsiteX44" fmla="*/ 666245 w 696695"/>
                <a:gd name="connsiteY44" fmla="*/ 387489 h 449814"/>
                <a:gd name="connsiteX45" fmla="*/ 661706 w 696695"/>
                <a:gd name="connsiteY45" fmla="*/ 303803 h 449814"/>
                <a:gd name="connsiteX46" fmla="*/ 696695 w 696695"/>
                <a:gd name="connsiteY46" fmla="*/ 254352 h 449814"/>
                <a:gd name="connsiteX0" fmla="*/ 696695 w 696695"/>
                <a:gd name="connsiteY0" fmla="*/ 254352 h 460424"/>
                <a:gd name="connsiteX1" fmla="*/ 670346 w 696695"/>
                <a:gd name="connsiteY1" fmla="*/ 223481 h 460424"/>
                <a:gd name="connsiteX2" fmla="*/ 639896 w 696695"/>
                <a:gd name="connsiteY2" fmla="*/ 207314 h 460424"/>
                <a:gd name="connsiteX3" fmla="*/ 617058 w 696695"/>
                <a:gd name="connsiteY3" fmla="*/ 256765 h 460424"/>
                <a:gd name="connsiteX4" fmla="*/ 553303 w 696695"/>
                <a:gd name="connsiteY4" fmla="*/ 256765 h 460424"/>
                <a:gd name="connsiteX5" fmla="*/ 537126 w 696695"/>
                <a:gd name="connsiteY5" fmla="*/ 213971 h 460424"/>
                <a:gd name="connsiteX6" fmla="*/ 550448 w 696695"/>
                <a:gd name="connsiteY6" fmla="*/ 190196 h 460424"/>
                <a:gd name="connsiteX7" fmla="*/ 539980 w 696695"/>
                <a:gd name="connsiteY7" fmla="*/ 176883 h 460424"/>
                <a:gd name="connsiteX8" fmla="*/ 417227 w 696695"/>
                <a:gd name="connsiteY8" fmla="*/ 156912 h 460424"/>
                <a:gd name="connsiteX9" fmla="*/ 403905 w 696695"/>
                <a:gd name="connsiteY9" fmla="*/ 183539 h 460424"/>
                <a:gd name="connsiteX10" fmla="*/ 393438 w 696695"/>
                <a:gd name="connsiteY10" fmla="*/ 179735 h 460424"/>
                <a:gd name="connsiteX11" fmla="*/ 383922 w 696695"/>
                <a:gd name="connsiteY11" fmla="*/ 106510 h 460424"/>
                <a:gd name="connsiteX12" fmla="*/ 343956 w 696695"/>
                <a:gd name="connsiteY12" fmla="*/ 74177 h 460424"/>
                <a:gd name="connsiteX13" fmla="*/ 310651 w 696695"/>
                <a:gd name="connsiteY13" fmla="*/ 50402 h 460424"/>
                <a:gd name="connsiteX14" fmla="*/ 260218 w 696695"/>
                <a:gd name="connsiteY14" fmla="*/ 66569 h 460424"/>
                <a:gd name="connsiteX15" fmla="*/ 250702 w 696695"/>
                <a:gd name="connsiteY15" fmla="*/ 37088 h 460424"/>
                <a:gd name="connsiteX16" fmla="*/ 210736 w 696695"/>
                <a:gd name="connsiteY16" fmla="*/ 27578 h 460424"/>
                <a:gd name="connsiteX17" fmla="*/ 160302 w 696695"/>
                <a:gd name="connsiteY17" fmla="*/ 23775 h 460424"/>
                <a:gd name="connsiteX18" fmla="*/ 126997 w 696695"/>
                <a:gd name="connsiteY18" fmla="*/ 23775 h 460424"/>
                <a:gd name="connsiteX19" fmla="*/ 110820 w 696695"/>
                <a:gd name="connsiteY19" fmla="*/ 0 h 460424"/>
                <a:gd name="connsiteX20" fmla="*/ 53726 w 696695"/>
                <a:gd name="connsiteY20" fmla="*/ 0 h 460424"/>
                <a:gd name="connsiteX21" fmla="*/ 36598 w 696695"/>
                <a:gd name="connsiteY21" fmla="*/ 33284 h 460424"/>
                <a:gd name="connsiteX22" fmla="*/ 77515 w 696695"/>
                <a:gd name="connsiteY22" fmla="*/ 83686 h 460424"/>
                <a:gd name="connsiteX23" fmla="*/ 67048 w 696695"/>
                <a:gd name="connsiteY23" fmla="*/ 99853 h 460424"/>
                <a:gd name="connsiteX24" fmla="*/ 13760 w 696695"/>
                <a:gd name="connsiteY24" fmla="*/ 74177 h 460424"/>
                <a:gd name="connsiteX25" fmla="*/ 0 w 696695"/>
                <a:gd name="connsiteY25" fmla="*/ 112876 h 460424"/>
                <a:gd name="connsiteX26" fmla="*/ 60682 w 696695"/>
                <a:gd name="connsiteY26" fmla="*/ 175200 h 460424"/>
                <a:gd name="connsiteX27" fmla="*/ 77515 w 696695"/>
                <a:gd name="connsiteY27" fmla="*/ 200657 h 460424"/>
                <a:gd name="connsiteX28" fmla="*/ 49044 w 696695"/>
                <a:gd name="connsiteY28" fmla="*/ 209436 h 460424"/>
                <a:gd name="connsiteX29" fmla="*/ 45238 w 696695"/>
                <a:gd name="connsiteY29" fmla="*/ 258887 h 460424"/>
                <a:gd name="connsiteX30" fmla="*/ 73709 w 696695"/>
                <a:gd name="connsiteY30" fmla="*/ 273883 h 460424"/>
                <a:gd name="connsiteX31" fmla="*/ 120336 w 696695"/>
                <a:gd name="connsiteY31" fmla="*/ 263422 h 460424"/>
                <a:gd name="connsiteX32" fmla="*/ 166963 w 696695"/>
                <a:gd name="connsiteY32" fmla="*/ 283392 h 460424"/>
                <a:gd name="connsiteX33" fmla="*/ 193607 w 696695"/>
                <a:gd name="connsiteY33" fmla="*/ 267226 h 460424"/>
                <a:gd name="connsiteX34" fmla="*/ 240234 w 696695"/>
                <a:gd name="connsiteY34" fmla="*/ 313824 h 460424"/>
                <a:gd name="connsiteX35" fmla="*/ 284007 w 696695"/>
                <a:gd name="connsiteY35" fmla="*/ 299559 h 460424"/>
                <a:gd name="connsiteX36" fmla="*/ 320167 w 696695"/>
                <a:gd name="connsiteY36" fmla="*/ 316677 h 460424"/>
                <a:gd name="connsiteX37" fmla="*/ 350617 w 696695"/>
                <a:gd name="connsiteY37" fmla="*/ 373736 h 460424"/>
                <a:gd name="connsiteX38" fmla="*/ 346811 w 696695"/>
                <a:gd name="connsiteY38" fmla="*/ 416530 h 460424"/>
                <a:gd name="connsiteX39" fmla="*/ 368478 w 696695"/>
                <a:gd name="connsiteY39" fmla="*/ 460424 h 460424"/>
                <a:gd name="connsiteX40" fmla="*/ 440065 w 696695"/>
                <a:gd name="connsiteY40" fmla="*/ 426990 h 460424"/>
                <a:gd name="connsiteX41" fmla="*/ 470515 w 696695"/>
                <a:gd name="connsiteY41" fmla="*/ 440304 h 460424"/>
                <a:gd name="connsiteX42" fmla="*/ 570431 w 696695"/>
                <a:gd name="connsiteY42" fmla="*/ 400363 h 460424"/>
                <a:gd name="connsiteX43" fmla="*/ 643702 w 696695"/>
                <a:gd name="connsiteY43" fmla="*/ 396559 h 460424"/>
                <a:gd name="connsiteX44" fmla="*/ 666245 w 696695"/>
                <a:gd name="connsiteY44" fmla="*/ 387489 h 460424"/>
                <a:gd name="connsiteX45" fmla="*/ 661706 w 696695"/>
                <a:gd name="connsiteY45" fmla="*/ 303803 h 460424"/>
                <a:gd name="connsiteX46" fmla="*/ 696695 w 696695"/>
                <a:gd name="connsiteY46" fmla="*/ 254352 h 460424"/>
                <a:gd name="connsiteX0" fmla="*/ 696695 w 696695"/>
                <a:gd name="connsiteY0" fmla="*/ 254352 h 460424"/>
                <a:gd name="connsiteX1" fmla="*/ 670346 w 696695"/>
                <a:gd name="connsiteY1" fmla="*/ 223481 h 460424"/>
                <a:gd name="connsiteX2" fmla="*/ 639896 w 696695"/>
                <a:gd name="connsiteY2" fmla="*/ 207314 h 460424"/>
                <a:gd name="connsiteX3" fmla="*/ 617058 w 696695"/>
                <a:gd name="connsiteY3" fmla="*/ 256765 h 460424"/>
                <a:gd name="connsiteX4" fmla="*/ 553303 w 696695"/>
                <a:gd name="connsiteY4" fmla="*/ 256765 h 460424"/>
                <a:gd name="connsiteX5" fmla="*/ 537126 w 696695"/>
                <a:gd name="connsiteY5" fmla="*/ 213971 h 460424"/>
                <a:gd name="connsiteX6" fmla="*/ 550448 w 696695"/>
                <a:gd name="connsiteY6" fmla="*/ 190196 h 460424"/>
                <a:gd name="connsiteX7" fmla="*/ 539980 w 696695"/>
                <a:gd name="connsiteY7" fmla="*/ 176883 h 460424"/>
                <a:gd name="connsiteX8" fmla="*/ 417227 w 696695"/>
                <a:gd name="connsiteY8" fmla="*/ 156912 h 460424"/>
                <a:gd name="connsiteX9" fmla="*/ 403905 w 696695"/>
                <a:gd name="connsiteY9" fmla="*/ 183539 h 460424"/>
                <a:gd name="connsiteX10" fmla="*/ 393438 w 696695"/>
                <a:gd name="connsiteY10" fmla="*/ 179735 h 460424"/>
                <a:gd name="connsiteX11" fmla="*/ 383922 w 696695"/>
                <a:gd name="connsiteY11" fmla="*/ 106510 h 460424"/>
                <a:gd name="connsiteX12" fmla="*/ 343956 w 696695"/>
                <a:gd name="connsiteY12" fmla="*/ 74177 h 460424"/>
                <a:gd name="connsiteX13" fmla="*/ 310651 w 696695"/>
                <a:gd name="connsiteY13" fmla="*/ 50402 h 460424"/>
                <a:gd name="connsiteX14" fmla="*/ 260218 w 696695"/>
                <a:gd name="connsiteY14" fmla="*/ 66569 h 460424"/>
                <a:gd name="connsiteX15" fmla="*/ 250702 w 696695"/>
                <a:gd name="connsiteY15" fmla="*/ 37088 h 460424"/>
                <a:gd name="connsiteX16" fmla="*/ 210736 w 696695"/>
                <a:gd name="connsiteY16" fmla="*/ 27578 h 460424"/>
                <a:gd name="connsiteX17" fmla="*/ 160302 w 696695"/>
                <a:gd name="connsiteY17" fmla="*/ 23775 h 460424"/>
                <a:gd name="connsiteX18" fmla="*/ 126997 w 696695"/>
                <a:gd name="connsiteY18" fmla="*/ 23775 h 460424"/>
                <a:gd name="connsiteX19" fmla="*/ 110820 w 696695"/>
                <a:gd name="connsiteY19" fmla="*/ 0 h 460424"/>
                <a:gd name="connsiteX20" fmla="*/ 53726 w 696695"/>
                <a:gd name="connsiteY20" fmla="*/ 0 h 460424"/>
                <a:gd name="connsiteX21" fmla="*/ 36598 w 696695"/>
                <a:gd name="connsiteY21" fmla="*/ 33284 h 460424"/>
                <a:gd name="connsiteX22" fmla="*/ 77515 w 696695"/>
                <a:gd name="connsiteY22" fmla="*/ 83686 h 460424"/>
                <a:gd name="connsiteX23" fmla="*/ 67048 w 696695"/>
                <a:gd name="connsiteY23" fmla="*/ 99853 h 460424"/>
                <a:gd name="connsiteX24" fmla="*/ 13760 w 696695"/>
                <a:gd name="connsiteY24" fmla="*/ 74177 h 460424"/>
                <a:gd name="connsiteX25" fmla="*/ 0 w 696695"/>
                <a:gd name="connsiteY25" fmla="*/ 112876 h 460424"/>
                <a:gd name="connsiteX26" fmla="*/ 60682 w 696695"/>
                <a:gd name="connsiteY26" fmla="*/ 175200 h 460424"/>
                <a:gd name="connsiteX27" fmla="*/ 71149 w 696695"/>
                <a:gd name="connsiteY27" fmla="*/ 196413 h 460424"/>
                <a:gd name="connsiteX28" fmla="*/ 49044 w 696695"/>
                <a:gd name="connsiteY28" fmla="*/ 209436 h 460424"/>
                <a:gd name="connsiteX29" fmla="*/ 45238 w 696695"/>
                <a:gd name="connsiteY29" fmla="*/ 258887 h 460424"/>
                <a:gd name="connsiteX30" fmla="*/ 73709 w 696695"/>
                <a:gd name="connsiteY30" fmla="*/ 273883 h 460424"/>
                <a:gd name="connsiteX31" fmla="*/ 120336 w 696695"/>
                <a:gd name="connsiteY31" fmla="*/ 263422 h 460424"/>
                <a:gd name="connsiteX32" fmla="*/ 166963 w 696695"/>
                <a:gd name="connsiteY32" fmla="*/ 283392 h 460424"/>
                <a:gd name="connsiteX33" fmla="*/ 193607 w 696695"/>
                <a:gd name="connsiteY33" fmla="*/ 267226 h 460424"/>
                <a:gd name="connsiteX34" fmla="*/ 240234 w 696695"/>
                <a:gd name="connsiteY34" fmla="*/ 313824 h 460424"/>
                <a:gd name="connsiteX35" fmla="*/ 284007 w 696695"/>
                <a:gd name="connsiteY35" fmla="*/ 299559 h 460424"/>
                <a:gd name="connsiteX36" fmla="*/ 320167 w 696695"/>
                <a:gd name="connsiteY36" fmla="*/ 316677 h 460424"/>
                <a:gd name="connsiteX37" fmla="*/ 350617 w 696695"/>
                <a:gd name="connsiteY37" fmla="*/ 373736 h 460424"/>
                <a:gd name="connsiteX38" fmla="*/ 346811 w 696695"/>
                <a:gd name="connsiteY38" fmla="*/ 416530 h 460424"/>
                <a:gd name="connsiteX39" fmla="*/ 368478 w 696695"/>
                <a:gd name="connsiteY39" fmla="*/ 460424 h 460424"/>
                <a:gd name="connsiteX40" fmla="*/ 440065 w 696695"/>
                <a:gd name="connsiteY40" fmla="*/ 426990 h 460424"/>
                <a:gd name="connsiteX41" fmla="*/ 470515 w 696695"/>
                <a:gd name="connsiteY41" fmla="*/ 440304 h 460424"/>
                <a:gd name="connsiteX42" fmla="*/ 570431 w 696695"/>
                <a:gd name="connsiteY42" fmla="*/ 400363 h 460424"/>
                <a:gd name="connsiteX43" fmla="*/ 643702 w 696695"/>
                <a:gd name="connsiteY43" fmla="*/ 396559 h 460424"/>
                <a:gd name="connsiteX44" fmla="*/ 666245 w 696695"/>
                <a:gd name="connsiteY44" fmla="*/ 387489 h 460424"/>
                <a:gd name="connsiteX45" fmla="*/ 661706 w 696695"/>
                <a:gd name="connsiteY45" fmla="*/ 303803 h 460424"/>
                <a:gd name="connsiteX46" fmla="*/ 696695 w 696695"/>
                <a:gd name="connsiteY46" fmla="*/ 254352 h 460424"/>
                <a:gd name="connsiteX0" fmla="*/ 696695 w 696695"/>
                <a:gd name="connsiteY0" fmla="*/ 254352 h 460424"/>
                <a:gd name="connsiteX1" fmla="*/ 670346 w 696695"/>
                <a:gd name="connsiteY1" fmla="*/ 223481 h 460424"/>
                <a:gd name="connsiteX2" fmla="*/ 639896 w 696695"/>
                <a:gd name="connsiteY2" fmla="*/ 207314 h 460424"/>
                <a:gd name="connsiteX3" fmla="*/ 617058 w 696695"/>
                <a:gd name="connsiteY3" fmla="*/ 256765 h 460424"/>
                <a:gd name="connsiteX4" fmla="*/ 553303 w 696695"/>
                <a:gd name="connsiteY4" fmla="*/ 256765 h 460424"/>
                <a:gd name="connsiteX5" fmla="*/ 537126 w 696695"/>
                <a:gd name="connsiteY5" fmla="*/ 213971 h 460424"/>
                <a:gd name="connsiteX6" fmla="*/ 550448 w 696695"/>
                <a:gd name="connsiteY6" fmla="*/ 190196 h 460424"/>
                <a:gd name="connsiteX7" fmla="*/ 539980 w 696695"/>
                <a:gd name="connsiteY7" fmla="*/ 176883 h 460424"/>
                <a:gd name="connsiteX8" fmla="*/ 417227 w 696695"/>
                <a:gd name="connsiteY8" fmla="*/ 156912 h 460424"/>
                <a:gd name="connsiteX9" fmla="*/ 403905 w 696695"/>
                <a:gd name="connsiteY9" fmla="*/ 183539 h 460424"/>
                <a:gd name="connsiteX10" fmla="*/ 393438 w 696695"/>
                <a:gd name="connsiteY10" fmla="*/ 179735 h 460424"/>
                <a:gd name="connsiteX11" fmla="*/ 383922 w 696695"/>
                <a:gd name="connsiteY11" fmla="*/ 106510 h 460424"/>
                <a:gd name="connsiteX12" fmla="*/ 343956 w 696695"/>
                <a:gd name="connsiteY12" fmla="*/ 74177 h 460424"/>
                <a:gd name="connsiteX13" fmla="*/ 310651 w 696695"/>
                <a:gd name="connsiteY13" fmla="*/ 50402 h 460424"/>
                <a:gd name="connsiteX14" fmla="*/ 260218 w 696695"/>
                <a:gd name="connsiteY14" fmla="*/ 66569 h 460424"/>
                <a:gd name="connsiteX15" fmla="*/ 250702 w 696695"/>
                <a:gd name="connsiteY15" fmla="*/ 37088 h 460424"/>
                <a:gd name="connsiteX16" fmla="*/ 210736 w 696695"/>
                <a:gd name="connsiteY16" fmla="*/ 27578 h 460424"/>
                <a:gd name="connsiteX17" fmla="*/ 160302 w 696695"/>
                <a:gd name="connsiteY17" fmla="*/ 23775 h 460424"/>
                <a:gd name="connsiteX18" fmla="*/ 126997 w 696695"/>
                <a:gd name="connsiteY18" fmla="*/ 23775 h 460424"/>
                <a:gd name="connsiteX19" fmla="*/ 110820 w 696695"/>
                <a:gd name="connsiteY19" fmla="*/ 0 h 460424"/>
                <a:gd name="connsiteX20" fmla="*/ 53726 w 696695"/>
                <a:gd name="connsiteY20" fmla="*/ 0 h 460424"/>
                <a:gd name="connsiteX21" fmla="*/ 36598 w 696695"/>
                <a:gd name="connsiteY21" fmla="*/ 33284 h 460424"/>
                <a:gd name="connsiteX22" fmla="*/ 77515 w 696695"/>
                <a:gd name="connsiteY22" fmla="*/ 83686 h 460424"/>
                <a:gd name="connsiteX23" fmla="*/ 67048 w 696695"/>
                <a:gd name="connsiteY23" fmla="*/ 99853 h 460424"/>
                <a:gd name="connsiteX24" fmla="*/ 13760 w 696695"/>
                <a:gd name="connsiteY24" fmla="*/ 74177 h 460424"/>
                <a:gd name="connsiteX25" fmla="*/ 0 w 696695"/>
                <a:gd name="connsiteY25" fmla="*/ 112876 h 460424"/>
                <a:gd name="connsiteX26" fmla="*/ 47950 w 696695"/>
                <a:gd name="connsiteY26" fmla="*/ 166712 h 460424"/>
                <a:gd name="connsiteX27" fmla="*/ 71149 w 696695"/>
                <a:gd name="connsiteY27" fmla="*/ 196413 h 460424"/>
                <a:gd name="connsiteX28" fmla="*/ 49044 w 696695"/>
                <a:gd name="connsiteY28" fmla="*/ 209436 h 460424"/>
                <a:gd name="connsiteX29" fmla="*/ 45238 w 696695"/>
                <a:gd name="connsiteY29" fmla="*/ 258887 h 460424"/>
                <a:gd name="connsiteX30" fmla="*/ 73709 w 696695"/>
                <a:gd name="connsiteY30" fmla="*/ 273883 h 460424"/>
                <a:gd name="connsiteX31" fmla="*/ 120336 w 696695"/>
                <a:gd name="connsiteY31" fmla="*/ 263422 h 460424"/>
                <a:gd name="connsiteX32" fmla="*/ 166963 w 696695"/>
                <a:gd name="connsiteY32" fmla="*/ 283392 h 460424"/>
                <a:gd name="connsiteX33" fmla="*/ 193607 w 696695"/>
                <a:gd name="connsiteY33" fmla="*/ 267226 h 460424"/>
                <a:gd name="connsiteX34" fmla="*/ 240234 w 696695"/>
                <a:gd name="connsiteY34" fmla="*/ 313824 h 460424"/>
                <a:gd name="connsiteX35" fmla="*/ 284007 w 696695"/>
                <a:gd name="connsiteY35" fmla="*/ 299559 h 460424"/>
                <a:gd name="connsiteX36" fmla="*/ 320167 w 696695"/>
                <a:gd name="connsiteY36" fmla="*/ 316677 h 460424"/>
                <a:gd name="connsiteX37" fmla="*/ 350617 w 696695"/>
                <a:gd name="connsiteY37" fmla="*/ 373736 h 460424"/>
                <a:gd name="connsiteX38" fmla="*/ 346811 w 696695"/>
                <a:gd name="connsiteY38" fmla="*/ 416530 h 460424"/>
                <a:gd name="connsiteX39" fmla="*/ 368478 w 696695"/>
                <a:gd name="connsiteY39" fmla="*/ 460424 h 460424"/>
                <a:gd name="connsiteX40" fmla="*/ 440065 w 696695"/>
                <a:gd name="connsiteY40" fmla="*/ 426990 h 460424"/>
                <a:gd name="connsiteX41" fmla="*/ 470515 w 696695"/>
                <a:gd name="connsiteY41" fmla="*/ 440304 h 460424"/>
                <a:gd name="connsiteX42" fmla="*/ 570431 w 696695"/>
                <a:gd name="connsiteY42" fmla="*/ 400363 h 460424"/>
                <a:gd name="connsiteX43" fmla="*/ 643702 w 696695"/>
                <a:gd name="connsiteY43" fmla="*/ 396559 h 460424"/>
                <a:gd name="connsiteX44" fmla="*/ 666245 w 696695"/>
                <a:gd name="connsiteY44" fmla="*/ 387489 h 460424"/>
                <a:gd name="connsiteX45" fmla="*/ 661706 w 696695"/>
                <a:gd name="connsiteY45" fmla="*/ 303803 h 460424"/>
                <a:gd name="connsiteX46" fmla="*/ 696695 w 696695"/>
                <a:gd name="connsiteY46" fmla="*/ 254352 h 460424"/>
                <a:gd name="connsiteX0" fmla="*/ 696695 w 696695"/>
                <a:gd name="connsiteY0" fmla="*/ 254352 h 460424"/>
                <a:gd name="connsiteX1" fmla="*/ 670346 w 696695"/>
                <a:gd name="connsiteY1" fmla="*/ 223481 h 460424"/>
                <a:gd name="connsiteX2" fmla="*/ 639896 w 696695"/>
                <a:gd name="connsiteY2" fmla="*/ 207314 h 460424"/>
                <a:gd name="connsiteX3" fmla="*/ 617058 w 696695"/>
                <a:gd name="connsiteY3" fmla="*/ 256765 h 460424"/>
                <a:gd name="connsiteX4" fmla="*/ 553303 w 696695"/>
                <a:gd name="connsiteY4" fmla="*/ 256765 h 460424"/>
                <a:gd name="connsiteX5" fmla="*/ 537126 w 696695"/>
                <a:gd name="connsiteY5" fmla="*/ 213971 h 460424"/>
                <a:gd name="connsiteX6" fmla="*/ 550448 w 696695"/>
                <a:gd name="connsiteY6" fmla="*/ 190196 h 460424"/>
                <a:gd name="connsiteX7" fmla="*/ 539980 w 696695"/>
                <a:gd name="connsiteY7" fmla="*/ 176883 h 460424"/>
                <a:gd name="connsiteX8" fmla="*/ 417227 w 696695"/>
                <a:gd name="connsiteY8" fmla="*/ 156912 h 460424"/>
                <a:gd name="connsiteX9" fmla="*/ 403905 w 696695"/>
                <a:gd name="connsiteY9" fmla="*/ 183539 h 460424"/>
                <a:gd name="connsiteX10" fmla="*/ 393438 w 696695"/>
                <a:gd name="connsiteY10" fmla="*/ 179735 h 460424"/>
                <a:gd name="connsiteX11" fmla="*/ 383922 w 696695"/>
                <a:gd name="connsiteY11" fmla="*/ 106510 h 460424"/>
                <a:gd name="connsiteX12" fmla="*/ 343956 w 696695"/>
                <a:gd name="connsiteY12" fmla="*/ 74177 h 460424"/>
                <a:gd name="connsiteX13" fmla="*/ 310651 w 696695"/>
                <a:gd name="connsiteY13" fmla="*/ 50402 h 460424"/>
                <a:gd name="connsiteX14" fmla="*/ 260218 w 696695"/>
                <a:gd name="connsiteY14" fmla="*/ 66569 h 460424"/>
                <a:gd name="connsiteX15" fmla="*/ 250702 w 696695"/>
                <a:gd name="connsiteY15" fmla="*/ 37088 h 460424"/>
                <a:gd name="connsiteX16" fmla="*/ 210736 w 696695"/>
                <a:gd name="connsiteY16" fmla="*/ 27578 h 460424"/>
                <a:gd name="connsiteX17" fmla="*/ 160302 w 696695"/>
                <a:gd name="connsiteY17" fmla="*/ 23775 h 460424"/>
                <a:gd name="connsiteX18" fmla="*/ 126997 w 696695"/>
                <a:gd name="connsiteY18" fmla="*/ 23775 h 460424"/>
                <a:gd name="connsiteX19" fmla="*/ 110820 w 696695"/>
                <a:gd name="connsiteY19" fmla="*/ 0 h 460424"/>
                <a:gd name="connsiteX20" fmla="*/ 53726 w 696695"/>
                <a:gd name="connsiteY20" fmla="*/ 0 h 460424"/>
                <a:gd name="connsiteX21" fmla="*/ 30232 w 696695"/>
                <a:gd name="connsiteY21" fmla="*/ 39650 h 460424"/>
                <a:gd name="connsiteX22" fmla="*/ 77515 w 696695"/>
                <a:gd name="connsiteY22" fmla="*/ 83686 h 460424"/>
                <a:gd name="connsiteX23" fmla="*/ 67048 w 696695"/>
                <a:gd name="connsiteY23" fmla="*/ 99853 h 460424"/>
                <a:gd name="connsiteX24" fmla="*/ 13760 w 696695"/>
                <a:gd name="connsiteY24" fmla="*/ 74177 h 460424"/>
                <a:gd name="connsiteX25" fmla="*/ 0 w 696695"/>
                <a:gd name="connsiteY25" fmla="*/ 112876 h 460424"/>
                <a:gd name="connsiteX26" fmla="*/ 47950 w 696695"/>
                <a:gd name="connsiteY26" fmla="*/ 166712 h 460424"/>
                <a:gd name="connsiteX27" fmla="*/ 71149 w 696695"/>
                <a:gd name="connsiteY27" fmla="*/ 196413 h 460424"/>
                <a:gd name="connsiteX28" fmla="*/ 49044 w 696695"/>
                <a:gd name="connsiteY28" fmla="*/ 209436 h 460424"/>
                <a:gd name="connsiteX29" fmla="*/ 45238 w 696695"/>
                <a:gd name="connsiteY29" fmla="*/ 258887 h 460424"/>
                <a:gd name="connsiteX30" fmla="*/ 73709 w 696695"/>
                <a:gd name="connsiteY30" fmla="*/ 273883 h 460424"/>
                <a:gd name="connsiteX31" fmla="*/ 120336 w 696695"/>
                <a:gd name="connsiteY31" fmla="*/ 263422 h 460424"/>
                <a:gd name="connsiteX32" fmla="*/ 166963 w 696695"/>
                <a:gd name="connsiteY32" fmla="*/ 283392 h 460424"/>
                <a:gd name="connsiteX33" fmla="*/ 193607 w 696695"/>
                <a:gd name="connsiteY33" fmla="*/ 267226 h 460424"/>
                <a:gd name="connsiteX34" fmla="*/ 240234 w 696695"/>
                <a:gd name="connsiteY34" fmla="*/ 313824 h 460424"/>
                <a:gd name="connsiteX35" fmla="*/ 284007 w 696695"/>
                <a:gd name="connsiteY35" fmla="*/ 299559 h 460424"/>
                <a:gd name="connsiteX36" fmla="*/ 320167 w 696695"/>
                <a:gd name="connsiteY36" fmla="*/ 316677 h 460424"/>
                <a:gd name="connsiteX37" fmla="*/ 350617 w 696695"/>
                <a:gd name="connsiteY37" fmla="*/ 373736 h 460424"/>
                <a:gd name="connsiteX38" fmla="*/ 346811 w 696695"/>
                <a:gd name="connsiteY38" fmla="*/ 416530 h 460424"/>
                <a:gd name="connsiteX39" fmla="*/ 368478 w 696695"/>
                <a:gd name="connsiteY39" fmla="*/ 460424 h 460424"/>
                <a:gd name="connsiteX40" fmla="*/ 440065 w 696695"/>
                <a:gd name="connsiteY40" fmla="*/ 426990 h 460424"/>
                <a:gd name="connsiteX41" fmla="*/ 470515 w 696695"/>
                <a:gd name="connsiteY41" fmla="*/ 440304 h 460424"/>
                <a:gd name="connsiteX42" fmla="*/ 570431 w 696695"/>
                <a:gd name="connsiteY42" fmla="*/ 400363 h 460424"/>
                <a:gd name="connsiteX43" fmla="*/ 643702 w 696695"/>
                <a:gd name="connsiteY43" fmla="*/ 396559 h 460424"/>
                <a:gd name="connsiteX44" fmla="*/ 666245 w 696695"/>
                <a:gd name="connsiteY44" fmla="*/ 387489 h 460424"/>
                <a:gd name="connsiteX45" fmla="*/ 661706 w 696695"/>
                <a:gd name="connsiteY45" fmla="*/ 303803 h 460424"/>
                <a:gd name="connsiteX46" fmla="*/ 696695 w 696695"/>
                <a:gd name="connsiteY46" fmla="*/ 254352 h 460424"/>
                <a:gd name="connsiteX0" fmla="*/ 696695 w 696695"/>
                <a:gd name="connsiteY0" fmla="*/ 254352 h 460424"/>
                <a:gd name="connsiteX1" fmla="*/ 670346 w 696695"/>
                <a:gd name="connsiteY1" fmla="*/ 223481 h 460424"/>
                <a:gd name="connsiteX2" fmla="*/ 639896 w 696695"/>
                <a:gd name="connsiteY2" fmla="*/ 207314 h 460424"/>
                <a:gd name="connsiteX3" fmla="*/ 617058 w 696695"/>
                <a:gd name="connsiteY3" fmla="*/ 256765 h 460424"/>
                <a:gd name="connsiteX4" fmla="*/ 553303 w 696695"/>
                <a:gd name="connsiteY4" fmla="*/ 256765 h 460424"/>
                <a:gd name="connsiteX5" fmla="*/ 537126 w 696695"/>
                <a:gd name="connsiteY5" fmla="*/ 213971 h 460424"/>
                <a:gd name="connsiteX6" fmla="*/ 550448 w 696695"/>
                <a:gd name="connsiteY6" fmla="*/ 190196 h 460424"/>
                <a:gd name="connsiteX7" fmla="*/ 539980 w 696695"/>
                <a:gd name="connsiteY7" fmla="*/ 176883 h 460424"/>
                <a:gd name="connsiteX8" fmla="*/ 417227 w 696695"/>
                <a:gd name="connsiteY8" fmla="*/ 156912 h 460424"/>
                <a:gd name="connsiteX9" fmla="*/ 403905 w 696695"/>
                <a:gd name="connsiteY9" fmla="*/ 183539 h 460424"/>
                <a:gd name="connsiteX10" fmla="*/ 393438 w 696695"/>
                <a:gd name="connsiteY10" fmla="*/ 179735 h 460424"/>
                <a:gd name="connsiteX11" fmla="*/ 383922 w 696695"/>
                <a:gd name="connsiteY11" fmla="*/ 106510 h 460424"/>
                <a:gd name="connsiteX12" fmla="*/ 343956 w 696695"/>
                <a:gd name="connsiteY12" fmla="*/ 74177 h 460424"/>
                <a:gd name="connsiteX13" fmla="*/ 310651 w 696695"/>
                <a:gd name="connsiteY13" fmla="*/ 50402 h 460424"/>
                <a:gd name="connsiteX14" fmla="*/ 260218 w 696695"/>
                <a:gd name="connsiteY14" fmla="*/ 66569 h 460424"/>
                <a:gd name="connsiteX15" fmla="*/ 250702 w 696695"/>
                <a:gd name="connsiteY15" fmla="*/ 37088 h 460424"/>
                <a:gd name="connsiteX16" fmla="*/ 210736 w 696695"/>
                <a:gd name="connsiteY16" fmla="*/ 27578 h 460424"/>
                <a:gd name="connsiteX17" fmla="*/ 160302 w 696695"/>
                <a:gd name="connsiteY17" fmla="*/ 23775 h 460424"/>
                <a:gd name="connsiteX18" fmla="*/ 126997 w 696695"/>
                <a:gd name="connsiteY18" fmla="*/ 23775 h 460424"/>
                <a:gd name="connsiteX19" fmla="*/ 110820 w 696695"/>
                <a:gd name="connsiteY19" fmla="*/ 0 h 460424"/>
                <a:gd name="connsiteX20" fmla="*/ 53726 w 696695"/>
                <a:gd name="connsiteY20" fmla="*/ 0 h 460424"/>
                <a:gd name="connsiteX21" fmla="*/ 30232 w 696695"/>
                <a:gd name="connsiteY21" fmla="*/ 39650 h 460424"/>
                <a:gd name="connsiteX22" fmla="*/ 75393 w 696695"/>
                <a:gd name="connsiteY22" fmla="*/ 90052 h 460424"/>
                <a:gd name="connsiteX23" fmla="*/ 67048 w 696695"/>
                <a:gd name="connsiteY23" fmla="*/ 99853 h 460424"/>
                <a:gd name="connsiteX24" fmla="*/ 13760 w 696695"/>
                <a:gd name="connsiteY24" fmla="*/ 74177 h 460424"/>
                <a:gd name="connsiteX25" fmla="*/ 0 w 696695"/>
                <a:gd name="connsiteY25" fmla="*/ 112876 h 460424"/>
                <a:gd name="connsiteX26" fmla="*/ 47950 w 696695"/>
                <a:gd name="connsiteY26" fmla="*/ 166712 h 460424"/>
                <a:gd name="connsiteX27" fmla="*/ 71149 w 696695"/>
                <a:gd name="connsiteY27" fmla="*/ 196413 h 460424"/>
                <a:gd name="connsiteX28" fmla="*/ 49044 w 696695"/>
                <a:gd name="connsiteY28" fmla="*/ 209436 h 460424"/>
                <a:gd name="connsiteX29" fmla="*/ 45238 w 696695"/>
                <a:gd name="connsiteY29" fmla="*/ 258887 h 460424"/>
                <a:gd name="connsiteX30" fmla="*/ 73709 w 696695"/>
                <a:gd name="connsiteY30" fmla="*/ 273883 h 460424"/>
                <a:gd name="connsiteX31" fmla="*/ 120336 w 696695"/>
                <a:gd name="connsiteY31" fmla="*/ 263422 h 460424"/>
                <a:gd name="connsiteX32" fmla="*/ 166963 w 696695"/>
                <a:gd name="connsiteY32" fmla="*/ 283392 h 460424"/>
                <a:gd name="connsiteX33" fmla="*/ 193607 w 696695"/>
                <a:gd name="connsiteY33" fmla="*/ 267226 h 460424"/>
                <a:gd name="connsiteX34" fmla="*/ 240234 w 696695"/>
                <a:gd name="connsiteY34" fmla="*/ 313824 h 460424"/>
                <a:gd name="connsiteX35" fmla="*/ 284007 w 696695"/>
                <a:gd name="connsiteY35" fmla="*/ 299559 h 460424"/>
                <a:gd name="connsiteX36" fmla="*/ 320167 w 696695"/>
                <a:gd name="connsiteY36" fmla="*/ 316677 h 460424"/>
                <a:gd name="connsiteX37" fmla="*/ 350617 w 696695"/>
                <a:gd name="connsiteY37" fmla="*/ 373736 h 460424"/>
                <a:gd name="connsiteX38" fmla="*/ 346811 w 696695"/>
                <a:gd name="connsiteY38" fmla="*/ 416530 h 460424"/>
                <a:gd name="connsiteX39" fmla="*/ 368478 w 696695"/>
                <a:gd name="connsiteY39" fmla="*/ 460424 h 460424"/>
                <a:gd name="connsiteX40" fmla="*/ 440065 w 696695"/>
                <a:gd name="connsiteY40" fmla="*/ 426990 h 460424"/>
                <a:gd name="connsiteX41" fmla="*/ 470515 w 696695"/>
                <a:gd name="connsiteY41" fmla="*/ 440304 h 460424"/>
                <a:gd name="connsiteX42" fmla="*/ 570431 w 696695"/>
                <a:gd name="connsiteY42" fmla="*/ 400363 h 460424"/>
                <a:gd name="connsiteX43" fmla="*/ 643702 w 696695"/>
                <a:gd name="connsiteY43" fmla="*/ 396559 h 460424"/>
                <a:gd name="connsiteX44" fmla="*/ 666245 w 696695"/>
                <a:gd name="connsiteY44" fmla="*/ 387489 h 460424"/>
                <a:gd name="connsiteX45" fmla="*/ 661706 w 696695"/>
                <a:gd name="connsiteY45" fmla="*/ 303803 h 460424"/>
                <a:gd name="connsiteX46" fmla="*/ 696695 w 696695"/>
                <a:gd name="connsiteY46" fmla="*/ 254352 h 460424"/>
                <a:gd name="connsiteX0" fmla="*/ 696695 w 696695"/>
                <a:gd name="connsiteY0" fmla="*/ 254352 h 460424"/>
                <a:gd name="connsiteX1" fmla="*/ 670346 w 696695"/>
                <a:gd name="connsiteY1" fmla="*/ 223481 h 460424"/>
                <a:gd name="connsiteX2" fmla="*/ 639896 w 696695"/>
                <a:gd name="connsiteY2" fmla="*/ 207314 h 460424"/>
                <a:gd name="connsiteX3" fmla="*/ 617058 w 696695"/>
                <a:gd name="connsiteY3" fmla="*/ 256765 h 460424"/>
                <a:gd name="connsiteX4" fmla="*/ 553303 w 696695"/>
                <a:gd name="connsiteY4" fmla="*/ 256765 h 460424"/>
                <a:gd name="connsiteX5" fmla="*/ 537126 w 696695"/>
                <a:gd name="connsiteY5" fmla="*/ 213971 h 460424"/>
                <a:gd name="connsiteX6" fmla="*/ 550448 w 696695"/>
                <a:gd name="connsiteY6" fmla="*/ 190196 h 460424"/>
                <a:gd name="connsiteX7" fmla="*/ 539980 w 696695"/>
                <a:gd name="connsiteY7" fmla="*/ 176883 h 460424"/>
                <a:gd name="connsiteX8" fmla="*/ 417227 w 696695"/>
                <a:gd name="connsiteY8" fmla="*/ 156912 h 460424"/>
                <a:gd name="connsiteX9" fmla="*/ 403905 w 696695"/>
                <a:gd name="connsiteY9" fmla="*/ 183539 h 460424"/>
                <a:gd name="connsiteX10" fmla="*/ 393438 w 696695"/>
                <a:gd name="connsiteY10" fmla="*/ 179735 h 460424"/>
                <a:gd name="connsiteX11" fmla="*/ 383922 w 696695"/>
                <a:gd name="connsiteY11" fmla="*/ 106510 h 460424"/>
                <a:gd name="connsiteX12" fmla="*/ 343956 w 696695"/>
                <a:gd name="connsiteY12" fmla="*/ 74177 h 460424"/>
                <a:gd name="connsiteX13" fmla="*/ 310651 w 696695"/>
                <a:gd name="connsiteY13" fmla="*/ 50402 h 460424"/>
                <a:gd name="connsiteX14" fmla="*/ 260218 w 696695"/>
                <a:gd name="connsiteY14" fmla="*/ 66569 h 460424"/>
                <a:gd name="connsiteX15" fmla="*/ 250702 w 696695"/>
                <a:gd name="connsiteY15" fmla="*/ 37088 h 460424"/>
                <a:gd name="connsiteX16" fmla="*/ 210736 w 696695"/>
                <a:gd name="connsiteY16" fmla="*/ 27578 h 460424"/>
                <a:gd name="connsiteX17" fmla="*/ 160302 w 696695"/>
                <a:gd name="connsiteY17" fmla="*/ 23775 h 460424"/>
                <a:gd name="connsiteX18" fmla="*/ 126997 w 696695"/>
                <a:gd name="connsiteY18" fmla="*/ 23775 h 460424"/>
                <a:gd name="connsiteX19" fmla="*/ 110820 w 696695"/>
                <a:gd name="connsiteY19" fmla="*/ 0 h 460424"/>
                <a:gd name="connsiteX20" fmla="*/ 53726 w 696695"/>
                <a:gd name="connsiteY20" fmla="*/ 0 h 460424"/>
                <a:gd name="connsiteX21" fmla="*/ 30232 w 696695"/>
                <a:gd name="connsiteY21" fmla="*/ 39650 h 460424"/>
                <a:gd name="connsiteX22" fmla="*/ 75393 w 696695"/>
                <a:gd name="connsiteY22" fmla="*/ 90052 h 460424"/>
                <a:gd name="connsiteX23" fmla="*/ 67048 w 696695"/>
                <a:gd name="connsiteY23" fmla="*/ 99853 h 460424"/>
                <a:gd name="connsiteX24" fmla="*/ 13760 w 696695"/>
                <a:gd name="connsiteY24" fmla="*/ 74177 h 460424"/>
                <a:gd name="connsiteX25" fmla="*/ 0 w 696695"/>
                <a:gd name="connsiteY25" fmla="*/ 112876 h 460424"/>
                <a:gd name="connsiteX26" fmla="*/ 47950 w 696695"/>
                <a:gd name="connsiteY26" fmla="*/ 166712 h 460424"/>
                <a:gd name="connsiteX27" fmla="*/ 71149 w 696695"/>
                <a:gd name="connsiteY27" fmla="*/ 196413 h 460424"/>
                <a:gd name="connsiteX28" fmla="*/ 49044 w 696695"/>
                <a:gd name="connsiteY28" fmla="*/ 209436 h 460424"/>
                <a:gd name="connsiteX29" fmla="*/ 45238 w 696695"/>
                <a:gd name="connsiteY29" fmla="*/ 258887 h 460424"/>
                <a:gd name="connsiteX30" fmla="*/ 73709 w 696695"/>
                <a:gd name="connsiteY30" fmla="*/ 273883 h 460424"/>
                <a:gd name="connsiteX31" fmla="*/ 120336 w 696695"/>
                <a:gd name="connsiteY31" fmla="*/ 263422 h 460424"/>
                <a:gd name="connsiteX32" fmla="*/ 166963 w 696695"/>
                <a:gd name="connsiteY32" fmla="*/ 283392 h 460424"/>
                <a:gd name="connsiteX33" fmla="*/ 193607 w 696695"/>
                <a:gd name="connsiteY33" fmla="*/ 267226 h 460424"/>
                <a:gd name="connsiteX34" fmla="*/ 240234 w 696695"/>
                <a:gd name="connsiteY34" fmla="*/ 313824 h 460424"/>
                <a:gd name="connsiteX35" fmla="*/ 284007 w 696695"/>
                <a:gd name="connsiteY35" fmla="*/ 299559 h 460424"/>
                <a:gd name="connsiteX36" fmla="*/ 320167 w 696695"/>
                <a:gd name="connsiteY36" fmla="*/ 316677 h 460424"/>
                <a:gd name="connsiteX37" fmla="*/ 350617 w 696695"/>
                <a:gd name="connsiteY37" fmla="*/ 373736 h 460424"/>
                <a:gd name="connsiteX38" fmla="*/ 340445 w 696695"/>
                <a:gd name="connsiteY38" fmla="*/ 422896 h 460424"/>
                <a:gd name="connsiteX39" fmla="*/ 368478 w 696695"/>
                <a:gd name="connsiteY39" fmla="*/ 460424 h 460424"/>
                <a:gd name="connsiteX40" fmla="*/ 440065 w 696695"/>
                <a:gd name="connsiteY40" fmla="*/ 426990 h 460424"/>
                <a:gd name="connsiteX41" fmla="*/ 470515 w 696695"/>
                <a:gd name="connsiteY41" fmla="*/ 440304 h 460424"/>
                <a:gd name="connsiteX42" fmla="*/ 570431 w 696695"/>
                <a:gd name="connsiteY42" fmla="*/ 400363 h 460424"/>
                <a:gd name="connsiteX43" fmla="*/ 643702 w 696695"/>
                <a:gd name="connsiteY43" fmla="*/ 396559 h 460424"/>
                <a:gd name="connsiteX44" fmla="*/ 666245 w 696695"/>
                <a:gd name="connsiteY44" fmla="*/ 387489 h 460424"/>
                <a:gd name="connsiteX45" fmla="*/ 661706 w 696695"/>
                <a:gd name="connsiteY45" fmla="*/ 303803 h 460424"/>
                <a:gd name="connsiteX46" fmla="*/ 696695 w 696695"/>
                <a:gd name="connsiteY46" fmla="*/ 254352 h 460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6695" h="460424">
                  <a:moveTo>
                    <a:pt x="696695" y="254352"/>
                  </a:moveTo>
                  <a:lnTo>
                    <a:pt x="670346" y="223481"/>
                  </a:lnTo>
                  <a:lnTo>
                    <a:pt x="639896" y="207314"/>
                  </a:lnTo>
                  <a:lnTo>
                    <a:pt x="617058" y="256765"/>
                  </a:lnTo>
                  <a:lnTo>
                    <a:pt x="553303" y="256765"/>
                  </a:lnTo>
                  <a:lnTo>
                    <a:pt x="537126" y="213971"/>
                  </a:lnTo>
                  <a:lnTo>
                    <a:pt x="550448" y="190196"/>
                  </a:lnTo>
                  <a:lnTo>
                    <a:pt x="539980" y="176883"/>
                  </a:lnTo>
                  <a:lnTo>
                    <a:pt x="417227" y="156912"/>
                  </a:lnTo>
                  <a:lnTo>
                    <a:pt x="403905" y="183539"/>
                  </a:lnTo>
                  <a:lnTo>
                    <a:pt x="393438" y="179735"/>
                  </a:lnTo>
                  <a:lnTo>
                    <a:pt x="383922" y="106510"/>
                  </a:lnTo>
                  <a:lnTo>
                    <a:pt x="343956" y="74177"/>
                  </a:lnTo>
                  <a:lnTo>
                    <a:pt x="310651" y="50402"/>
                  </a:lnTo>
                  <a:lnTo>
                    <a:pt x="260218" y="66569"/>
                  </a:lnTo>
                  <a:lnTo>
                    <a:pt x="250702" y="37088"/>
                  </a:lnTo>
                  <a:lnTo>
                    <a:pt x="210736" y="27578"/>
                  </a:lnTo>
                  <a:lnTo>
                    <a:pt x="160302" y="23775"/>
                  </a:lnTo>
                  <a:lnTo>
                    <a:pt x="126997" y="23775"/>
                  </a:lnTo>
                  <a:lnTo>
                    <a:pt x="110820" y="0"/>
                  </a:lnTo>
                  <a:lnTo>
                    <a:pt x="53726" y="0"/>
                  </a:lnTo>
                  <a:lnTo>
                    <a:pt x="30232" y="39650"/>
                  </a:lnTo>
                  <a:lnTo>
                    <a:pt x="75393" y="90052"/>
                  </a:lnTo>
                  <a:lnTo>
                    <a:pt x="67048" y="99853"/>
                  </a:lnTo>
                  <a:lnTo>
                    <a:pt x="13760" y="74177"/>
                  </a:lnTo>
                  <a:lnTo>
                    <a:pt x="0" y="112876"/>
                  </a:lnTo>
                  <a:lnTo>
                    <a:pt x="47950" y="166712"/>
                  </a:lnTo>
                  <a:lnTo>
                    <a:pt x="71149" y="196413"/>
                  </a:lnTo>
                  <a:lnTo>
                    <a:pt x="49044" y="209436"/>
                  </a:lnTo>
                  <a:lnTo>
                    <a:pt x="45238" y="258887"/>
                  </a:lnTo>
                  <a:lnTo>
                    <a:pt x="73709" y="273883"/>
                  </a:lnTo>
                  <a:lnTo>
                    <a:pt x="120336" y="263422"/>
                  </a:lnTo>
                  <a:lnTo>
                    <a:pt x="166963" y="283392"/>
                  </a:lnTo>
                  <a:lnTo>
                    <a:pt x="193607" y="267226"/>
                  </a:lnTo>
                  <a:lnTo>
                    <a:pt x="240234" y="313824"/>
                  </a:lnTo>
                  <a:lnTo>
                    <a:pt x="284007" y="299559"/>
                  </a:lnTo>
                  <a:lnTo>
                    <a:pt x="320167" y="316677"/>
                  </a:lnTo>
                  <a:lnTo>
                    <a:pt x="350617" y="373736"/>
                  </a:lnTo>
                  <a:lnTo>
                    <a:pt x="340445" y="422896"/>
                  </a:lnTo>
                  <a:lnTo>
                    <a:pt x="368478" y="460424"/>
                  </a:lnTo>
                  <a:lnTo>
                    <a:pt x="440065" y="426990"/>
                  </a:lnTo>
                  <a:lnTo>
                    <a:pt x="470515" y="440304"/>
                  </a:lnTo>
                  <a:lnTo>
                    <a:pt x="570431" y="400363"/>
                  </a:lnTo>
                  <a:lnTo>
                    <a:pt x="643702" y="396559"/>
                  </a:lnTo>
                  <a:lnTo>
                    <a:pt x="666245" y="387489"/>
                  </a:lnTo>
                  <a:lnTo>
                    <a:pt x="661706" y="303803"/>
                  </a:lnTo>
                  <a:lnTo>
                    <a:pt x="696695" y="254352"/>
                  </a:lnTo>
                  <a:close/>
                </a:path>
              </a:pathLst>
            </a:custGeom>
            <a:solidFill>
              <a:srgbClr val="64B6C8"/>
            </a:solidFill>
            <a:ln w="15875" cap="flat">
              <a:solidFill>
                <a:schemeClr val="bg1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0">
              <a:extLst>
                <a:ext uri="{FF2B5EF4-FFF2-40B4-BE49-F238E27FC236}">
                  <a16:creationId xmlns:a16="http://schemas.microsoft.com/office/drawing/2014/main" id="{8B2E8CF0-FAE0-F320-2548-8B2A39798EFC}"/>
                </a:ext>
              </a:extLst>
            </p:cNvPr>
            <p:cNvSpPr/>
            <p:nvPr/>
          </p:nvSpPr>
          <p:spPr>
            <a:xfrm>
              <a:off x="6554465" y="2695386"/>
              <a:ext cx="1369696" cy="1378801"/>
            </a:xfrm>
            <a:custGeom>
              <a:avLst/>
              <a:gdLst>
                <a:gd name="connsiteX0" fmla="*/ 876400 w 915414"/>
                <a:gd name="connsiteY0" fmla="*/ 641912 h 921500"/>
                <a:gd name="connsiteX1" fmla="*/ 803129 w 915414"/>
                <a:gd name="connsiteY1" fmla="*/ 648569 h 921500"/>
                <a:gd name="connsiteX2" fmla="*/ 803129 w 915414"/>
                <a:gd name="connsiteY2" fmla="*/ 598167 h 921500"/>
                <a:gd name="connsiteX3" fmla="*/ 825966 w 915414"/>
                <a:gd name="connsiteY3" fmla="*/ 518285 h 921500"/>
                <a:gd name="connsiteX4" fmla="*/ 799322 w 915414"/>
                <a:gd name="connsiteY4" fmla="*/ 455520 h 921500"/>
                <a:gd name="connsiteX5" fmla="*/ 783146 w 915414"/>
                <a:gd name="connsiteY5" fmla="*/ 451716 h 921500"/>
                <a:gd name="connsiteX6" fmla="*/ 729858 w 915414"/>
                <a:gd name="connsiteY6" fmla="*/ 511628 h 921500"/>
                <a:gd name="connsiteX7" fmla="*/ 683230 w 915414"/>
                <a:gd name="connsiteY7" fmla="*/ 515432 h 921500"/>
                <a:gd name="connsiteX8" fmla="*/ 680376 w 915414"/>
                <a:gd name="connsiteY8" fmla="*/ 508775 h 921500"/>
                <a:gd name="connsiteX9" fmla="*/ 627087 w 915414"/>
                <a:gd name="connsiteY9" fmla="*/ 498314 h 921500"/>
                <a:gd name="connsiteX10" fmla="*/ 587122 w 915414"/>
                <a:gd name="connsiteY10" fmla="*/ 485000 h 921500"/>
                <a:gd name="connsiteX11" fmla="*/ 570945 w 915414"/>
                <a:gd name="connsiteY11" fmla="*/ 447912 h 921500"/>
                <a:gd name="connsiteX12" fmla="*/ 561429 w 915414"/>
                <a:gd name="connsiteY12" fmla="*/ 414628 h 921500"/>
                <a:gd name="connsiteX13" fmla="*/ 497673 w 915414"/>
                <a:gd name="connsiteY13" fmla="*/ 411775 h 921500"/>
                <a:gd name="connsiteX14" fmla="*/ 471029 w 915414"/>
                <a:gd name="connsiteY14" fmla="*/ 341402 h 921500"/>
                <a:gd name="connsiteX15" fmla="*/ 448192 w 915414"/>
                <a:gd name="connsiteY15" fmla="*/ 308118 h 921500"/>
                <a:gd name="connsiteX16" fmla="*/ 446288 w 915414"/>
                <a:gd name="connsiteY16" fmla="*/ 308118 h 921500"/>
                <a:gd name="connsiteX17" fmla="*/ 426305 w 915414"/>
                <a:gd name="connsiteY17" fmla="*/ 214922 h 921500"/>
                <a:gd name="connsiteX18" fmla="*/ 446288 w 915414"/>
                <a:gd name="connsiteY18" fmla="*/ 88441 h 921500"/>
                <a:gd name="connsiteX19" fmla="*/ 423451 w 915414"/>
                <a:gd name="connsiteY19" fmla="*/ 88441 h 921500"/>
                <a:gd name="connsiteX20" fmla="*/ 423451 w 915414"/>
                <a:gd name="connsiteY20" fmla="*/ 82735 h 921500"/>
                <a:gd name="connsiteX21" fmla="*/ 359695 w 915414"/>
                <a:gd name="connsiteY21" fmla="*/ 9510 h 921500"/>
                <a:gd name="connsiteX22" fmla="*/ 259780 w 915414"/>
                <a:gd name="connsiteY22" fmla="*/ 0 h 921500"/>
                <a:gd name="connsiteX23" fmla="*/ 233136 w 915414"/>
                <a:gd name="connsiteY23" fmla="*/ 19971 h 921500"/>
                <a:gd name="connsiteX24" fmla="*/ 219814 w 915414"/>
                <a:gd name="connsiteY24" fmla="*/ 99853 h 921500"/>
                <a:gd name="connsiteX25" fmla="*/ 163671 w 915414"/>
                <a:gd name="connsiteY25" fmla="*/ 102706 h 921500"/>
                <a:gd name="connsiteX26" fmla="*/ 93254 w 915414"/>
                <a:gd name="connsiteY26" fmla="*/ 79882 h 921500"/>
                <a:gd name="connsiteX27" fmla="*/ 79932 w 915414"/>
                <a:gd name="connsiteY27" fmla="*/ 96049 h 921500"/>
                <a:gd name="connsiteX28" fmla="*/ 53288 w 915414"/>
                <a:gd name="connsiteY28" fmla="*/ 79882 h 921500"/>
                <a:gd name="connsiteX29" fmla="*/ 2855 w 915414"/>
                <a:gd name="connsiteY29" fmla="*/ 57059 h 921500"/>
                <a:gd name="connsiteX30" fmla="*/ 22838 w 915414"/>
                <a:gd name="connsiteY30" fmla="*/ 139794 h 921500"/>
                <a:gd name="connsiteX31" fmla="*/ 26644 w 915414"/>
                <a:gd name="connsiteY31" fmla="*/ 146451 h 921500"/>
                <a:gd name="connsiteX32" fmla="*/ 0 w 915414"/>
                <a:gd name="connsiteY32" fmla="*/ 186392 h 921500"/>
                <a:gd name="connsiteX33" fmla="*/ 16177 w 915414"/>
                <a:gd name="connsiteY33" fmla="*/ 210167 h 921500"/>
                <a:gd name="connsiteX34" fmla="*/ 46627 w 915414"/>
                <a:gd name="connsiteY34" fmla="*/ 226333 h 921500"/>
                <a:gd name="connsiteX35" fmla="*/ 66610 w 915414"/>
                <a:gd name="connsiteY35" fmla="*/ 252961 h 921500"/>
                <a:gd name="connsiteX36" fmla="*/ 68513 w 915414"/>
                <a:gd name="connsiteY36" fmla="*/ 252961 h 921500"/>
                <a:gd name="connsiteX37" fmla="*/ 31402 w 915414"/>
                <a:gd name="connsiteY37" fmla="*/ 303363 h 921500"/>
                <a:gd name="connsiteX38" fmla="*/ 38063 w 915414"/>
                <a:gd name="connsiteY38" fmla="*/ 386098 h 921500"/>
                <a:gd name="connsiteX39" fmla="*/ 21886 w 915414"/>
                <a:gd name="connsiteY39" fmla="*/ 399412 h 921500"/>
                <a:gd name="connsiteX40" fmla="*/ 11419 w 915414"/>
                <a:gd name="connsiteY40" fmla="*/ 485951 h 921500"/>
                <a:gd name="connsiteX41" fmla="*/ 101818 w 915414"/>
                <a:gd name="connsiteY41" fmla="*/ 582951 h 921500"/>
                <a:gd name="connsiteX42" fmla="*/ 41869 w 915414"/>
                <a:gd name="connsiteY42" fmla="*/ 682804 h 921500"/>
                <a:gd name="connsiteX43" fmla="*/ 188412 w 915414"/>
                <a:gd name="connsiteY43" fmla="*/ 756030 h 921500"/>
                <a:gd name="connsiteX44" fmla="*/ 197928 w 915414"/>
                <a:gd name="connsiteY44" fmla="*/ 776000 h 921500"/>
                <a:gd name="connsiteX45" fmla="*/ 280714 w 915414"/>
                <a:gd name="connsiteY45" fmla="*/ 809285 h 921500"/>
                <a:gd name="connsiteX46" fmla="*/ 287376 w 915414"/>
                <a:gd name="connsiteY46" fmla="*/ 778853 h 921500"/>
                <a:gd name="connsiteX47" fmla="*/ 404419 w 915414"/>
                <a:gd name="connsiteY47" fmla="*/ 728451 h 921500"/>
                <a:gd name="connsiteX48" fmla="*/ 504334 w 915414"/>
                <a:gd name="connsiteY48" fmla="*/ 751275 h 921500"/>
                <a:gd name="connsiteX49" fmla="*/ 504334 w 915414"/>
                <a:gd name="connsiteY49" fmla="*/ 831157 h 921500"/>
                <a:gd name="connsiteX50" fmla="*/ 534785 w 915414"/>
                <a:gd name="connsiteY50" fmla="*/ 847324 h 921500"/>
                <a:gd name="connsiteX51" fmla="*/ 594734 w 915414"/>
                <a:gd name="connsiteY51" fmla="*/ 797873 h 921500"/>
                <a:gd name="connsiteX52" fmla="*/ 645167 w 915414"/>
                <a:gd name="connsiteY52" fmla="*/ 817844 h 921500"/>
                <a:gd name="connsiteX53" fmla="*/ 631845 w 915414"/>
                <a:gd name="connsiteY53" fmla="*/ 921500 h 921500"/>
                <a:gd name="connsiteX54" fmla="*/ 671812 w 915414"/>
                <a:gd name="connsiteY54" fmla="*/ 918647 h 921500"/>
                <a:gd name="connsiteX55" fmla="*/ 678472 w 915414"/>
                <a:gd name="connsiteY55" fmla="*/ 874902 h 921500"/>
                <a:gd name="connsiteX56" fmla="*/ 722245 w 915414"/>
                <a:gd name="connsiteY56" fmla="*/ 865393 h 921500"/>
                <a:gd name="connsiteX57" fmla="*/ 768872 w 915414"/>
                <a:gd name="connsiteY57" fmla="*/ 874902 h 921500"/>
                <a:gd name="connsiteX58" fmla="*/ 795516 w 915414"/>
                <a:gd name="connsiteY58" fmla="*/ 824500 h 921500"/>
                <a:gd name="connsiteX59" fmla="*/ 832628 w 915414"/>
                <a:gd name="connsiteY59" fmla="*/ 814991 h 921500"/>
                <a:gd name="connsiteX60" fmla="*/ 839289 w 915414"/>
                <a:gd name="connsiteY60" fmla="*/ 748422 h 921500"/>
                <a:gd name="connsiteX61" fmla="*/ 895432 w 915414"/>
                <a:gd name="connsiteY61" fmla="*/ 728451 h 921500"/>
                <a:gd name="connsiteX62" fmla="*/ 915415 w 915414"/>
                <a:gd name="connsiteY62" fmla="*/ 665687 h 921500"/>
                <a:gd name="connsiteX63" fmla="*/ 876400 w 915414"/>
                <a:gd name="connsiteY63" fmla="*/ 641912 h 921500"/>
                <a:gd name="connsiteX0" fmla="*/ 876400 w 915415"/>
                <a:gd name="connsiteY0" fmla="*/ 641912 h 921500"/>
                <a:gd name="connsiteX1" fmla="*/ 803129 w 915415"/>
                <a:gd name="connsiteY1" fmla="*/ 648569 h 921500"/>
                <a:gd name="connsiteX2" fmla="*/ 803129 w 915415"/>
                <a:gd name="connsiteY2" fmla="*/ 598167 h 921500"/>
                <a:gd name="connsiteX3" fmla="*/ 825966 w 915415"/>
                <a:gd name="connsiteY3" fmla="*/ 518285 h 921500"/>
                <a:gd name="connsiteX4" fmla="*/ 799322 w 915415"/>
                <a:gd name="connsiteY4" fmla="*/ 455520 h 921500"/>
                <a:gd name="connsiteX5" fmla="*/ 783146 w 915415"/>
                <a:gd name="connsiteY5" fmla="*/ 451716 h 921500"/>
                <a:gd name="connsiteX6" fmla="*/ 729858 w 915415"/>
                <a:gd name="connsiteY6" fmla="*/ 511628 h 921500"/>
                <a:gd name="connsiteX7" fmla="*/ 683230 w 915415"/>
                <a:gd name="connsiteY7" fmla="*/ 515432 h 921500"/>
                <a:gd name="connsiteX8" fmla="*/ 680376 w 915415"/>
                <a:gd name="connsiteY8" fmla="*/ 508775 h 921500"/>
                <a:gd name="connsiteX9" fmla="*/ 627087 w 915415"/>
                <a:gd name="connsiteY9" fmla="*/ 498314 h 921500"/>
                <a:gd name="connsiteX10" fmla="*/ 587122 w 915415"/>
                <a:gd name="connsiteY10" fmla="*/ 485000 h 921500"/>
                <a:gd name="connsiteX11" fmla="*/ 570945 w 915415"/>
                <a:gd name="connsiteY11" fmla="*/ 447912 h 921500"/>
                <a:gd name="connsiteX12" fmla="*/ 561429 w 915415"/>
                <a:gd name="connsiteY12" fmla="*/ 414628 h 921500"/>
                <a:gd name="connsiteX13" fmla="*/ 497673 w 915415"/>
                <a:gd name="connsiteY13" fmla="*/ 411775 h 921500"/>
                <a:gd name="connsiteX14" fmla="*/ 471029 w 915415"/>
                <a:gd name="connsiteY14" fmla="*/ 341402 h 921500"/>
                <a:gd name="connsiteX15" fmla="*/ 448192 w 915415"/>
                <a:gd name="connsiteY15" fmla="*/ 308118 h 921500"/>
                <a:gd name="connsiteX16" fmla="*/ 446288 w 915415"/>
                <a:gd name="connsiteY16" fmla="*/ 308118 h 921500"/>
                <a:gd name="connsiteX17" fmla="*/ 426305 w 915415"/>
                <a:gd name="connsiteY17" fmla="*/ 214922 h 921500"/>
                <a:gd name="connsiteX18" fmla="*/ 446288 w 915415"/>
                <a:gd name="connsiteY18" fmla="*/ 88441 h 921500"/>
                <a:gd name="connsiteX19" fmla="*/ 423451 w 915415"/>
                <a:gd name="connsiteY19" fmla="*/ 88441 h 921500"/>
                <a:gd name="connsiteX20" fmla="*/ 423451 w 915415"/>
                <a:gd name="connsiteY20" fmla="*/ 82735 h 921500"/>
                <a:gd name="connsiteX21" fmla="*/ 359695 w 915415"/>
                <a:gd name="connsiteY21" fmla="*/ 9510 h 921500"/>
                <a:gd name="connsiteX22" fmla="*/ 259780 w 915415"/>
                <a:gd name="connsiteY22" fmla="*/ 0 h 921500"/>
                <a:gd name="connsiteX23" fmla="*/ 233136 w 915415"/>
                <a:gd name="connsiteY23" fmla="*/ 19971 h 921500"/>
                <a:gd name="connsiteX24" fmla="*/ 219814 w 915415"/>
                <a:gd name="connsiteY24" fmla="*/ 99853 h 921500"/>
                <a:gd name="connsiteX25" fmla="*/ 163671 w 915415"/>
                <a:gd name="connsiteY25" fmla="*/ 102706 h 921500"/>
                <a:gd name="connsiteX26" fmla="*/ 93254 w 915415"/>
                <a:gd name="connsiteY26" fmla="*/ 79882 h 921500"/>
                <a:gd name="connsiteX27" fmla="*/ 79932 w 915415"/>
                <a:gd name="connsiteY27" fmla="*/ 96049 h 921500"/>
                <a:gd name="connsiteX28" fmla="*/ 53288 w 915415"/>
                <a:gd name="connsiteY28" fmla="*/ 79882 h 921500"/>
                <a:gd name="connsiteX29" fmla="*/ 2855 w 915415"/>
                <a:gd name="connsiteY29" fmla="*/ 57059 h 921500"/>
                <a:gd name="connsiteX30" fmla="*/ 22838 w 915415"/>
                <a:gd name="connsiteY30" fmla="*/ 139794 h 921500"/>
                <a:gd name="connsiteX31" fmla="*/ 26644 w 915415"/>
                <a:gd name="connsiteY31" fmla="*/ 146451 h 921500"/>
                <a:gd name="connsiteX32" fmla="*/ 0 w 915415"/>
                <a:gd name="connsiteY32" fmla="*/ 186392 h 921500"/>
                <a:gd name="connsiteX33" fmla="*/ 16177 w 915415"/>
                <a:gd name="connsiteY33" fmla="*/ 210167 h 921500"/>
                <a:gd name="connsiteX34" fmla="*/ 46627 w 915415"/>
                <a:gd name="connsiteY34" fmla="*/ 226333 h 921500"/>
                <a:gd name="connsiteX35" fmla="*/ 66610 w 915415"/>
                <a:gd name="connsiteY35" fmla="*/ 252961 h 921500"/>
                <a:gd name="connsiteX36" fmla="*/ 68513 w 915415"/>
                <a:gd name="connsiteY36" fmla="*/ 252961 h 921500"/>
                <a:gd name="connsiteX37" fmla="*/ 31402 w 915415"/>
                <a:gd name="connsiteY37" fmla="*/ 303363 h 921500"/>
                <a:gd name="connsiteX38" fmla="*/ 38063 w 915415"/>
                <a:gd name="connsiteY38" fmla="*/ 386098 h 921500"/>
                <a:gd name="connsiteX39" fmla="*/ 21886 w 915415"/>
                <a:gd name="connsiteY39" fmla="*/ 399412 h 921500"/>
                <a:gd name="connsiteX40" fmla="*/ 11419 w 915415"/>
                <a:gd name="connsiteY40" fmla="*/ 485951 h 921500"/>
                <a:gd name="connsiteX41" fmla="*/ 101818 w 915415"/>
                <a:gd name="connsiteY41" fmla="*/ 582951 h 921500"/>
                <a:gd name="connsiteX42" fmla="*/ 41869 w 915415"/>
                <a:gd name="connsiteY42" fmla="*/ 682804 h 921500"/>
                <a:gd name="connsiteX43" fmla="*/ 188412 w 915415"/>
                <a:gd name="connsiteY43" fmla="*/ 756030 h 921500"/>
                <a:gd name="connsiteX44" fmla="*/ 187318 w 915415"/>
                <a:gd name="connsiteY44" fmla="*/ 782366 h 921500"/>
                <a:gd name="connsiteX45" fmla="*/ 280714 w 915415"/>
                <a:gd name="connsiteY45" fmla="*/ 809285 h 921500"/>
                <a:gd name="connsiteX46" fmla="*/ 287376 w 915415"/>
                <a:gd name="connsiteY46" fmla="*/ 778853 h 921500"/>
                <a:gd name="connsiteX47" fmla="*/ 404419 w 915415"/>
                <a:gd name="connsiteY47" fmla="*/ 728451 h 921500"/>
                <a:gd name="connsiteX48" fmla="*/ 504334 w 915415"/>
                <a:gd name="connsiteY48" fmla="*/ 751275 h 921500"/>
                <a:gd name="connsiteX49" fmla="*/ 504334 w 915415"/>
                <a:gd name="connsiteY49" fmla="*/ 831157 h 921500"/>
                <a:gd name="connsiteX50" fmla="*/ 534785 w 915415"/>
                <a:gd name="connsiteY50" fmla="*/ 847324 h 921500"/>
                <a:gd name="connsiteX51" fmla="*/ 594734 w 915415"/>
                <a:gd name="connsiteY51" fmla="*/ 797873 h 921500"/>
                <a:gd name="connsiteX52" fmla="*/ 645167 w 915415"/>
                <a:gd name="connsiteY52" fmla="*/ 817844 h 921500"/>
                <a:gd name="connsiteX53" fmla="*/ 631845 w 915415"/>
                <a:gd name="connsiteY53" fmla="*/ 921500 h 921500"/>
                <a:gd name="connsiteX54" fmla="*/ 671812 w 915415"/>
                <a:gd name="connsiteY54" fmla="*/ 918647 h 921500"/>
                <a:gd name="connsiteX55" fmla="*/ 678472 w 915415"/>
                <a:gd name="connsiteY55" fmla="*/ 874902 h 921500"/>
                <a:gd name="connsiteX56" fmla="*/ 722245 w 915415"/>
                <a:gd name="connsiteY56" fmla="*/ 865393 h 921500"/>
                <a:gd name="connsiteX57" fmla="*/ 768872 w 915415"/>
                <a:gd name="connsiteY57" fmla="*/ 874902 h 921500"/>
                <a:gd name="connsiteX58" fmla="*/ 795516 w 915415"/>
                <a:gd name="connsiteY58" fmla="*/ 824500 h 921500"/>
                <a:gd name="connsiteX59" fmla="*/ 832628 w 915415"/>
                <a:gd name="connsiteY59" fmla="*/ 814991 h 921500"/>
                <a:gd name="connsiteX60" fmla="*/ 839289 w 915415"/>
                <a:gd name="connsiteY60" fmla="*/ 748422 h 921500"/>
                <a:gd name="connsiteX61" fmla="*/ 895432 w 915415"/>
                <a:gd name="connsiteY61" fmla="*/ 728451 h 921500"/>
                <a:gd name="connsiteX62" fmla="*/ 915415 w 915415"/>
                <a:gd name="connsiteY62" fmla="*/ 665687 h 921500"/>
                <a:gd name="connsiteX63" fmla="*/ 876400 w 915415"/>
                <a:gd name="connsiteY63" fmla="*/ 641912 h 921500"/>
                <a:gd name="connsiteX0" fmla="*/ 876400 w 915415"/>
                <a:gd name="connsiteY0" fmla="*/ 641912 h 921500"/>
                <a:gd name="connsiteX1" fmla="*/ 803129 w 915415"/>
                <a:gd name="connsiteY1" fmla="*/ 648569 h 921500"/>
                <a:gd name="connsiteX2" fmla="*/ 803129 w 915415"/>
                <a:gd name="connsiteY2" fmla="*/ 598167 h 921500"/>
                <a:gd name="connsiteX3" fmla="*/ 825966 w 915415"/>
                <a:gd name="connsiteY3" fmla="*/ 518285 h 921500"/>
                <a:gd name="connsiteX4" fmla="*/ 799322 w 915415"/>
                <a:gd name="connsiteY4" fmla="*/ 455520 h 921500"/>
                <a:gd name="connsiteX5" fmla="*/ 783146 w 915415"/>
                <a:gd name="connsiteY5" fmla="*/ 451716 h 921500"/>
                <a:gd name="connsiteX6" fmla="*/ 729858 w 915415"/>
                <a:gd name="connsiteY6" fmla="*/ 511628 h 921500"/>
                <a:gd name="connsiteX7" fmla="*/ 683230 w 915415"/>
                <a:gd name="connsiteY7" fmla="*/ 515432 h 921500"/>
                <a:gd name="connsiteX8" fmla="*/ 680376 w 915415"/>
                <a:gd name="connsiteY8" fmla="*/ 508775 h 921500"/>
                <a:gd name="connsiteX9" fmla="*/ 627087 w 915415"/>
                <a:gd name="connsiteY9" fmla="*/ 498314 h 921500"/>
                <a:gd name="connsiteX10" fmla="*/ 587122 w 915415"/>
                <a:gd name="connsiteY10" fmla="*/ 485000 h 921500"/>
                <a:gd name="connsiteX11" fmla="*/ 570945 w 915415"/>
                <a:gd name="connsiteY11" fmla="*/ 447912 h 921500"/>
                <a:gd name="connsiteX12" fmla="*/ 561429 w 915415"/>
                <a:gd name="connsiteY12" fmla="*/ 414628 h 921500"/>
                <a:gd name="connsiteX13" fmla="*/ 497673 w 915415"/>
                <a:gd name="connsiteY13" fmla="*/ 411775 h 921500"/>
                <a:gd name="connsiteX14" fmla="*/ 471029 w 915415"/>
                <a:gd name="connsiteY14" fmla="*/ 341402 h 921500"/>
                <a:gd name="connsiteX15" fmla="*/ 448192 w 915415"/>
                <a:gd name="connsiteY15" fmla="*/ 308118 h 921500"/>
                <a:gd name="connsiteX16" fmla="*/ 446288 w 915415"/>
                <a:gd name="connsiteY16" fmla="*/ 308118 h 921500"/>
                <a:gd name="connsiteX17" fmla="*/ 426305 w 915415"/>
                <a:gd name="connsiteY17" fmla="*/ 214922 h 921500"/>
                <a:gd name="connsiteX18" fmla="*/ 446288 w 915415"/>
                <a:gd name="connsiteY18" fmla="*/ 88441 h 921500"/>
                <a:gd name="connsiteX19" fmla="*/ 423451 w 915415"/>
                <a:gd name="connsiteY19" fmla="*/ 88441 h 921500"/>
                <a:gd name="connsiteX20" fmla="*/ 423451 w 915415"/>
                <a:gd name="connsiteY20" fmla="*/ 82735 h 921500"/>
                <a:gd name="connsiteX21" fmla="*/ 359695 w 915415"/>
                <a:gd name="connsiteY21" fmla="*/ 9510 h 921500"/>
                <a:gd name="connsiteX22" fmla="*/ 259780 w 915415"/>
                <a:gd name="connsiteY22" fmla="*/ 0 h 921500"/>
                <a:gd name="connsiteX23" fmla="*/ 233136 w 915415"/>
                <a:gd name="connsiteY23" fmla="*/ 19971 h 921500"/>
                <a:gd name="connsiteX24" fmla="*/ 219814 w 915415"/>
                <a:gd name="connsiteY24" fmla="*/ 99853 h 921500"/>
                <a:gd name="connsiteX25" fmla="*/ 163671 w 915415"/>
                <a:gd name="connsiteY25" fmla="*/ 102706 h 921500"/>
                <a:gd name="connsiteX26" fmla="*/ 93254 w 915415"/>
                <a:gd name="connsiteY26" fmla="*/ 79882 h 921500"/>
                <a:gd name="connsiteX27" fmla="*/ 79932 w 915415"/>
                <a:gd name="connsiteY27" fmla="*/ 96049 h 921500"/>
                <a:gd name="connsiteX28" fmla="*/ 53288 w 915415"/>
                <a:gd name="connsiteY28" fmla="*/ 79882 h 921500"/>
                <a:gd name="connsiteX29" fmla="*/ 2855 w 915415"/>
                <a:gd name="connsiteY29" fmla="*/ 57059 h 921500"/>
                <a:gd name="connsiteX30" fmla="*/ 22838 w 915415"/>
                <a:gd name="connsiteY30" fmla="*/ 139794 h 921500"/>
                <a:gd name="connsiteX31" fmla="*/ 26644 w 915415"/>
                <a:gd name="connsiteY31" fmla="*/ 146451 h 921500"/>
                <a:gd name="connsiteX32" fmla="*/ 0 w 915415"/>
                <a:gd name="connsiteY32" fmla="*/ 186392 h 921500"/>
                <a:gd name="connsiteX33" fmla="*/ 16177 w 915415"/>
                <a:gd name="connsiteY33" fmla="*/ 210167 h 921500"/>
                <a:gd name="connsiteX34" fmla="*/ 46627 w 915415"/>
                <a:gd name="connsiteY34" fmla="*/ 226333 h 921500"/>
                <a:gd name="connsiteX35" fmla="*/ 66610 w 915415"/>
                <a:gd name="connsiteY35" fmla="*/ 252961 h 921500"/>
                <a:gd name="connsiteX36" fmla="*/ 68513 w 915415"/>
                <a:gd name="connsiteY36" fmla="*/ 252961 h 921500"/>
                <a:gd name="connsiteX37" fmla="*/ 31402 w 915415"/>
                <a:gd name="connsiteY37" fmla="*/ 303363 h 921500"/>
                <a:gd name="connsiteX38" fmla="*/ 38063 w 915415"/>
                <a:gd name="connsiteY38" fmla="*/ 386098 h 921500"/>
                <a:gd name="connsiteX39" fmla="*/ 21886 w 915415"/>
                <a:gd name="connsiteY39" fmla="*/ 399412 h 921500"/>
                <a:gd name="connsiteX40" fmla="*/ 11419 w 915415"/>
                <a:gd name="connsiteY40" fmla="*/ 485951 h 921500"/>
                <a:gd name="connsiteX41" fmla="*/ 101818 w 915415"/>
                <a:gd name="connsiteY41" fmla="*/ 582951 h 921500"/>
                <a:gd name="connsiteX42" fmla="*/ 41869 w 915415"/>
                <a:gd name="connsiteY42" fmla="*/ 682804 h 921500"/>
                <a:gd name="connsiteX43" fmla="*/ 188412 w 915415"/>
                <a:gd name="connsiteY43" fmla="*/ 756030 h 921500"/>
                <a:gd name="connsiteX44" fmla="*/ 187318 w 915415"/>
                <a:gd name="connsiteY44" fmla="*/ 782366 h 921500"/>
                <a:gd name="connsiteX45" fmla="*/ 280714 w 915415"/>
                <a:gd name="connsiteY45" fmla="*/ 809285 h 921500"/>
                <a:gd name="connsiteX46" fmla="*/ 287376 w 915415"/>
                <a:gd name="connsiteY46" fmla="*/ 778853 h 921500"/>
                <a:gd name="connsiteX47" fmla="*/ 404419 w 915415"/>
                <a:gd name="connsiteY47" fmla="*/ 728451 h 921500"/>
                <a:gd name="connsiteX48" fmla="*/ 504334 w 915415"/>
                <a:gd name="connsiteY48" fmla="*/ 751275 h 921500"/>
                <a:gd name="connsiteX49" fmla="*/ 504334 w 915415"/>
                <a:gd name="connsiteY49" fmla="*/ 831157 h 921500"/>
                <a:gd name="connsiteX50" fmla="*/ 534785 w 915415"/>
                <a:gd name="connsiteY50" fmla="*/ 847324 h 921500"/>
                <a:gd name="connsiteX51" fmla="*/ 594734 w 915415"/>
                <a:gd name="connsiteY51" fmla="*/ 797873 h 921500"/>
                <a:gd name="connsiteX52" fmla="*/ 645167 w 915415"/>
                <a:gd name="connsiteY52" fmla="*/ 817844 h 921500"/>
                <a:gd name="connsiteX53" fmla="*/ 623357 w 915415"/>
                <a:gd name="connsiteY53" fmla="*/ 921500 h 921500"/>
                <a:gd name="connsiteX54" fmla="*/ 671812 w 915415"/>
                <a:gd name="connsiteY54" fmla="*/ 918647 h 921500"/>
                <a:gd name="connsiteX55" fmla="*/ 678472 w 915415"/>
                <a:gd name="connsiteY55" fmla="*/ 874902 h 921500"/>
                <a:gd name="connsiteX56" fmla="*/ 722245 w 915415"/>
                <a:gd name="connsiteY56" fmla="*/ 865393 h 921500"/>
                <a:gd name="connsiteX57" fmla="*/ 768872 w 915415"/>
                <a:gd name="connsiteY57" fmla="*/ 874902 h 921500"/>
                <a:gd name="connsiteX58" fmla="*/ 795516 w 915415"/>
                <a:gd name="connsiteY58" fmla="*/ 824500 h 921500"/>
                <a:gd name="connsiteX59" fmla="*/ 832628 w 915415"/>
                <a:gd name="connsiteY59" fmla="*/ 814991 h 921500"/>
                <a:gd name="connsiteX60" fmla="*/ 839289 w 915415"/>
                <a:gd name="connsiteY60" fmla="*/ 748422 h 921500"/>
                <a:gd name="connsiteX61" fmla="*/ 895432 w 915415"/>
                <a:gd name="connsiteY61" fmla="*/ 728451 h 921500"/>
                <a:gd name="connsiteX62" fmla="*/ 915415 w 915415"/>
                <a:gd name="connsiteY62" fmla="*/ 665687 h 921500"/>
                <a:gd name="connsiteX63" fmla="*/ 876400 w 915415"/>
                <a:gd name="connsiteY63" fmla="*/ 641912 h 921500"/>
                <a:gd name="connsiteX0" fmla="*/ 876400 w 915415"/>
                <a:gd name="connsiteY0" fmla="*/ 641912 h 921500"/>
                <a:gd name="connsiteX1" fmla="*/ 803129 w 915415"/>
                <a:gd name="connsiteY1" fmla="*/ 648569 h 921500"/>
                <a:gd name="connsiteX2" fmla="*/ 803129 w 915415"/>
                <a:gd name="connsiteY2" fmla="*/ 598167 h 921500"/>
                <a:gd name="connsiteX3" fmla="*/ 825966 w 915415"/>
                <a:gd name="connsiteY3" fmla="*/ 518285 h 921500"/>
                <a:gd name="connsiteX4" fmla="*/ 799322 w 915415"/>
                <a:gd name="connsiteY4" fmla="*/ 455520 h 921500"/>
                <a:gd name="connsiteX5" fmla="*/ 783146 w 915415"/>
                <a:gd name="connsiteY5" fmla="*/ 451716 h 921500"/>
                <a:gd name="connsiteX6" fmla="*/ 729858 w 915415"/>
                <a:gd name="connsiteY6" fmla="*/ 511628 h 921500"/>
                <a:gd name="connsiteX7" fmla="*/ 683230 w 915415"/>
                <a:gd name="connsiteY7" fmla="*/ 515432 h 921500"/>
                <a:gd name="connsiteX8" fmla="*/ 680376 w 915415"/>
                <a:gd name="connsiteY8" fmla="*/ 508775 h 921500"/>
                <a:gd name="connsiteX9" fmla="*/ 627087 w 915415"/>
                <a:gd name="connsiteY9" fmla="*/ 498314 h 921500"/>
                <a:gd name="connsiteX10" fmla="*/ 587122 w 915415"/>
                <a:gd name="connsiteY10" fmla="*/ 485000 h 921500"/>
                <a:gd name="connsiteX11" fmla="*/ 570945 w 915415"/>
                <a:gd name="connsiteY11" fmla="*/ 447912 h 921500"/>
                <a:gd name="connsiteX12" fmla="*/ 561429 w 915415"/>
                <a:gd name="connsiteY12" fmla="*/ 414628 h 921500"/>
                <a:gd name="connsiteX13" fmla="*/ 497673 w 915415"/>
                <a:gd name="connsiteY13" fmla="*/ 411775 h 921500"/>
                <a:gd name="connsiteX14" fmla="*/ 471029 w 915415"/>
                <a:gd name="connsiteY14" fmla="*/ 341402 h 921500"/>
                <a:gd name="connsiteX15" fmla="*/ 448192 w 915415"/>
                <a:gd name="connsiteY15" fmla="*/ 308118 h 921500"/>
                <a:gd name="connsiteX16" fmla="*/ 446288 w 915415"/>
                <a:gd name="connsiteY16" fmla="*/ 308118 h 921500"/>
                <a:gd name="connsiteX17" fmla="*/ 426305 w 915415"/>
                <a:gd name="connsiteY17" fmla="*/ 214922 h 921500"/>
                <a:gd name="connsiteX18" fmla="*/ 446288 w 915415"/>
                <a:gd name="connsiteY18" fmla="*/ 88441 h 921500"/>
                <a:gd name="connsiteX19" fmla="*/ 423451 w 915415"/>
                <a:gd name="connsiteY19" fmla="*/ 88441 h 921500"/>
                <a:gd name="connsiteX20" fmla="*/ 423451 w 915415"/>
                <a:gd name="connsiteY20" fmla="*/ 82735 h 921500"/>
                <a:gd name="connsiteX21" fmla="*/ 359695 w 915415"/>
                <a:gd name="connsiteY21" fmla="*/ 9510 h 921500"/>
                <a:gd name="connsiteX22" fmla="*/ 259780 w 915415"/>
                <a:gd name="connsiteY22" fmla="*/ 0 h 921500"/>
                <a:gd name="connsiteX23" fmla="*/ 233136 w 915415"/>
                <a:gd name="connsiteY23" fmla="*/ 19971 h 921500"/>
                <a:gd name="connsiteX24" fmla="*/ 219814 w 915415"/>
                <a:gd name="connsiteY24" fmla="*/ 99853 h 921500"/>
                <a:gd name="connsiteX25" fmla="*/ 163671 w 915415"/>
                <a:gd name="connsiteY25" fmla="*/ 102706 h 921500"/>
                <a:gd name="connsiteX26" fmla="*/ 93254 w 915415"/>
                <a:gd name="connsiteY26" fmla="*/ 79882 h 921500"/>
                <a:gd name="connsiteX27" fmla="*/ 79932 w 915415"/>
                <a:gd name="connsiteY27" fmla="*/ 96049 h 921500"/>
                <a:gd name="connsiteX28" fmla="*/ 53288 w 915415"/>
                <a:gd name="connsiteY28" fmla="*/ 79882 h 921500"/>
                <a:gd name="connsiteX29" fmla="*/ 2855 w 915415"/>
                <a:gd name="connsiteY29" fmla="*/ 57059 h 921500"/>
                <a:gd name="connsiteX30" fmla="*/ 22838 w 915415"/>
                <a:gd name="connsiteY30" fmla="*/ 139794 h 921500"/>
                <a:gd name="connsiteX31" fmla="*/ 26644 w 915415"/>
                <a:gd name="connsiteY31" fmla="*/ 146451 h 921500"/>
                <a:gd name="connsiteX32" fmla="*/ 0 w 915415"/>
                <a:gd name="connsiteY32" fmla="*/ 186392 h 921500"/>
                <a:gd name="connsiteX33" fmla="*/ 16177 w 915415"/>
                <a:gd name="connsiteY33" fmla="*/ 210167 h 921500"/>
                <a:gd name="connsiteX34" fmla="*/ 46627 w 915415"/>
                <a:gd name="connsiteY34" fmla="*/ 226333 h 921500"/>
                <a:gd name="connsiteX35" fmla="*/ 66610 w 915415"/>
                <a:gd name="connsiteY35" fmla="*/ 252961 h 921500"/>
                <a:gd name="connsiteX36" fmla="*/ 68513 w 915415"/>
                <a:gd name="connsiteY36" fmla="*/ 252961 h 921500"/>
                <a:gd name="connsiteX37" fmla="*/ 31402 w 915415"/>
                <a:gd name="connsiteY37" fmla="*/ 303363 h 921500"/>
                <a:gd name="connsiteX38" fmla="*/ 38063 w 915415"/>
                <a:gd name="connsiteY38" fmla="*/ 386098 h 921500"/>
                <a:gd name="connsiteX39" fmla="*/ 21886 w 915415"/>
                <a:gd name="connsiteY39" fmla="*/ 399412 h 921500"/>
                <a:gd name="connsiteX40" fmla="*/ 11419 w 915415"/>
                <a:gd name="connsiteY40" fmla="*/ 485951 h 921500"/>
                <a:gd name="connsiteX41" fmla="*/ 101818 w 915415"/>
                <a:gd name="connsiteY41" fmla="*/ 582951 h 921500"/>
                <a:gd name="connsiteX42" fmla="*/ 41869 w 915415"/>
                <a:gd name="connsiteY42" fmla="*/ 682804 h 921500"/>
                <a:gd name="connsiteX43" fmla="*/ 188412 w 915415"/>
                <a:gd name="connsiteY43" fmla="*/ 756030 h 921500"/>
                <a:gd name="connsiteX44" fmla="*/ 187318 w 915415"/>
                <a:gd name="connsiteY44" fmla="*/ 782366 h 921500"/>
                <a:gd name="connsiteX45" fmla="*/ 280714 w 915415"/>
                <a:gd name="connsiteY45" fmla="*/ 809285 h 921500"/>
                <a:gd name="connsiteX46" fmla="*/ 287376 w 915415"/>
                <a:gd name="connsiteY46" fmla="*/ 778853 h 921500"/>
                <a:gd name="connsiteX47" fmla="*/ 404419 w 915415"/>
                <a:gd name="connsiteY47" fmla="*/ 728451 h 921500"/>
                <a:gd name="connsiteX48" fmla="*/ 504334 w 915415"/>
                <a:gd name="connsiteY48" fmla="*/ 751275 h 921500"/>
                <a:gd name="connsiteX49" fmla="*/ 504334 w 915415"/>
                <a:gd name="connsiteY49" fmla="*/ 831157 h 921500"/>
                <a:gd name="connsiteX50" fmla="*/ 534785 w 915415"/>
                <a:gd name="connsiteY50" fmla="*/ 847324 h 921500"/>
                <a:gd name="connsiteX51" fmla="*/ 594734 w 915415"/>
                <a:gd name="connsiteY51" fmla="*/ 797873 h 921500"/>
                <a:gd name="connsiteX52" fmla="*/ 638801 w 915415"/>
                <a:gd name="connsiteY52" fmla="*/ 822088 h 921500"/>
                <a:gd name="connsiteX53" fmla="*/ 623357 w 915415"/>
                <a:gd name="connsiteY53" fmla="*/ 921500 h 921500"/>
                <a:gd name="connsiteX54" fmla="*/ 671812 w 915415"/>
                <a:gd name="connsiteY54" fmla="*/ 918647 h 921500"/>
                <a:gd name="connsiteX55" fmla="*/ 678472 w 915415"/>
                <a:gd name="connsiteY55" fmla="*/ 874902 h 921500"/>
                <a:gd name="connsiteX56" fmla="*/ 722245 w 915415"/>
                <a:gd name="connsiteY56" fmla="*/ 865393 h 921500"/>
                <a:gd name="connsiteX57" fmla="*/ 768872 w 915415"/>
                <a:gd name="connsiteY57" fmla="*/ 874902 h 921500"/>
                <a:gd name="connsiteX58" fmla="*/ 795516 w 915415"/>
                <a:gd name="connsiteY58" fmla="*/ 824500 h 921500"/>
                <a:gd name="connsiteX59" fmla="*/ 832628 w 915415"/>
                <a:gd name="connsiteY59" fmla="*/ 814991 h 921500"/>
                <a:gd name="connsiteX60" fmla="*/ 839289 w 915415"/>
                <a:gd name="connsiteY60" fmla="*/ 748422 h 921500"/>
                <a:gd name="connsiteX61" fmla="*/ 895432 w 915415"/>
                <a:gd name="connsiteY61" fmla="*/ 728451 h 921500"/>
                <a:gd name="connsiteX62" fmla="*/ 915415 w 915415"/>
                <a:gd name="connsiteY62" fmla="*/ 665687 h 921500"/>
                <a:gd name="connsiteX63" fmla="*/ 876400 w 915415"/>
                <a:gd name="connsiteY63" fmla="*/ 641912 h 921500"/>
                <a:gd name="connsiteX0" fmla="*/ 876400 w 915415"/>
                <a:gd name="connsiteY0" fmla="*/ 641912 h 921500"/>
                <a:gd name="connsiteX1" fmla="*/ 803129 w 915415"/>
                <a:gd name="connsiteY1" fmla="*/ 648569 h 921500"/>
                <a:gd name="connsiteX2" fmla="*/ 803129 w 915415"/>
                <a:gd name="connsiteY2" fmla="*/ 598167 h 921500"/>
                <a:gd name="connsiteX3" fmla="*/ 825966 w 915415"/>
                <a:gd name="connsiteY3" fmla="*/ 518285 h 921500"/>
                <a:gd name="connsiteX4" fmla="*/ 799322 w 915415"/>
                <a:gd name="connsiteY4" fmla="*/ 455520 h 921500"/>
                <a:gd name="connsiteX5" fmla="*/ 783146 w 915415"/>
                <a:gd name="connsiteY5" fmla="*/ 451716 h 921500"/>
                <a:gd name="connsiteX6" fmla="*/ 729858 w 915415"/>
                <a:gd name="connsiteY6" fmla="*/ 511628 h 921500"/>
                <a:gd name="connsiteX7" fmla="*/ 683230 w 915415"/>
                <a:gd name="connsiteY7" fmla="*/ 515432 h 921500"/>
                <a:gd name="connsiteX8" fmla="*/ 680376 w 915415"/>
                <a:gd name="connsiteY8" fmla="*/ 508775 h 921500"/>
                <a:gd name="connsiteX9" fmla="*/ 627087 w 915415"/>
                <a:gd name="connsiteY9" fmla="*/ 498314 h 921500"/>
                <a:gd name="connsiteX10" fmla="*/ 587122 w 915415"/>
                <a:gd name="connsiteY10" fmla="*/ 485000 h 921500"/>
                <a:gd name="connsiteX11" fmla="*/ 570945 w 915415"/>
                <a:gd name="connsiteY11" fmla="*/ 447912 h 921500"/>
                <a:gd name="connsiteX12" fmla="*/ 561429 w 915415"/>
                <a:gd name="connsiteY12" fmla="*/ 414628 h 921500"/>
                <a:gd name="connsiteX13" fmla="*/ 497673 w 915415"/>
                <a:gd name="connsiteY13" fmla="*/ 411775 h 921500"/>
                <a:gd name="connsiteX14" fmla="*/ 471029 w 915415"/>
                <a:gd name="connsiteY14" fmla="*/ 341402 h 921500"/>
                <a:gd name="connsiteX15" fmla="*/ 448192 w 915415"/>
                <a:gd name="connsiteY15" fmla="*/ 308118 h 921500"/>
                <a:gd name="connsiteX16" fmla="*/ 446288 w 915415"/>
                <a:gd name="connsiteY16" fmla="*/ 308118 h 921500"/>
                <a:gd name="connsiteX17" fmla="*/ 426305 w 915415"/>
                <a:gd name="connsiteY17" fmla="*/ 214922 h 921500"/>
                <a:gd name="connsiteX18" fmla="*/ 446288 w 915415"/>
                <a:gd name="connsiteY18" fmla="*/ 88441 h 921500"/>
                <a:gd name="connsiteX19" fmla="*/ 423451 w 915415"/>
                <a:gd name="connsiteY19" fmla="*/ 88441 h 921500"/>
                <a:gd name="connsiteX20" fmla="*/ 423451 w 915415"/>
                <a:gd name="connsiteY20" fmla="*/ 82735 h 921500"/>
                <a:gd name="connsiteX21" fmla="*/ 359695 w 915415"/>
                <a:gd name="connsiteY21" fmla="*/ 9510 h 921500"/>
                <a:gd name="connsiteX22" fmla="*/ 259780 w 915415"/>
                <a:gd name="connsiteY22" fmla="*/ 0 h 921500"/>
                <a:gd name="connsiteX23" fmla="*/ 228892 w 915415"/>
                <a:gd name="connsiteY23" fmla="*/ 17849 h 921500"/>
                <a:gd name="connsiteX24" fmla="*/ 219814 w 915415"/>
                <a:gd name="connsiteY24" fmla="*/ 99853 h 921500"/>
                <a:gd name="connsiteX25" fmla="*/ 163671 w 915415"/>
                <a:gd name="connsiteY25" fmla="*/ 102706 h 921500"/>
                <a:gd name="connsiteX26" fmla="*/ 93254 w 915415"/>
                <a:gd name="connsiteY26" fmla="*/ 79882 h 921500"/>
                <a:gd name="connsiteX27" fmla="*/ 79932 w 915415"/>
                <a:gd name="connsiteY27" fmla="*/ 96049 h 921500"/>
                <a:gd name="connsiteX28" fmla="*/ 53288 w 915415"/>
                <a:gd name="connsiteY28" fmla="*/ 79882 h 921500"/>
                <a:gd name="connsiteX29" fmla="*/ 2855 w 915415"/>
                <a:gd name="connsiteY29" fmla="*/ 57059 h 921500"/>
                <a:gd name="connsiteX30" fmla="*/ 22838 w 915415"/>
                <a:gd name="connsiteY30" fmla="*/ 139794 h 921500"/>
                <a:gd name="connsiteX31" fmla="*/ 26644 w 915415"/>
                <a:gd name="connsiteY31" fmla="*/ 146451 h 921500"/>
                <a:gd name="connsiteX32" fmla="*/ 0 w 915415"/>
                <a:gd name="connsiteY32" fmla="*/ 186392 h 921500"/>
                <a:gd name="connsiteX33" fmla="*/ 16177 w 915415"/>
                <a:gd name="connsiteY33" fmla="*/ 210167 h 921500"/>
                <a:gd name="connsiteX34" fmla="*/ 46627 w 915415"/>
                <a:gd name="connsiteY34" fmla="*/ 226333 h 921500"/>
                <a:gd name="connsiteX35" fmla="*/ 66610 w 915415"/>
                <a:gd name="connsiteY35" fmla="*/ 252961 h 921500"/>
                <a:gd name="connsiteX36" fmla="*/ 68513 w 915415"/>
                <a:gd name="connsiteY36" fmla="*/ 252961 h 921500"/>
                <a:gd name="connsiteX37" fmla="*/ 31402 w 915415"/>
                <a:gd name="connsiteY37" fmla="*/ 303363 h 921500"/>
                <a:gd name="connsiteX38" fmla="*/ 38063 w 915415"/>
                <a:gd name="connsiteY38" fmla="*/ 386098 h 921500"/>
                <a:gd name="connsiteX39" fmla="*/ 21886 w 915415"/>
                <a:gd name="connsiteY39" fmla="*/ 399412 h 921500"/>
                <a:gd name="connsiteX40" fmla="*/ 11419 w 915415"/>
                <a:gd name="connsiteY40" fmla="*/ 485951 h 921500"/>
                <a:gd name="connsiteX41" fmla="*/ 101818 w 915415"/>
                <a:gd name="connsiteY41" fmla="*/ 582951 h 921500"/>
                <a:gd name="connsiteX42" fmla="*/ 41869 w 915415"/>
                <a:gd name="connsiteY42" fmla="*/ 682804 h 921500"/>
                <a:gd name="connsiteX43" fmla="*/ 188412 w 915415"/>
                <a:gd name="connsiteY43" fmla="*/ 756030 h 921500"/>
                <a:gd name="connsiteX44" fmla="*/ 187318 w 915415"/>
                <a:gd name="connsiteY44" fmla="*/ 782366 h 921500"/>
                <a:gd name="connsiteX45" fmla="*/ 280714 w 915415"/>
                <a:gd name="connsiteY45" fmla="*/ 809285 h 921500"/>
                <a:gd name="connsiteX46" fmla="*/ 287376 w 915415"/>
                <a:gd name="connsiteY46" fmla="*/ 778853 h 921500"/>
                <a:gd name="connsiteX47" fmla="*/ 404419 w 915415"/>
                <a:gd name="connsiteY47" fmla="*/ 728451 h 921500"/>
                <a:gd name="connsiteX48" fmla="*/ 504334 w 915415"/>
                <a:gd name="connsiteY48" fmla="*/ 751275 h 921500"/>
                <a:gd name="connsiteX49" fmla="*/ 504334 w 915415"/>
                <a:gd name="connsiteY49" fmla="*/ 831157 h 921500"/>
                <a:gd name="connsiteX50" fmla="*/ 534785 w 915415"/>
                <a:gd name="connsiteY50" fmla="*/ 847324 h 921500"/>
                <a:gd name="connsiteX51" fmla="*/ 594734 w 915415"/>
                <a:gd name="connsiteY51" fmla="*/ 797873 h 921500"/>
                <a:gd name="connsiteX52" fmla="*/ 638801 w 915415"/>
                <a:gd name="connsiteY52" fmla="*/ 822088 h 921500"/>
                <a:gd name="connsiteX53" fmla="*/ 623357 w 915415"/>
                <a:gd name="connsiteY53" fmla="*/ 921500 h 921500"/>
                <a:gd name="connsiteX54" fmla="*/ 671812 w 915415"/>
                <a:gd name="connsiteY54" fmla="*/ 918647 h 921500"/>
                <a:gd name="connsiteX55" fmla="*/ 678472 w 915415"/>
                <a:gd name="connsiteY55" fmla="*/ 874902 h 921500"/>
                <a:gd name="connsiteX56" fmla="*/ 722245 w 915415"/>
                <a:gd name="connsiteY56" fmla="*/ 865393 h 921500"/>
                <a:gd name="connsiteX57" fmla="*/ 768872 w 915415"/>
                <a:gd name="connsiteY57" fmla="*/ 874902 h 921500"/>
                <a:gd name="connsiteX58" fmla="*/ 795516 w 915415"/>
                <a:gd name="connsiteY58" fmla="*/ 824500 h 921500"/>
                <a:gd name="connsiteX59" fmla="*/ 832628 w 915415"/>
                <a:gd name="connsiteY59" fmla="*/ 814991 h 921500"/>
                <a:gd name="connsiteX60" fmla="*/ 839289 w 915415"/>
                <a:gd name="connsiteY60" fmla="*/ 748422 h 921500"/>
                <a:gd name="connsiteX61" fmla="*/ 895432 w 915415"/>
                <a:gd name="connsiteY61" fmla="*/ 728451 h 921500"/>
                <a:gd name="connsiteX62" fmla="*/ 915415 w 915415"/>
                <a:gd name="connsiteY62" fmla="*/ 665687 h 921500"/>
                <a:gd name="connsiteX63" fmla="*/ 876400 w 915415"/>
                <a:gd name="connsiteY63" fmla="*/ 641912 h 921500"/>
                <a:gd name="connsiteX0" fmla="*/ 876400 w 915415"/>
                <a:gd name="connsiteY0" fmla="*/ 641912 h 921500"/>
                <a:gd name="connsiteX1" fmla="*/ 803129 w 915415"/>
                <a:gd name="connsiteY1" fmla="*/ 648569 h 921500"/>
                <a:gd name="connsiteX2" fmla="*/ 803129 w 915415"/>
                <a:gd name="connsiteY2" fmla="*/ 598167 h 921500"/>
                <a:gd name="connsiteX3" fmla="*/ 825966 w 915415"/>
                <a:gd name="connsiteY3" fmla="*/ 518285 h 921500"/>
                <a:gd name="connsiteX4" fmla="*/ 799322 w 915415"/>
                <a:gd name="connsiteY4" fmla="*/ 455520 h 921500"/>
                <a:gd name="connsiteX5" fmla="*/ 783146 w 915415"/>
                <a:gd name="connsiteY5" fmla="*/ 451716 h 921500"/>
                <a:gd name="connsiteX6" fmla="*/ 729858 w 915415"/>
                <a:gd name="connsiteY6" fmla="*/ 511628 h 921500"/>
                <a:gd name="connsiteX7" fmla="*/ 683230 w 915415"/>
                <a:gd name="connsiteY7" fmla="*/ 515432 h 921500"/>
                <a:gd name="connsiteX8" fmla="*/ 680376 w 915415"/>
                <a:gd name="connsiteY8" fmla="*/ 508775 h 921500"/>
                <a:gd name="connsiteX9" fmla="*/ 627087 w 915415"/>
                <a:gd name="connsiteY9" fmla="*/ 498314 h 921500"/>
                <a:gd name="connsiteX10" fmla="*/ 587122 w 915415"/>
                <a:gd name="connsiteY10" fmla="*/ 485000 h 921500"/>
                <a:gd name="connsiteX11" fmla="*/ 570945 w 915415"/>
                <a:gd name="connsiteY11" fmla="*/ 447912 h 921500"/>
                <a:gd name="connsiteX12" fmla="*/ 561429 w 915415"/>
                <a:gd name="connsiteY12" fmla="*/ 414628 h 921500"/>
                <a:gd name="connsiteX13" fmla="*/ 497673 w 915415"/>
                <a:gd name="connsiteY13" fmla="*/ 411775 h 921500"/>
                <a:gd name="connsiteX14" fmla="*/ 471029 w 915415"/>
                <a:gd name="connsiteY14" fmla="*/ 341402 h 921500"/>
                <a:gd name="connsiteX15" fmla="*/ 448192 w 915415"/>
                <a:gd name="connsiteY15" fmla="*/ 308118 h 921500"/>
                <a:gd name="connsiteX16" fmla="*/ 446288 w 915415"/>
                <a:gd name="connsiteY16" fmla="*/ 308118 h 921500"/>
                <a:gd name="connsiteX17" fmla="*/ 426305 w 915415"/>
                <a:gd name="connsiteY17" fmla="*/ 214922 h 921500"/>
                <a:gd name="connsiteX18" fmla="*/ 446288 w 915415"/>
                <a:gd name="connsiteY18" fmla="*/ 88441 h 921500"/>
                <a:gd name="connsiteX19" fmla="*/ 423451 w 915415"/>
                <a:gd name="connsiteY19" fmla="*/ 88441 h 921500"/>
                <a:gd name="connsiteX20" fmla="*/ 423451 w 915415"/>
                <a:gd name="connsiteY20" fmla="*/ 82735 h 921500"/>
                <a:gd name="connsiteX21" fmla="*/ 359695 w 915415"/>
                <a:gd name="connsiteY21" fmla="*/ 9510 h 921500"/>
                <a:gd name="connsiteX22" fmla="*/ 259780 w 915415"/>
                <a:gd name="connsiteY22" fmla="*/ 0 h 921500"/>
                <a:gd name="connsiteX23" fmla="*/ 228892 w 915415"/>
                <a:gd name="connsiteY23" fmla="*/ 17849 h 921500"/>
                <a:gd name="connsiteX24" fmla="*/ 219814 w 915415"/>
                <a:gd name="connsiteY24" fmla="*/ 99853 h 921500"/>
                <a:gd name="connsiteX25" fmla="*/ 163671 w 915415"/>
                <a:gd name="connsiteY25" fmla="*/ 102706 h 921500"/>
                <a:gd name="connsiteX26" fmla="*/ 93254 w 915415"/>
                <a:gd name="connsiteY26" fmla="*/ 79882 h 921500"/>
                <a:gd name="connsiteX27" fmla="*/ 79932 w 915415"/>
                <a:gd name="connsiteY27" fmla="*/ 96049 h 921500"/>
                <a:gd name="connsiteX28" fmla="*/ 53288 w 915415"/>
                <a:gd name="connsiteY28" fmla="*/ 79882 h 921500"/>
                <a:gd name="connsiteX29" fmla="*/ 2855 w 915415"/>
                <a:gd name="connsiteY29" fmla="*/ 57059 h 921500"/>
                <a:gd name="connsiteX30" fmla="*/ 22838 w 915415"/>
                <a:gd name="connsiteY30" fmla="*/ 139794 h 921500"/>
                <a:gd name="connsiteX31" fmla="*/ 26644 w 915415"/>
                <a:gd name="connsiteY31" fmla="*/ 146451 h 921500"/>
                <a:gd name="connsiteX32" fmla="*/ 0 w 915415"/>
                <a:gd name="connsiteY32" fmla="*/ 186392 h 921500"/>
                <a:gd name="connsiteX33" fmla="*/ 16177 w 915415"/>
                <a:gd name="connsiteY33" fmla="*/ 210167 h 921500"/>
                <a:gd name="connsiteX34" fmla="*/ 46627 w 915415"/>
                <a:gd name="connsiteY34" fmla="*/ 226333 h 921500"/>
                <a:gd name="connsiteX35" fmla="*/ 66610 w 915415"/>
                <a:gd name="connsiteY35" fmla="*/ 252961 h 921500"/>
                <a:gd name="connsiteX36" fmla="*/ 68513 w 915415"/>
                <a:gd name="connsiteY36" fmla="*/ 252961 h 921500"/>
                <a:gd name="connsiteX37" fmla="*/ 31402 w 915415"/>
                <a:gd name="connsiteY37" fmla="*/ 303363 h 921500"/>
                <a:gd name="connsiteX38" fmla="*/ 38063 w 915415"/>
                <a:gd name="connsiteY38" fmla="*/ 386098 h 921500"/>
                <a:gd name="connsiteX39" fmla="*/ 21886 w 915415"/>
                <a:gd name="connsiteY39" fmla="*/ 399412 h 921500"/>
                <a:gd name="connsiteX40" fmla="*/ 11419 w 915415"/>
                <a:gd name="connsiteY40" fmla="*/ 485951 h 921500"/>
                <a:gd name="connsiteX41" fmla="*/ 101818 w 915415"/>
                <a:gd name="connsiteY41" fmla="*/ 582951 h 921500"/>
                <a:gd name="connsiteX42" fmla="*/ 41869 w 915415"/>
                <a:gd name="connsiteY42" fmla="*/ 682804 h 921500"/>
                <a:gd name="connsiteX43" fmla="*/ 188412 w 915415"/>
                <a:gd name="connsiteY43" fmla="*/ 756030 h 921500"/>
                <a:gd name="connsiteX44" fmla="*/ 187318 w 915415"/>
                <a:gd name="connsiteY44" fmla="*/ 782366 h 921500"/>
                <a:gd name="connsiteX45" fmla="*/ 280714 w 915415"/>
                <a:gd name="connsiteY45" fmla="*/ 809285 h 921500"/>
                <a:gd name="connsiteX46" fmla="*/ 287376 w 915415"/>
                <a:gd name="connsiteY46" fmla="*/ 778853 h 921500"/>
                <a:gd name="connsiteX47" fmla="*/ 404419 w 915415"/>
                <a:gd name="connsiteY47" fmla="*/ 728451 h 921500"/>
                <a:gd name="connsiteX48" fmla="*/ 495846 w 915415"/>
                <a:gd name="connsiteY48" fmla="*/ 755519 h 921500"/>
                <a:gd name="connsiteX49" fmla="*/ 504334 w 915415"/>
                <a:gd name="connsiteY49" fmla="*/ 831157 h 921500"/>
                <a:gd name="connsiteX50" fmla="*/ 534785 w 915415"/>
                <a:gd name="connsiteY50" fmla="*/ 847324 h 921500"/>
                <a:gd name="connsiteX51" fmla="*/ 594734 w 915415"/>
                <a:gd name="connsiteY51" fmla="*/ 797873 h 921500"/>
                <a:gd name="connsiteX52" fmla="*/ 638801 w 915415"/>
                <a:gd name="connsiteY52" fmla="*/ 822088 h 921500"/>
                <a:gd name="connsiteX53" fmla="*/ 623357 w 915415"/>
                <a:gd name="connsiteY53" fmla="*/ 921500 h 921500"/>
                <a:gd name="connsiteX54" fmla="*/ 671812 w 915415"/>
                <a:gd name="connsiteY54" fmla="*/ 918647 h 921500"/>
                <a:gd name="connsiteX55" fmla="*/ 678472 w 915415"/>
                <a:gd name="connsiteY55" fmla="*/ 874902 h 921500"/>
                <a:gd name="connsiteX56" fmla="*/ 722245 w 915415"/>
                <a:gd name="connsiteY56" fmla="*/ 865393 h 921500"/>
                <a:gd name="connsiteX57" fmla="*/ 768872 w 915415"/>
                <a:gd name="connsiteY57" fmla="*/ 874902 h 921500"/>
                <a:gd name="connsiteX58" fmla="*/ 795516 w 915415"/>
                <a:gd name="connsiteY58" fmla="*/ 824500 h 921500"/>
                <a:gd name="connsiteX59" fmla="*/ 832628 w 915415"/>
                <a:gd name="connsiteY59" fmla="*/ 814991 h 921500"/>
                <a:gd name="connsiteX60" fmla="*/ 839289 w 915415"/>
                <a:gd name="connsiteY60" fmla="*/ 748422 h 921500"/>
                <a:gd name="connsiteX61" fmla="*/ 895432 w 915415"/>
                <a:gd name="connsiteY61" fmla="*/ 728451 h 921500"/>
                <a:gd name="connsiteX62" fmla="*/ 915415 w 915415"/>
                <a:gd name="connsiteY62" fmla="*/ 665687 h 921500"/>
                <a:gd name="connsiteX63" fmla="*/ 876400 w 915415"/>
                <a:gd name="connsiteY63" fmla="*/ 641912 h 921500"/>
                <a:gd name="connsiteX0" fmla="*/ 876400 w 915415"/>
                <a:gd name="connsiteY0" fmla="*/ 641912 h 921500"/>
                <a:gd name="connsiteX1" fmla="*/ 803129 w 915415"/>
                <a:gd name="connsiteY1" fmla="*/ 648569 h 921500"/>
                <a:gd name="connsiteX2" fmla="*/ 803129 w 915415"/>
                <a:gd name="connsiteY2" fmla="*/ 598167 h 921500"/>
                <a:gd name="connsiteX3" fmla="*/ 825966 w 915415"/>
                <a:gd name="connsiteY3" fmla="*/ 518285 h 921500"/>
                <a:gd name="connsiteX4" fmla="*/ 799322 w 915415"/>
                <a:gd name="connsiteY4" fmla="*/ 455520 h 921500"/>
                <a:gd name="connsiteX5" fmla="*/ 783146 w 915415"/>
                <a:gd name="connsiteY5" fmla="*/ 451716 h 921500"/>
                <a:gd name="connsiteX6" fmla="*/ 729858 w 915415"/>
                <a:gd name="connsiteY6" fmla="*/ 511628 h 921500"/>
                <a:gd name="connsiteX7" fmla="*/ 683230 w 915415"/>
                <a:gd name="connsiteY7" fmla="*/ 515432 h 921500"/>
                <a:gd name="connsiteX8" fmla="*/ 680376 w 915415"/>
                <a:gd name="connsiteY8" fmla="*/ 508775 h 921500"/>
                <a:gd name="connsiteX9" fmla="*/ 627087 w 915415"/>
                <a:gd name="connsiteY9" fmla="*/ 498314 h 921500"/>
                <a:gd name="connsiteX10" fmla="*/ 587122 w 915415"/>
                <a:gd name="connsiteY10" fmla="*/ 485000 h 921500"/>
                <a:gd name="connsiteX11" fmla="*/ 570945 w 915415"/>
                <a:gd name="connsiteY11" fmla="*/ 447912 h 921500"/>
                <a:gd name="connsiteX12" fmla="*/ 561429 w 915415"/>
                <a:gd name="connsiteY12" fmla="*/ 414628 h 921500"/>
                <a:gd name="connsiteX13" fmla="*/ 497673 w 915415"/>
                <a:gd name="connsiteY13" fmla="*/ 411775 h 921500"/>
                <a:gd name="connsiteX14" fmla="*/ 471029 w 915415"/>
                <a:gd name="connsiteY14" fmla="*/ 341402 h 921500"/>
                <a:gd name="connsiteX15" fmla="*/ 448192 w 915415"/>
                <a:gd name="connsiteY15" fmla="*/ 308118 h 921500"/>
                <a:gd name="connsiteX16" fmla="*/ 446288 w 915415"/>
                <a:gd name="connsiteY16" fmla="*/ 308118 h 921500"/>
                <a:gd name="connsiteX17" fmla="*/ 426305 w 915415"/>
                <a:gd name="connsiteY17" fmla="*/ 214922 h 921500"/>
                <a:gd name="connsiteX18" fmla="*/ 446288 w 915415"/>
                <a:gd name="connsiteY18" fmla="*/ 88441 h 921500"/>
                <a:gd name="connsiteX19" fmla="*/ 423451 w 915415"/>
                <a:gd name="connsiteY19" fmla="*/ 88441 h 921500"/>
                <a:gd name="connsiteX20" fmla="*/ 423451 w 915415"/>
                <a:gd name="connsiteY20" fmla="*/ 82735 h 921500"/>
                <a:gd name="connsiteX21" fmla="*/ 359695 w 915415"/>
                <a:gd name="connsiteY21" fmla="*/ 9510 h 921500"/>
                <a:gd name="connsiteX22" fmla="*/ 259780 w 915415"/>
                <a:gd name="connsiteY22" fmla="*/ 0 h 921500"/>
                <a:gd name="connsiteX23" fmla="*/ 228892 w 915415"/>
                <a:gd name="connsiteY23" fmla="*/ 17849 h 921500"/>
                <a:gd name="connsiteX24" fmla="*/ 219814 w 915415"/>
                <a:gd name="connsiteY24" fmla="*/ 99853 h 921500"/>
                <a:gd name="connsiteX25" fmla="*/ 163671 w 915415"/>
                <a:gd name="connsiteY25" fmla="*/ 102706 h 921500"/>
                <a:gd name="connsiteX26" fmla="*/ 93254 w 915415"/>
                <a:gd name="connsiteY26" fmla="*/ 79882 h 921500"/>
                <a:gd name="connsiteX27" fmla="*/ 79932 w 915415"/>
                <a:gd name="connsiteY27" fmla="*/ 96049 h 921500"/>
                <a:gd name="connsiteX28" fmla="*/ 53288 w 915415"/>
                <a:gd name="connsiteY28" fmla="*/ 79882 h 921500"/>
                <a:gd name="connsiteX29" fmla="*/ 2855 w 915415"/>
                <a:gd name="connsiteY29" fmla="*/ 57059 h 921500"/>
                <a:gd name="connsiteX30" fmla="*/ 22838 w 915415"/>
                <a:gd name="connsiteY30" fmla="*/ 139794 h 921500"/>
                <a:gd name="connsiteX31" fmla="*/ 26644 w 915415"/>
                <a:gd name="connsiteY31" fmla="*/ 146451 h 921500"/>
                <a:gd name="connsiteX32" fmla="*/ 0 w 915415"/>
                <a:gd name="connsiteY32" fmla="*/ 186392 h 921500"/>
                <a:gd name="connsiteX33" fmla="*/ 16177 w 915415"/>
                <a:gd name="connsiteY33" fmla="*/ 210167 h 921500"/>
                <a:gd name="connsiteX34" fmla="*/ 46627 w 915415"/>
                <a:gd name="connsiteY34" fmla="*/ 226333 h 921500"/>
                <a:gd name="connsiteX35" fmla="*/ 66610 w 915415"/>
                <a:gd name="connsiteY35" fmla="*/ 252961 h 921500"/>
                <a:gd name="connsiteX36" fmla="*/ 68513 w 915415"/>
                <a:gd name="connsiteY36" fmla="*/ 252961 h 921500"/>
                <a:gd name="connsiteX37" fmla="*/ 31402 w 915415"/>
                <a:gd name="connsiteY37" fmla="*/ 303363 h 921500"/>
                <a:gd name="connsiteX38" fmla="*/ 38063 w 915415"/>
                <a:gd name="connsiteY38" fmla="*/ 386098 h 921500"/>
                <a:gd name="connsiteX39" fmla="*/ 21886 w 915415"/>
                <a:gd name="connsiteY39" fmla="*/ 399412 h 921500"/>
                <a:gd name="connsiteX40" fmla="*/ 11419 w 915415"/>
                <a:gd name="connsiteY40" fmla="*/ 485951 h 921500"/>
                <a:gd name="connsiteX41" fmla="*/ 101818 w 915415"/>
                <a:gd name="connsiteY41" fmla="*/ 582951 h 921500"/>
                <a:gd name="connsiteX42" fmla="*/ 41869 w 915415"/>
                <a:gd name="connsiteY42" fmla="*/ 682804 h 921500"/>
                <a:gd name="connsiteX43" fmla="*/ 188412 w 915415"/>
                <a:gd name="connsiteY43" fmla="*/ 756030 h 921500"/>
                <a:gd name="connsiteX44" fmla="*/ 187318 w 915415"/>
                <a:gd name="connsiteY44" fmla="*/ 782366 h 921500"/>
                <a:gd name="connsiteX45" fmla="*/ 280714 w 915415"/>
                <a:gd name="connsiteY45" fmla="*/ 809285 h 921500"/>
                <a:gd name="connsiteX46" fmla="*/ 287376 w 915415"/>
                <a:gd name="connsiteY46" fmla="*/ 778853 h 921500"/>
                <a:gd name="connsiteX47" fmla="*/ 404419 w 915415"/>
                <a:gd name="connsiteY47" fmla="*/ 728451 h 921500"/>
                <a:gd name="connsiteX48" fmla="*/ 495846 w 915415"/>
                <a:gd name="connsiteY48" fmla="*/ 755519 h 921500"/>
                <a:gd name="connsiteX49" fmla="*/ 500090 w 915415"/>
                <a:gd name="connsiteY49" fmla="*/ 839645 h 921500"/>
                <a:gd name="connsiteX50" fmla="*/ 534785 w 915415"/>
                <a:gd name="connsiteY50" fmla="*/ 847324 h 921500"/>
                <a:gd name="connsiteX51" fmla="*/ 594734 w 915415"/>
                <a:gd name="connsiteY51" fmla="*/ 797873 h 921500"/>
                <a:gd name="connsiteX52" fmla="*/ 638801 w 915415"/>
                <a:gd name="connsiteY52" fmla="*/ 822088 h 921500"/>
                <a:gd name="connsiteX53" fmla="*/ 623357 w 915415"/>
                <a:gd name="connsiteY53" fmla="*/ 921500 h 921500"/>
                <a:gd name="connsiteX54" fmla="*/ 671812 w 915415"/>
                <a:gd name="connsiteY54" fmla="*/ 918647 h 921500"/>
                <a:gd name="connsiteX55" fmla="*/ 678472 w 915415"/>
                <a:gd name="connsiteY55" fmla="*/ 874902 h 921500"/>
                <a:gd name="connsiteX56" fmla="*/ 722245 w 915415"/>
                <a:gd name="connsiteY56" fmla="*/ 865393 h 921500"/>
                <a:gd name="connsiteX57" fmla="*/ 768872 w 915415"/>
                <a:gd name="connsiteY57" fmla="*/ 874902 h 921500"/>
                <a:gd name="connsiteX58" fmla="*/ 795516 w 915415"/>
                <a:gd name="connsiteY58" fmla="*/ 824500 h 921500"/>
                <a:gd name="connsiteX59" fmla="*/ 832628 w 915415"/>
                <a:gd name="connsiteY59" fmla="*/ 814991 h 921500"/>
                <a:gd name="connsiteX60" fmla="*/ 839289 w 915415"/>
                <a:gd name="connsiteY60" fmla="*/ 748422 h 921500"/>
                <a:gd name="connsiteX61" fmla="*/ 895432 w 915415"/>
                <a:gd name="connsiteY61" fmla="*/ 728451 h 921500"/>
                <a:gd name="connsiteX62" fmla="*/ 915415 w 915415"/>
                <a:gd name="connsiteY62" fmla="*/ 665687 h 921500"/>
                <a:gd name="connsiteX63" fmla="*/ 876400 w 915415"/>
                <a:gd name="connsiteY63" fmla="*/ 641912 h 921500"/>
                <a:gd name="connsiteX0" fmla="*/ 876400 w 915415"/>
                <a:gd name="connsiteY0" fmla="*/ 641912 h 921500"/>
                <a:gd name="connsiteX1" fmla="*/ 803129 w 915415"/>
                <a:gd name="connsiteY1" fmla="*/ 648569 h 921500"/>
                <a:gd name="connsiteX2" fmla="*/ 803129 w 915415"/>
                <a:gd name="connsiteY2" fmla="*/ 598167 h 921500"/>
                <a:gd name="connsiteX3" fmla="*/ 825966 w 915415"/>
                <a:gd name="connsiteY3" fmla="*/ 518285 h 921500"/>
                <a:gd name="connsiteX4" fmla="*/ 799322 w 915415"/>
                <a:gd name="connsiteY4" fmla="*/ 455520 h 921500"/>
                <a:gd name="connsiteX5" fmla="*/ 783146 w 915415"/>
                <a:gd name="connsiteY5" fmla="*/ 451716 h 921500"/>
                <a:gd name="connsiteX6" fmla="*/ 729858 w 915415"/>
                <a:gd name="connsiteY6" fmla="*/ 511628 h 921500"/>
                <a:gd name="connsiteX7" fmla="*/ 683230 w 915415"/>
                <a:gd name="connsiteY7" fmla="*/ 515432 h 921500"/>
                <a:gd name="connsiteX8" fmla="*/ 680376 w 915415"/>
                <a:gd name="connsiteY8" fmla="*/ 508775 h 921500"/>
                <a:gd name="connsiteX9" fmla="*/ 627087 w 915415"/>
                <a:gd name="connsiteY9" fmla="*/ 498314 h 921500"/>
                <a:gd name="connsiteX10" fmla="*/ 587122 w 915415"/>
                <a:gd name="connsiteY10" fmla="*/ 485000 h 921500"/>
                <a:gd name="connsiteX11" fmla="*/ 570945 w 915415"/>
                <a:gd name="connsiteY11" fmla="*/ 447912 h 921500"/>
                <a:gd name="connsiteX12" fmla="*/ 561429 w 915415"/>
                <a:gd name="connsiteY12" fmla="*/ 414628 h 921500"/>
                <a:gd name="connsiteX13" fmla="*/ 497673 w 915415"/>
                <a:gd name="connsiteY13" fmla="*/ 411775 h 921500"/>
                <a:gd name="connsiteX14" fmla="*/ 471029 w 915415"/>
                <a:gd name="connsiteY14" fmla="*/ 341402 h 921500"/>
                <a:gd name="connsiteX15" fmla="*/ 448192 w 915415"/>
                <a:gd name="connsiteY15" fmla="*/ 308118 h 921500"/>
                <a:gd name="connsiteX16" fmla="*/ 446288 w 915415"/>
                <a:gd name="connsiteY16" fmla="*/ 308118 h 921500"/>
                <a:gd name="connsiteX17" fmla="*/ 426305 w 915415"/>
                <a:gd name="connsiteY17" fmla="*/ 214922 h 921500"/>
                <a:gd name="connsiteX18" fmla="*/ 446288 w 915415"/>
                <a:gd name="connsiteY18" fmla="*/ 88441 h 921500"/>
                <a:gd name="connsiteX19" fmla="*/ 423451 w 915415"/>
                <a:gd name="connsiteY19" fmla="*/ 88441 h 921500"/>
                <a:gd name="connsiteX20" fmla="*/ 423451 w 915415"/>
                <a:gd name="connsiteY20" fmla="*/ 82735 h 921500"/>
                <a:gd name="connsiteX21" fmla="*/ 359695 w 915415"/>
                <a:gd name="connsiteY21" fmla="*/ 9510 h 921500"/>
                <a:gd name="connsiteX22" fmla="*/ 259780 w 915415"/>
                <a:gd name="connsiteY22" fmla="*/ 0 h 921500"/>
                <a:gd name="connsiteX23" fmla="*/ 228892 w 915415"/>
                <a:gd name="connsiteY23" fmla="*/ 17849 h 921500"/>
                <a:gd name="connsiteX24" fmla="*/ 219814 w 915415"/>
                <a:gd name="connsiteY24" fmla="*/ 99853 h 921500"/>
                <a:gd name="connsiteX25" fmla="*/ 163671 w 915415"/>
                <a:gd name="connsiteY25" fmla="*/ 102706 h 921500"/>
                <a:gd name="connsiteX26" fmla="*/ 93254 w 915415"/>
                <a:gd name="connsiteY26" fmla="*/ 79882 h 921500"/>
                <a:gd name="connsiteX27" fmla="*/ 79932 w 915415"/>
                <a:gd name="connsiteY27" fmla="*/ 96049 h 921500"/>
                <a:gd name="connsiteX28" fmla="*/ 53288 w 915415"/>
                <a:gd name="connsiteY28" fmla="*/ 79882 h 921500"/>
                <a:gd name="connsiteX29" fmla="*/ 2855 w 915415"/>
                <a:gd name="connsiteY29" fmla="*/ 57059 h 921500"/>
                <a:gd name="connsiteX30" fmla="*/ 22838 w 915415"/>
                <a:gd name="connsiteY30" fmla="*/ 139794 h 921500"/>
                <a:gd name="connsiteX31" fmla="*/ 26644 w 915415"/>
                <a:gd name="connsiteY31" fmla="*/ 146451 h 921500"/>
                <a:gd name="connsiteX32" fmla="*/ 0 w 915415"/>
                <a:gd name="connsiteY32" fmla="*/ 186392 h 921500"/>
                <a:gd name="connsiteX33" fmla="*/ 16177 w 915415"/>
                <a:gd name="connsiteY33" fmla="*/ 210167 h 921500"/>
                <a:gd name="connsiteX34" fmla="*/ 46627 w 915415"/>
                <a:gd name="connsiteY34" fmla="*/ 226333 h 921500"/>
                <a:gd name="connsiteX35" fmla="*/ 66610 w 915415"/>
                <a:gd name="connsiteY35" fmla="*/ 252961 h 921500"/>
                <a:gd name="connsiteX36" fmla="*/ 68513 w 915415"/>
                <a:gd name="connsiteY36" fmla="*/ 252961 h 921500"/>
                <a:gd name="connsiteX37" fmla="*/ 31402 w 915415"/>
                <a:gd name="connsiteY37" fmla="*/ 303363 h 921500"/>
                <a:gd name="connsiteX38" fmla="*/ 38063 w 915415"/>
                <a:gd name="connsiteY38" fmla="*/ 386098 h 921500"/>
                <a:gd name="connsiteX39" fmla="*/ 21886 w 915415"/>
                <a:gd name="connsiteY39" fmla="*/ 399412 h 921500"/>
                <a:gd name="connsiteX40" fmla="*/ 11419 w 915415"/>
                <a:gd name="connsiteY40" fmla="*/ 485951 h 921500"/>
                <a:gd name="connsiteX41" fmla="*/ 101818 w 915415"/>
                <a:gd name="connsiteY41" fmla="*/ 582951 h 921500"/>
                <a:gd name="connsiteX42" fmla="*/ 41869 w 915415"/>
                <a:gd name="connsiteY42" fmla="*/ 682804 h 921500"/>
                <a:gd name="connsiteX43" fmla="*/ 188412 w 915415"/>
                <a:gd name="connsiteY43" fmla="*/ 756030 h 921500"/>
                <a:gd name="connsiteX44" fmla="*/ 187318 w 915415"/>
                <a:gd name="connsiteY44" fmla="*/ 782366 h 921500"/>
                <a:gd name="connsiteX45" fmla="*/ 280714 w 915415"/>
                <a:gd name="connsiteY45" fmla="*/ 809285 h 921500"/>
                <a:gd name="connsiteX46" fmla="*/ 287376 w 915415"/>
                <a:gd name="connsiteY46" fmla="*/ 778853 h 921500"/>
                <a:gd name="connsiteX47" fmla="*/ 404419 w 915415"/>
                <a:gd name="connsiteY47" fmla="*/ 728451 h 921500"/>
                <a:gd name="connsiteX48" fmla="*/ 495846 w 915415"/>
                <a:gd name="connsiteY48" fmla="*/ 755519 h 921500"/>
                <a:gd name="connsiteX49" fmla="*/ 500090 w 915415"/>
                <a:gd name="connsiteY49" fmla="*/ 839645 h 921500"/>
                <a:gd name="connsiteX50" fmla="*/ 534785 w 915415"/>
                <a:gd name="connsiteY50" fmla="*/ 853690 h 921500"/>
                <a:gd name="connsiteX51" fmla="*/ 594734 w 915415"/>
                <a:gd name="connsiteY51" fmla="*/ 797873 h 921500"/>
                <a:gd name="connsiteX52" fmla="*/ 638801 w 915415"/>
                <a:gd name="connsiteY52" fmla="*/ 822088 h 921500"/>
                <a:gd name="connsiteX53" fmla="*/ 623357 w 915415"/>
                <a:gd name="connsiteY53" fmla="*/ 921500 h 921500"/>
                <a:gd name="connsiteX54" fmla="*/ 671812 w 915415"/>
                <a:gd name="connsiteY54" fmla="*/ 918647 h 921500"/>
                <a:gd name="connsiteX55" fmla="*/ 678472 w 915415"/>
                <a:gd name="connsiteY55" fmla="*/ 874902 h 921500"/>
                <a:gd name="connsiteX56" fmla="*/ 722245 w 915415"/>
                <a:gd name="connsiteY56" fmla="*/ 865393 h 921500"/>
                <a:gd name="connsiteX57" fmla="*/ 768872 w 915415"/>
                <a:gd name="connsiteY57" fmla="*/ 874902 h 921500"/>
                <a:gd name="connsiteX58" fmla="*/ 795516 w 915415"/>
                <a:gd name="connsiteY58" fmla="*/ 824500 h 921500"/>
                <a:gd name="connsiteX59" fmla="*/ 832628 w 915415"/>
                <a:gd name="connsiteY59" fmla="*/ 814991 h 921500"/>
                <a:gd name="connsiteX60" fmla="*/ 839289 w 915415"/>
                <a:gd name="connsiteY60" fmla="*/ 748422 h 921500"/>
                <a:gd name="connsiteX61" fmla="*/ 895432 w 915415"/>
                <a:gd name="connsiteY61" fmla="*/ 728451 h 921500"/>
                <a:gd name="connsiteX62" fmla="*/ 915415 w 915415"/>
                <a:gd name="connsiteY62" fmla="*/ 665687 h 921500"/>
                <a:gd name="connsiteX63" fmla="*/ 876400 w 915415"/>
                <a:gd name="connsiteY63" fmla="*/ 641912 h 92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915415" h="921500">
                  <a:moveTo>
                    <a:pt x="876400" y="641912"/>
                  </a:moveTo>
                  <a:lnTo>
                    <a:pt x="803129" y="648569"/>
                  </a:lnTo>
                  <a:lnTo>
                    <a:pt x="803129" y="598167"/>
                  </a:lnTo>
                  <a:lnTo>
                    <a:pt x="825966" y="518285"/>
                  </a:lnTo>
                  <a:lnTo>
                    <a:pt x="799322" y="455520"/>
                  </a:lnTo>
                  <a:lnTo>
                    <a:pt x="783146" y="451716"/>
                  </a:lnTo>
                  <a:lnTo>
                    <a:pt x="729858" y="511628"/>
                  </a:lnTo>
                  <a:lnTo>
                    <a:pt x="683230" y="515432"/>
                  </a:lnTo>
                  <a:lnTo>
                    <a:pt x="680376" y="508775"/>
                  </a:lnTo>
                  <a:lnTo>
                    <a:pt x="627087" y="498314"/>
                  </a:lnTo>
                  <a:lnTo>
                    <a:pt x="587122" y="485000"/>
                  </a:lnTo>
                  <a:lnTo>
                    <a:pt x="570945" y="447912"/>
                  </a:lnTo>
                  <a:lnTo>
                    <a:pt x="561429" y="414628"/>
                  </a:lnTo>
                  <a:lnTo>
                    <a:pt x="497673" y="411775"/>
                  </a:lnTo>
                  <a:lnTo>
                    <a:pt x="471029" y="341402"/>
                  </a:lnTo>
                  <a:lnTo>
                    <a:pt x="448192" y="308118"/>
                  </a:lnTo>
                  <a:lnTo>
                    <a:pt x="446288" y="308118"/>
                  </a:lnTo>
                  <a:lnTo>
                    <a:pt x="426305" y="214922"/>
                  </a:lnTo>
                  <a:lnTo>
                    <a:pt x="446288" y="88441"/>
                  </a:lnTo>
                  <a:lnTo>
                    <a:pt x="423451" y="88441"/>
                  </a:lnTo>
                  <a:lnTo>
                    <a:pt x="423451" y="82735"/>
                  </a:lnTo>
                  <a:lnTo>
                    <a:pt x="359695" y="9510"/>
                  </a:lnTo>
                  <a:lnTo>
                    <a:pt x="259780" y="0"/>
                  </a:lnTo>
                  <a:lnTo>
                    <a:pt x="228892" y="17849"/>
                  </a:lnTo>
                  <a:lnTo>
                    <a:pt x="219814" y="99853"/>
                  </a:lnTo>
                  <a:lnTo>
                    <a:pt x="163671" y="102706"/>
                  </a:lnTo>
                  <a:lnTo>
                    <a:pt x="93254" y="79882"/>
                  </a:lnTo>
                  <a:lnTo>
                    <a:pt x="79932" y="96049"/>
                  </a:lnTo>
                  <a:lnTo>
                    <a:pt x="53288" y="79882"/>
                  </a:lnTo>
                  <a:lnTo>
                    <a:pt x="2855" y="57059"/>
                  </a:lnTo>
                  <a:lnTo>
                    <a:pt x="22838" y="139794"/>
                  </a:lnTo>
                  <a:lnTo>
                    <a:pt x="26644" y="146451"/>
                  </a:lnTo>
                  <a:lnTo>
                    <a:pt x="0" y="186392"/>
                  </a:lnTo>
                  <a:lnTo>
                    <a:pt x="16177" y="210167"/>
                  </a:lnTo>
                  <a:lnTo>
                    <a:pt x="46627" y="226333"/>
                  </a:lnTo>
                  <a:lnTo>
                    <a:pt x="66610" y="252961"/>
                  </a:lnTo>
                  <a:lnTo>
                    <a:pt x="68513" y="252961"/>
                  </a:lnTo>
                  <a:lnTo>
                    <a:pt x="31402" y="303363"/>
                  </a:lnTo>
                  <a:lnTo>
                    <a:pt x="38063" y="386098"/>
                  </a:lnTo>
                  <a:lnTo>
                    <a:pt x="21886" y="399412"/>
                  </a:lnTo>
                  <a:lnTo>
                    <a:pt x="11419" y="485951"/>
                  </a:lnTo>
                  <a:lnTo>
                    <a:pt x="101818" y="582951"/>
                  </a:lnTo>
                  <a:lnTo>
                    <a:pt x="41869" y="682804"/>
                  </a:lnTo>
                  <a:lnTo>
                    <a:pt x="188412" y="756030"/>
                  </a:lnTo>
                  <a:cubicBezTo>
                    <a:pt x="188047" y="764809"/>
                    <a:pt x="187683" y="773587"/>
                    <a:pt x="187318" y="782366"/>
                  </a:cubicBezTo>
                  <a:lnTo>
                    <a:pt x="280714" y="809285"/>
                  </a:lnTo>
                  <a:lnTo>
                    <a:pt x="287376" y="778853"/>
                  </a:lnTo>
                  <a:lnTo>
                    <a:pt x="404419" y="728451"/>
                  </a:lnTo>
                  <a:lnTo>
                    <a:pt x="495846" y="755519"/>
                  </a:lnTo>
                  <a:lnTo>
                    <a:pt x="500090" y="839645"/>
                  </a:lnTo>
                  <a:lnTo>
                    <a:pt x="534785" y="853690"/>
                  </a:lnTo>
                  <a:lnTo>
                    <a:pt x="594734" y="797873"/>
                  </a:lnTo>
                  <a:lnTo>
                    <a:pt x="638801" y="822088"/>
                  </a:lnTo>
                  <a:lnTo>
                    <a:pt x="623357" y="921500"/>
                  </a:lnTo>
                  <a:lnTo>
                    <a:pt x="671812" y="918647"/>
                  </a:lnTo>
                  <a:lnTo>
                    <a:pt x="678472" y="874902"/>
                  </a:lnTo>
                  <a:lnTo>
                    <a:pt x="722245" y="865393"/>
                  </a:lnTo>
                  <a:lnTo>
                    <a:pt x="768872" y="874902"/>
                  </a:lnTo>
                  <a:lnTo>
                    <a:pt x="795516" y="824500"/>
                  </a:lnTo>
                  <a:lnTo>
                    <a:pt x="832628" y="814991"/>
                  </a:lnTo>
                  <a:lnTo>
                    <a:pt x="839289" y="748422"/>
                  </a:lnTo>
                  <a:lnTo>
                    <a:pt x="895432" y="728451"/>
                  </a:lnTo>
                  <a:lnTo>
                    <a:pt x="915415" y="665687"/>
                  </a:lnTo>
                  <a:lnTo>
                    <a:pt x="876400" y="641912"/>
                  </a:lnTo>
                  <a:close/>
                </a:path>
              </a:pathLst>
            </a:custGeom>
            <a:solidFill>
              <a:srgbClr val="28C2C8"/>
            </a:solidFill>
            <a:ln w="15875" cap="flat">
              <a:solidFill>
                <a:schemeClr val="bg1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1">
              <a:extLst>
                <a:ext uri="{FF2B5EF4-FFF2-40B4-BE49-F238E27FC236}">
                  <a16:creationId xmlns:a16="http://schemas.microsoft.com/office/drawing/2014/main" id="{31EB8E4D-34FF-A37F-9D46-347EE40CF335}"/>
                </a:ext>
              </a:extLst>
            </p:cNvPr>
            <p:cNvSpPr/>
            <p:nvPr/>
          </p:nvSpPr>
          <p:spPr>
            <a:xfrm>
              <a:off x="5199006" y="1569864"/>
              <a:ext cx="672034" cy="834049"/>
            </a:xfrm>
            <a:custGeom>
              <a:avLst/>
              <a:gdLst>
                <a:gd name="connsiteX0" fmla="*/ 423451 w 449143"/>
                <a:gd name="connsiteY0" fmla="*/ 273883 h 546813"/>
                <a:gd name="connsiteX1" fmla="*/ 366356 w 449143"/>
                <a:gd name="connsiteY1" fmla="*/ 293853 h 546813"/>
                <a:gd name="connsiteX2" fmla="*/ 356840 w 449143"/>
                <a:gd name="connsiteY2" fmla="*/ 264373 h 546813"/>
                <a:gd name="connsiteX3" fmla="*/ 386339 w 449143"/>
                <a:gd name="connsiteY3" fmla="*/ 240598 h 546813"/>
                <a:gd name="connsiteX4" fmla="*/ 379678 w 449143"/>
                <a:gd name="connsiteY4" fmla="*/ 220628 h 546813"/>
                <a:gd name="connsiteX5" fmla="*/ 379678 w 449143"/>
                <a:gd name="connsiteY5" fmla="*/ 197804 h 546813"/>
                <a:gd name="connsiteX6" fmla="*/ 432966 w 449143"/>
                <a:gd name="connsiteY6" fmla="*/ 127431 h 546813"/>
                <a:gd name="connsiteX7" fmla="*/ 419644 w 449143"/>
                <a:gd name="connsiteY7" fmla="*/ 80833 h 546813"/>
                <a:gd name="connsiteX8" fmla="*/ 419644 w 449143"/>
                <a:gd name="connsiteY8" fmla="*/ 79882 h 546813"/>
                <a:gd name="connsiteX9" fmla="*/ 356840 w 449143"/>
                <a:gd name="connsiteY9" fmla="*/ 67520 h 546813"/>
                <a:gd name="connsiteX10" fmla="*/ 316874 w 449143"/>
                <a:gd name="connsiteY10" fmla="*/ 0 h 546813"/>
                <a:gd name="connsiteX11" fmla="*/ 310213 w 449143"/>
                <a:gd name="connsiteY11" fmla="*/ 0 h 546813"/>
                <a:gd name="connsiteX12" fmla="*/ 253119 w 449143"/>
                <a:gd name="connsiteY12" fmla="*/ 57059 h 546813"/>
                <a:gd name="connsiteX13" fmla="*/ 206492 w 449143"/>
                <a:gd name="connsiteY13" fmla="*/ 57059 h 546813"/>
                <a:gd name="connsiteX14" fmla="*/ 203637 w 449143"/>
                <a:gd name="connsiteY14" fmla="*/ 53255 h 546813"/>
                <a:gd name="connsiteX15" fmla="*/ 119898 w 449143"/>
                <a:gd name="connsiteY15" fmla="*/ 46598 h 546813"/>
                <a:gd name="connsiteX16" fmla="*/ 97061 w 449143"/>
                <a:gd name="connsiteY16" fmla="*/ 73226 h 546813"/>
                <a:gd name="connsiteX17" fmla="*/ 113237 w 449143"/>
                <a:gd name="connsiteY17" fmla="*/ 130284 h 546813"/>
                <a:gd name="connsiteX18" fmla="*/ 90400 w 449143"/>
                <a:gd name="connsiteY18" fmla="*/ 153108 h 546813"/>
                <a:gd name="connsiteX19" fmla="*/ 53288 w 449143"/>
                <a:gd name="connsiteY19" fmla="*/ 139794 h 546813"/>
                <a:gd name="connsiteX20" fmla="*/ 13322 w 449143"/>
                <a:gd name="connsiteY20" fmla="*/ 136941 h 546813"/>
                <a:gd name="connsiteX21" fmla="*/ 0 w 449143"/>
                <a:gd name="connsiteY21" fmla="*/ 170226 h 546813"/>
                <a:gd name="connsiteX22" fmla="*/ 39966 w 449143"/>
                <a:gd name="connsiteY22" fmla="*/ 213020 h 546813"/>
                <a:gd name="connsiteX23" fmla="*/ 86593 w 449143"/>
                <a:gd name="connsiteY23" fmla="*/ 230137 h 546813"/>
                <a:gd name="connsiteX24" fmla="*/ 103722 w 449143"/>
                <a:gd name="connsiteY24" fmla="*/ 250108 h 546813"/>
                <a:gd name="connsiteX25" fmla="*/ 77077 w 449143"/>
                <a:gd name="connsiteY25" fmla="*/ 263422 h 546813"/>
                <a:gd name="connsiteX26" fmla="*/ 70416 w 449143"/>
                <a:gd name="connsiteY26" fmla="*/ 303363 h 546813"/>
                <a:gd name="connsiteX27" fmla="*/ 30450 w 449143"/>
                <a:gd name="connsiteY27" fmla="*/ 380392 h 546813"/>
                <a:gd name="connsiteX28" fmla="*/ 70416 w 449143"/>
                <a:gd name="connsiteY28" fmla="*/ 452667 h 546813"/>
                <a:gd name="connsiteX29" fmla="*/ 93254 w 449143"/>
                <a:gd name="connsiteY29" fmla="*/ 516383 h 546813"/>
                <a:gd name="connsiteX30" fmla="*/ 139881 w 449143"/>
                <a:gd name="connsiteY30" fmla="*/ 546814 h 546813"/>
                <a:gd name="connsiteX31" fmla="*/ 143688 w 449143"/>
                <a:gd name="connsiteY31" fmla="*/ 546814 h 546813"/>
                <a:gd name="connsiteX32" fmla="*/ 156058 w 449143"/>
                <a:gd name="connsiteY32" fmla="*/ 506873 h 546813"/>
                <a:gd name="connsiteX33" fmla="*/ 246458 w 449143"/>
                <a:gd name="connsiteY33" fmla="*/ 481196 h 546813"/>
                <a:gd name="connsiteX34" fmla="*/ 279763 w 449143"/>
                <a:gd name="connsiteY34" fmla="*/ 473589 h 546813"/>
                <a:gd name="connsiteX35" fmla="*/ 293085 w 449143"/>
                <a:gd name="connsiteY35" fmla="*/ 506873 h 546813"/>
                <a:gd name="connsiteX36" fmla="*/ 363501 w 449143"/>
                <a:gd name="connsiteY36" fmla="*/ 473589 h 546813"/>
                <a:gd name="connsiteX37" fmla="*/ 412983 w 449143"/>
                <a:gd name="connsiteY37" fmla="*/ 437451 h 546813"/>
                <a:gd name="connsiteX38" fmla="*/ 436773 w 449143"/>
                <a:gd name="connsiteY38" fmla="*/ 381343 h 546813"/>
                <a:gd name="connsiteX39" fmla="*/ 449143 w 449143"/>
                <a:gd name="connsiteY39" fmla="*/ 300510 h 546813"/>
                <a:gd name="connsiteX0" fmla="*/ 423451 w 449143"/>
                <a:gd name="connsiteY0" fmla="*/ 273883 h 546814"/>
                <a:gd name="connsiteX1" fmla="*/ 366356 w 449143"/>
                <a:gd name="connsiteY1" fmla="*/ 293853 h 546814"/>
                <a:gd name="connsiteX2" fmla="*/ 356840 w 449143"/>
                <a:gd name="connsiteY2" fmla="*/ 264373 h 546814"/>
                <a:gd name="connsiteX3" fmla="*/ 386339 w 449143"/>
                <a:gd name="connsiteY3" fmla="*/ 240598 h 546814"/>
                <a:gd name="connsiteX4" fmla="*/ 379678 w 449143"/>
                <a:gd name="connsiteY4" fmla="*/ 220628 h 546814"/>
                <a:gd name="connsiteX5" fmla="*/ 379678 w 449143"/>
                <a:gd name="connsiteY5" fmla="*/ 197804 h 546814"/>
                <a:gd name="connsiteX6" fmla="*/ 432966 w 449143"/>
                <a:gd name="connsiteY6" fmla="*/ 127431 h 546814"/>
                <a:gd name="connsiteX7" fmla="*/ 419644 w 449143"/>
                <a:gd name="connsiteY7" fmla="*/ 80833 h 546814"/>
                <a:gd name="connsiteX8" fmla="*/ 419644 w 449143"/>
                <a:gd name="connsiteY8" fmla="*/ 79882 h 546814"/>
                <a:gd name="connsiteX9" fmla="*/ 356840 w 449143"/>
                <a:gd name="connsiteY9" fmla="*/ 67520 h 546814"/>
                <a:gd name="connsiteX10" fmla="*/ 316874 w 449143"/>
                <a:gd name="connsiteY10" fmla="*/ 0 h 546814"/>
                <a:gd name="connsiteX11" fmla="*/ 310213 w 449143"/>
                <a:gd name="connsiteY11" fmla="*/ 0 h 546814"/>
                <a:gd name="connsiteX12" fmla="*/ 253119 w 449143"/>
                <a:gd name="connsiteY12" fmla="*/ 57059 h 546814"/>
                <a:gd name="connsiteX13" fmla="*/ 206492 w 449143"/>
                <a:gd name="connsiteY13" fmla="*/ 57059 h 546814"/>
                <a:gd name="connsiteX14" fmla="*/ 203637 w 449143"/>
                <a:gd name="connsiteY14" fmla="*/ 53255 h 546814"/>
                <a:gd name="connsiteX15" fmla="*/ 119898 w 449143"/>
                <a:gd name="connsiteY15" fmla="*/ 46598 h 546814"/>
                <a:gd name="connsiteX16" fmla="*/ 97061 w 449143"/>
                <a:gd name="connsiteY16" fmla="*/ 73226 h 546814"/>
                <a:gd name="connsiteX17" fmla="*/ 113237 w 449143"/>
                <a:gd name="connsiteY17" fmla="*/ 130284 h 546814"/>
                <a:gd name="connsiteX18" fmla="*/ 90400 w 449143"/>
                <a:gd name="connsiteY18" fmla="*/ 153108 h 546814"/>
                <a:gd name="connsiteX19" fmla="*/ 53288 w 449143"/>
                <a:gd name="connsiteY19" fmla="*/ 139794 h 546814"/>
                <a:gd name="connsiteX20" fmla="*/ 13322 w 449143"/>
                <a:gd name="connsiteY20" fmla="*/ 136941 h 546814"/>
                <a:gd name="connsiteX21" fmla="*/ 0 w 449143"/>
                <a:gd name="connsiteY21" fmla="*/ 170226 h 546814"/>
                <a:gd name="connsiteX22" fmla="*/ 39966 w 449143"/>
                <a:gd name="connsiteY22" fmla="*/ 213020 h 546814"/>
                <a:gd name="connsiteX23" fmla="*/ 86593 w 449143"/>
                <a:gd name="connsiteY23" fmla="*/ 230137 h 546814"/>
                <a:gd name="connsiteX24" fmla="*/ 95234 w 449143"/>
                <a:gd name="connsiteY24" fmla="*/ 250108 h 546814"/>
                <a:gd name="connsiteX25" fmla="*/ 77077 w 449143"/>
                <a:gd name="connsiteY25" fmla="*/ 263422 h 546814"/>
                <a:gd name="connsiteX26" fmla="*/ 70416 w 449143"/>
                <a:gd name="connsiteY26" fmla="*/ 303363 h 546814"/>
                <a:gd name="connsiteX27" fmla="*/ 30450 w 449143"/>
                <a:gd name="connsiteY27" fmla="*/ 380392 h 546814"/>
                <a:gd name="connsiteX28" fmla="*/ 70416 w 449143"/>
                <a:gd name="connsiteY28" fmla="*/ 452667 h 546814"/>
                <a:gd name="connsiteX29" fmla="*/ 93254 w 449143"/>
                <a:gd name="connsiteY29" fmla="*/ 516383 h 546814"/>
                <a:gd name="connsiteX30" fmla="*/ 139881 w 449143"/>
                <a:gd name="connsiteY30" fmla="*/ 546814 h 546814"/>
                <a:gd name="connsiteX31" fmla="*/ 143688 w 449143"/>
                <a:gd name="connsiteY31" fmla="*/ 546814 h 546814"/>
                <a:gd name="connsiteX32" fmla="*/ 156058 w 449143"/>
                <a:gd name="connsiteY32" fmla="*/ 506873 h 546814"/>
                <a:gd name="connsiteX33" fmla="*/ 246458 w 449143"/>
                <a:gd name="connsiteY33" fmla="*/ 481196 h 546814"/>
                <a:gd name="connsiteX34" fmla="*/ 279763 w 449143"/>
                <a:gd name="connsiteY34" fmla="*/ 473589 h 546814"/>
                <a:gd name="connsiteX35" fmla="*/ 293085 w 449143"/>
                <a:gd name="connsiteY35" fmla="*/ 506873 h 546814"/>
                <a:gd name="connsiteX36" fmla="*/ 363501 w 449143"/>
                <a:gd name="connsiteY36" fmla="*/ 473589 h 546814"/>
                <a:gd name="connsiteX37" fmla="*/ 412983 w 449143"/>
                <a:gd name="connsiteY37" fmla="*/ 437451 h 546814"/>
                <a:gd name="connsiteX38" fmla="*/ 436773 w 449143"/>
                <a:gd name="connsiteY38" fmla="*/ 381343 h 546814"/>
                <a:gd name="connsiteX39" fmla="*/ 449143 w 449143"/>
                <a:gd name="connsiteY39" fmla="*/ 300510 h 546814"/>
                <a:gd name="connsiteX40" fmla="*/ 423451 w 449143"/>
                <a:gd name="connsiteY40" fmla="*/ 273883 h 546814"/>
                <a:gd name="connsiteX0" fmla="*/ 423451 w 449143"/>
                <a:gd name="connsiteY0" fmla="*/ 273883 h 546814"/>
                <a:gd name="connsiteX1" fmla="*/ 366356 w 449143"/>
                <a:gd name="connsiteY1" fmla="*/ 293853 h 546814"/>
                <a:gd name="connsiteX2" fmla="*/ 356840 w 449143"/>
                <a:gd name="connsiteY2" fmla="*/ 264373 h 546814"/>
                <a:gd name="connsiteX3" fmla="*/ 386339 w 449143"/>
                <a:gd name="connsiteY3" fmla="*/ 240598 h 546814"/>
                <a:gd name="connsiteX4" fmla="*/ 379678 w 449143"/>
                <a:gd name="connsiteY4" fmla="*/ 220628 h 546814"/>
                <a:gd name="connsiteX5" fmla="*/ 379678 w 449143"/>
                <a:gd name="connsiteY5" fmla="*/ 197804 h 546814"/>
                <a:gd name="connsiteX6" fmla="*/ 432966 w 449143"/>
                <a:gd name="connsiteY6" fmla="*/ 127431 h 546814"/>
                <a:gd name="connsiteX7" fmla="*/ 419644 w 449143"/>
                <a:gd name="connsiteY7" fmla="*/ 80833 h 546814"/>
                <a:gd name="connsiteX8" fmla="*/ 419644 w 449143"/>
                <a:gd name="connsiteY8" fmla="*/ 79882 h 546814"/>
                <a:gd name="connsiteX9" fmla="*/ 356840 w 449143"/>
                <a:gd name="connsiteY9" fmla="*/ 67520 h 546814"/>
                <a:gd name="connsiteX10" fmla="*/ 316874 w 449143"/>
                <a:gd name="connsiteY10" fmla="*/ 0 h 546814"/>
                <a:gd name="connsiteX11" fmla="*/ 310213 w 449143"/>
                <a:gd name="connsiteY11" fmla="*/ 0 h 546814"/>
                <a:gd name="connsiteX12" fmla="*/ 253119 w 449143"/>
                <a:gd name="connsiteY12" fmla="*/ 57059 h 546814"/>
                <a:gd name="connsiteX13" fmla="*/ 206492 w 449143"/>
                <a:gd name="connsiteY13" fmla="*/ 57059 h 546814"/>
                <a:gd name="connsiteX14" fmla="*/ 203637 w 449143"/>
                <a:gd name="connsiteY14" fmla="*/ 53255 h 546814"/>
                <a:gd name="connsiteX15" fmla="*/ 119898 w 449143"/>
                <a:gd name="connsiteY15" fmla="*/ 46598 h 546814"/>
                <a:gd name="connsiteX16" fmla="*/ 97061 w 449143"/>
                <a:gd name="connsiteY16" fmla="*/ 73226 h 546814"/>
                <a:gd name="connsiteX17" fmla="*/ 113237 w 449143"/>
                <a:gd name="connsiteY17" fmla="*/ 130284 h 546814"/>
                <a:gd name="connsiteX18" fmla="*/ 90400 w 449143"/>
                <a:gd name="connsiteY18" fmla="*/ 153108 h 546814"/>
                <a:gd name="connsiteX19" fmla="*/ 53288 w 449143"/>
                <a:gd name="connsiteY19" fmla="*/ 139794 h 546814"/>
                <a:gd name="connsiteX20" fmla="*/ 13322 w 449143"/>
                <a:gd name="connsiteY20" fmla="*/ 136941 h 546814"/>
                <a:gd name="connsiteX21" fmla="*/ 0 w 449143"/>
                <a:gd name="connsiteY21" fmla="*/ 170226 h 546814"/>
                <a:gd name="connsiteX22" fmla="*/ 39966 w 449143"/>
                <a:gd name="connsiteY22" fmla="*/ 213020 h 546814"/>
                <a:gd name="connsiteX23" fmla="*/ 86593 w 449143"/>
                <a:gd name="connsiteY23" fmla="*/ 230137 h 546814"/>
                <a:gd name="connsiteX24" fmla="*/ 95234 w 449143"/>
                <a:gd name="connsiteY24" fmla="*/ 250108 h 546814"/>
                <a:gd name="connsiteX25" fmla="*/ 77077 w 449143"/>
                <a:gd name="connsiteY25" fmla="*/ 263422 h 546814"/>
                <a:gd name="connsiteX26" fmla="*/ 70416 w 449143"/>
                <a:gd name="connsiteY26" fmla="*/ 303363 h 546814"/>
                <a:gd name="connsiteX27" fmla="*/ 24084 w 449143"/>
                <a:gd name="connsiteY27" fmla="*/ 386758 h 546814"/>
                <a:gd name="connsiteX28" fmla="*/ 70416 w 449143"/>
                <a:gd name="connsiteY28" fmla="*/ 452667 h 546814"/>
                <a:gd name="connsiteX29" fmla="*/ 93254 w 449143"/>
                <a:gd name="connsiteY29" fmla="*/ 516383 h 546814"/>
                <a:gd name="connsiteX30" fmla="*/ 139881 w 449143"/>
                <a:gd name="connsiteY30" fmla="*/ 546814 h 546814"/>
                <a:gd name="connsiteX31" fmla="*/ 143688 w 449143"/>
                <a:gd name="connsiteY31" fmla="*/ 546814 h 546814"/>
                <a:gd name="connsiteX32" fmla="*/ 156058 w 449143"/>
                <a:gd name="connsiteY32" fmla="*/ 506873 h 546814"/>
                <a:gd name="connsiteX33" fmla="*/ 246458 w 449143"/>
                <a:gd name="connsiteY33" fmla="*/ 481196 h 546814"/>
                <a:gd name="connsiteX34" fmla="*/ 279763 w 449143"/>
                <a:gd name="connsiteY34" fmla="*/ 473589 h 546814"/>
                <a:gd name="connsiteX35" fmla="*/ 293085 w 449143"/>
                <a:gd name="connsiteY35" fmla="*/ 506873 h 546814"/>
                <a:gd name="connsiteX36" fmla="*/ 363501 w 449143"/>
                <a:gd name="connsiteY36" fmla="*/ 473589 h 546814"/>
                <a:gd name="connsiteX37" fmla="*/ 412983 w 449143"/>
                <a:gd name="connsiteY37" fmla="*/ 437451 h 546814"/>
                <a:gd name="connsiteX38" fmla="*/ 436773 w 449143"/>
                <a:gd name="connsiteY38" fmla="*/ 381343 h 546814"/>
                <a:gd name="connsiteX39" fmla="*/ 449143 w 449143"/>
                <a:gd name="connsiteY39" fmla="*/ 300510 h 546814"/>
                <a:gd name="connsiteX40" fmla="*/ 423451 w 449143"/>
                <a:gd name="connsiteY40" fmla="*/ 273883 h 546814"/>
                <a:gd name="connsiteX0" fmla="*/ 423451 w 449143"/>
                <a:gd name="connsiteY0" fmla="*/ 273883 h 546814"/>
                <a:gd name="connsiteX1" fmla="*/ 366356 w 449143"/>
                <a:gd name="connsiteY1" fmla="*/ 293853 h 546814"/>
                <a:gd name="connsiteX2" fmla="*/ 356840 w 449143"/>
                <a:gd name="connsiteY2" fmla="*/ 264373 h 546814"/>
                <a:gd name="connsiteX3" fmla="*/ 386339 w 449143"/>
                <a:gd name="connsiteY3" fmla="*/ 240598 h 546814"/>
                <a:gd name="connsiteX4" fmla="*/ 379678 w 449143"/>
                <a:gd name="connsiteY4" fmla="*/ 220628 h 546814"/>
                <a:gd name="connsiteX5" fmla="*/ 379678 w 449143"/>
                <a:gd name="connsiteY5" fmla="*/ 197804 h 546814"/>
                <a:gd name="connsiteX6" fmla="*/ 432966 w 449143"/>
                <a:gd name="connsiteY6" fmla="*/ 127431 h 546814"/>
                <a:gd name="connsiteX7" fmla="*/ 419644 w 449143"/>
                <a:gd name="connsiteY7" fmla="*/ 80833 h 546814"/>
                <a:gd name="connsiteX8" fmla="*/ 419644 w 449143"/>
                <a:gd name="connsiteY8" fmla="*/ 79882 h 546814"/>
                <a:gd name="connsiteX9" fmla="*/ 356840 w 449143"/>
                <a:gd name="connsiteY9" fmla="*/ 67520 h 546814"/>
                <a:gd name="connsiteX10" fmla="*/ 316874 w 449143"/>
                <a:gd name="connsiteY10" fmla="*/ 0 h 546814"/>
                <a:gd name="connsiteX11" fmla="*/ 310213 w 449143"/>
                <a:gd name="connsiteY11" fmla="*/ 0 h 546814"/>
                <a:gd name="connsiteX12" fmla="*/ 253119 w 449143"/>
                <a:gd name="connsiteY12" fmla="*/ 57059 h 546814"/>
                <a:gd name="connsiteX13" fmla="*/ 206492 w 449143"/>
                <a:gd name="connsiteY13" fmla="*/ 57059 h 546814"/>
                <a:gd name="connsiteX14" fmla="*/ 203637 w 449143"/>
                <a:gd name="connsiteY14" fmla="*/ 53255 h 546814"/>
                <a:gd name="connsiteX15" fmla="*/ 119898 w 449143"/>
                <a:gd name="connsiteY15" fmla="*/ 46598 h 546814"/>
                <a:gd name="connsiteX16" fmla="*/ 97061 w 449143"/>
                <a:gd name="connsiteY16" fmla="*/ 73226 h 546814"/>
                <a:gd name="connsiteX17" fmla="*/ 113237 w 449143"/>
                <a:gd name="connsiteY17" fmla="*/ 130284 h 546814"/>
                <a:gd name="connsiteX18" fmla="*/ 90400 w 449143"/>
                <a:gd name="connsiteY18" fmla="*/ 153108 h 546814"/>
                <a:gd name="connsiteX19" fmla="*/ 53288 w 449143"/>
                <a:gd name="connsiteY19" fmla="*/ 139794 h 546814"/>
                <a:gd name="connsiteX20" fmla="*/ 13322 w 449143"/>
                <a:gd name="connsiteY20" fmla="*/ 136941 h 546814"/>
                <a:gd name="connsiteX21" fmla="*/ 0 w 449143"/>
                <a:gd name="connsiteY21" fmla="*/ 170226 h 546814"/>
                <a:gd name="connsiteX22" fmla="*/ 39966 w 449143"/>
                <a:gd name="connsiteY22" fmla="*/ 213020 h 546814"/>
                <a:gd name="connsiteX23" fmla="*/ 86593 w 449143"/>
                <a:gd name="connsiteY23" fmla="*/ 230137 h 546814"/>
                <a:gd name="connsiteX24" fmla="*/ 95234 w 449143"/>
                <a:gd name="connsiteY24" fmla="*/ 250108 h 546814"/>
                <a:gd name="connsiteX25" fmla="*/ 77077 w 449143"/>
                <a:gd name="connsiteY25" fmla="*/ 263422 h 546814"/>
                <a:gd name="connsiteX26" fmla="*/ 70416 w 449143"/>
                <a:gd name="connsiteY26" fmla="*/ 303363 h 546814"/>
                <a:gd name="connsiteX27" fmla="*/ 24084 w 449143"/>
                <a:gd name="connsiteY27" fmla="*/ 386758 h 546814"/>
                <a:gd name="connsiteX28" fmla="*/ 64050 w 449143"/>
                <a:gd name="connsiteY28" fmla="*/ 459033 h 546814"/>
                <a:gd name="connsiteX29" fmla="*/ 93254 w 449143"/>
                <a:gd name="connsiteY29" fmla="*/ 516383 h 546814"/>
                <a:gd name="connsiteX30" fmla="*/ 139881 w 449143"/>
                <a:gd name="connsiteY30" fmla="*/ 546814 h 546814"/>
                <a:gd name="connsiteX31" fmla="*/ 143688 w 449143"/>
                <a:gd name="connsiteY31" fmla="*/ 546814 h 546814"/>
                <a:gd name="connsiteX32" fmla="*/ 156058 w 449143"/>
                <a:gd name="connsiteY32" fmla="*/ 506873 h 546814"/>
                <a:gd name="connsiteX33" fmla="*/ 246458 w 449143"/>
                <a:gd name="connsiteY33" fmla="*/ 481196 h 546814"/>
                <a:gd name="connsiteX34" fmla="*/ 279763 w 449143"/>
                <a:gd name="connsiteY34" fmla="*/ 473589 h 546814"/>
                <a:gd name="connsiteX35" fmla="*/ 293085 w 449143"/>
                <a:gd name="connsiteY35" fmla="*/ 506873 h 546814"/>
                <a:gd name="connsiteX36" fmla="*/ 363501 w 449143"/>
                <a:gd name="connsiteY36" fmla="*/ 473589 h 546814"/>
                <a:gd name="connsiteX37" fmla="*/ 412983 w 449143"/>
                <a:gd name="connsiteY37" fmla="*/ 437451 h 546814"/>
                <a:gd name="connsiteX38" fmla="*/ 436773 w 449143"/>
                <a:gd name="connsiteY38" fmla="*/ 381343 h 546814"/>
                <a:gd name="connsiteX39" fmla="*/ 449143 w 449143"/>
                <a:gd name="connsiteY39" fmla="*/ 300510 h 546814"/>
                <a:gd name="connsiteX40" fmla="*/ 423451 w 449143"/>
                <a:gd name="connsiteY40" fmla="*/ 273883 h 546814"/>
                <a:gd name="connsiteX0" fmla="*/ 423451 w 449143"/>
                <a:gd name="connsiteY0" fmla="*/ 273883 h 546814"/>
                <a:gd name="connsiteX1" fmla="*/ 366356 w 449143"/>
                <a:gd name="connsiteY1" fmla="*/ 293853 h 546814"/>
                <a:gd name="connsiteX2" fmla="*/ 356840 w 449143"/>
                <a:gd name="connsiteY2" fmla="*/ 264373 h 546814"/>
                <a:gd name="connsiteX3" fmla="*/ 386339 w 449143"/>
                <a:gd name="connsiteY3" fmla="*/ 240598 h 546814"/>
                <a:gd name="connsiteX4" fmla="*/ 379678 w 449143"/>
                <a:gd name="connsiteY4" fmla="*/ 220628 h 546814"/>
                <a:gd name="connsiteX5" fmla="*/ 379678 w 449143"/>
                <a:gd name="connsiteY5" fmla="*/ 197804 h 546814"/>
                <a:gd name="connsiteX6" fmla="*/ 432966 w 449143"/>
                <a:gd name="connsiteY6" fmla="*/ 127431 h 546814"/>
                <a:gd name="connsiteX7" fmla="*/ 419644 w 449143"/>
                <a:gd name="connsiteY7" fmla="*/ 80833 h 546814"/>
                <a:gd name="connsiteX8" fmla="*/ 419644 w 449143"/>
                <a:gd name="connsiteY8" fmla="*/ 79882 h 546814"/>
                <a:gd name="connsiteX9" fmla="*/ 356840 w 449143"/>
                <a:gd name="connsiteY9" fmla="*/ 67520 h 546814"/>
                <a:gd name="connsiteX10" fmla="*/ 316874 w 449143"/>
                <a:gd name="connsiteY10" fmla="*/ 0 h 546814"/>
                <a:gd name="connsiteX11" fmla="*/ 310213 w 449143"/>
                <a:gd name="connsiteY11" fmla="*/ 0 h 546814"/>
                <a:gd name="connsiteX12" fmla="*/ 253119 w 449143"/>
                <a:gd name="connsiteY12" fmla="*/ 57059 h 546814"/>
                <a:gd name="connsiteX13" fmla="*/ 206492 w 449143"/>
                <a:gd name="connsiteY13" fmla="*/ 57059 h 546814"/>
                <a:gd name="connsiteX14" fmla="*/ 203637 w 449143"/>
                <a:gd name="connsiteY14" fmla="*/ 53255 h 546814"/>
                <a:gd name="connsiteX15" fmla="*/ 119898 w 449143"/>
                <a:gd name="connsiteY15" fmla="*/ 46598 h 546814"/>
                <a:gd name="connsiteX16" fmla="*/ 97061 w 449143"/>
                <a:gd name="connsiteY16" fmla="*/ 73226 h 546814"/>
                <a:gd name="connsiteX17" fmla="*/ 113237 w 449143"/>
                <a:gd name="connsiteY17" fmla="*/ 130284 h 546814"/>
                <a:gd name="connsiteX18" fmla="*/ 90400 w 449143"/>
                <a:gd name="connsiteY18" fmla="*/ 153108 h 546814"/>
                <a:gd name="connsiteX19" fmla="*/ 53288 w 449143"/>
                <a:gd name="connsiteY19" fmla="*/ 139794 h 546814"/>
                <a:gd name="connsiteX20" fmla="*/ 13322 w 449143"/>
                <a:gd name="connsiteY20" fmla="*/ 136941 h 546814"/>
                <a:gd name="connsiteX21" fmla="*/ 0 w 449143"/>
                <a:gd name="connsiteY21" fmla="*/ 170226 h 546814"/>
                <a:gd name="connsiteX22" fmla="*/ 39966 w 449143"/>
                <a:gd name="connsiteY22" fmla="*/ 213020 h 546814"/>
                <a:gd name="connsiteX23" fmla="*/ 86593 w 449143"/>
                <a:gd name="connsiteY23" fmla="*/ 230137 h 546814"/>
                <a:gd name="connsiteX24" fmla="*/ 95234 w 449143"/>
                <a:gd name="connsiteY24" fmla="*/ 250108 h 546814"/>
                <a:gd name="connsiteX25" fmla="*/ 77077 w 449143"/>
                <a:gd name="connsiteY25" fmla="*/ 263422 h 546814"/>
                <a:gd name="connsiteX26" fmla="*/ 70416 w 449143"/>
                <a:gd name="connsiteY26" fmla="*/ 303363 h 546814"/>
                <a:gd name="connsiteX27" fmla="*/ 24084 w 449143"/>
                <a:gd name="connsiteY27" fmla="*/ 386758 h 546814"/>
                <a:gd name="connsiteX28" fmla="*/ 64050 w 449143"/>
                <a:gd name="connsiteY28" fmla="*/ 459033 h 546814"/>
                <a:gd name="connsiteX29" fmla="*/ 91132 w 449143"/>
                <a:gd name="connsiteY29" fmla="*/ 524871 h 546814"/>
                <a:gd name="connsiteX30" fmla="*/ 139881 w 449143"/>
                <a:gd name="connsiteY30" fmla="*/ 546814 h 546814"/>
                <a:gd name="connsiteX31" fmla="*/ 143688 w 449143"/>
                <a:gd name="connsiteY31" fmla="*/ 546814 h 546814"/>
                <a:gd name="connsiteX32" fmla="*/ 156058 w 449143"/>
                <a:gd name="connsiteY32" fmla="*/ 506873 h 546814"/>
                <a:gd name="connsiteX33" fmla="*/ 246458 w 449143"/>
                <a:gd name="connsiteY33" fmla="*/ 481196 h 546814"/>
                <a:gd name="connsiteX34" fmla="*/ 279763 w 449143"/>
                <a:gd name="connsiteY34" fmla="*/ 473589 h 546814"/>
                <a:gd name="connsiteX35" fmla="*/ 293085 w 449143"/>
                <a:gd name="connsiteY35" fmla="*/ 506873 h 546814"/>
                <a:gd name="connsiteX36" fmla="*/ 363501 w 449143"/>
                <a:gd name="connsiteY36" fmla="*/ 473589 h 546814"/>
                <a:gd name="connsiteX37" fmla="*/ 412983 w 449143"/>
                <a:gd name="connsiteY37" fmla="*/ 437451 h 546814"/>
                <a:gd name="connsiteX38" fmla="*/ 436773 w 449143"/>
                <a:gd name="connsiteY38" fmla="*/ 381343 h 546814"/>
                <a:gd name="connsiteX39" fmla="*/ 449143 w 449143"/>
                <a:gd name="connsiteY39" fmla="*/ 300510 h 546814"/>
                <a:gd name="connsiteX40" fmla="*/ 423451 w 449143"/>
                <a:gd name="connsiteY40" fmla="*/ 273883 h 546814"/>
                <a:gd name="connsiteX0" fmla="*/ 423451 w 449143"/>
                <a:gd name="connsiteY0" fmla="*/ 273883 h 557424"/>
                <a:gd name="connsiteX1" fmla="*/ 366356 w 449143"/>
                <a:gd name="connsiteY1" fmla="*/ 293853 h 557424"/>
                <a:gd name="connsiteX2" fmla="*/ 356840 w 449143"/>
                <a:gd name="connsiteY2" fmla="*/ 264373 h 557424"/>
                <a:gd name="connsiteX3" fmla="*/ 386339 w 449143"/>
                <a:gd name="connsiteY3" fmla="*/ 240598 h 557424"/>
                <a:gd name="connsiteX4" fmla="*/ 379678 w 449143"/>
                <a:gd name="connsiteY4" fmla="*/ 220628 h 557424"/>
                <a:gd name="connsiteX5" fmla="*/ 379678 w 449143"/>
                <a:gd name="connsiteY5" fmla="*/ 197804 h 557424"/>
                <a:gd name="connsiteX6" fmla="*/ 432966 w 449143"/>
                <a:gd name="connsiteY6" fmla="*/ 127431 h 557424"/>
                <a:gd name="connsiteX7" fmla="*/ 419644 w 449143"/>
                <a:gd name="connsiteY7" fmla="*/ 80833 h 557424"/>
                <a:gd name="connsiteX8" fmla="*/ 419644 w 449143"/>
                <a:gd name="connsiteY8" fmla="*/ 79882 h 557424"/>
                <a:gd name="connsiteX9" fmla="*/ 356840 w 449143"/>
                <a:gd name="connsiteY9" fmla="*/ 67520 h 557424"/>
                <a:gd name="connsiteX10" fmla="*/ 316874 w 449143"/>
                <a:gd name="connsiteY10" fmla="*/ 0 h 557424"/>
                <a:gd name="connsiteX11" fmla="*/ 310213 w 449143"/>
                <a:gd name="connsiteY11" fmla="*/ 0 h 557424"/>
                <a:gd name="connsiteX12" fmla="*/ 253119 w 449143"/>
                <a:gd name="connsiteY12" fmla="*/ 57059 h 557424"/>
                <a:gd name="connsiteX13" fmla="*/ 206492 w 449143"/>
                <a:gd name="connsiteY13" fmla="*/ 57059 h 557424"/>
                <a:gd name="connsiteX14" fmla="*/ 203637 w 449143"/>
                <a:gd name="connsiteY14" fmla="*/ 53255 h 557424"/>
                <a:gd name="connsiteX15" fmla="*/ 119898 w 449143"/>
                <a:gd name="connsiteY15" fmla="*/ 46598 h 557424"/>
                <a:gd name="connsiteX16" fmla="*/ 97061 w 449143"/>
                <a:gd name="connsiteY16" fmla="*/ 73226 h 557424"/>
                <a:gd name="connsiteX17" fmla="*/ 113237 w 449143"/>
                <a:gd name="connsiteY17" fmla="*/ 130284 h 557424"/>
                <a:gd name="connsiteX18" fmla="*/ 90400 w 449143"/>
                <a:gd name="connsiteY18" fmla="*/ 153108 h 557424"/>
                <a:gd name="connsiteX19" fmla="*/ 53288 w 449143"/>
                <a:gd name="connsiteY19" fmla="*/ 139794 h 557424"/>
                <a:gd name="connsiteX20" fmla="*/ 13322 w 449143"/>
                <a:gd name="connsiteY20" fmla="*/ 136941 h 557424"/>
                <a:gd name="connsiteX21" fmla="*/ 0 w 449143"/>
                <a:gd name="connsiteY21" fmla="*/ 170226 h 557424"/>
                <a:gd name="connsiteX22" fmla="*/ 39966 w 449143"/>
                <a:gd name="connsiteY22" fmla="*/ 213020 h 557424"/>
                <a:gd name="connsiteX23" fmla="*/ 86593 w 449143"/>
                <a:gd name="connsiteY23" fmla="*/ 230137 h 557424"/>
                <a:gd name="connsiteX24" fmla="*/ 95234 w 449143"/>
                <a:gd name="connsiteY24" fmla="*/ 250108 h 557424"/>
                <a:gd name="connsiteX25" fmla="*/ 77077 w 449143"/>
                <a:gd name="connsiteY25" fmla="*/ 263422 h 557424"/>
                <a:gd name="connsiteX26" fmla="*/ 70416 w 449143"/>
                <a:gd name="connsiteY26" fmla="*/ 303363 h 557424"/>
                <a:gd name="connsiteX27" fmla="*/ 24084 w 449143"/>
                <a:gd name="connsiteY27" fmla="*/ 386758 h 557424"/>
                <a:gd name="connsiteX28" fmla="*/ 64050 w 449143"/>
                <a:gd name="connsiteY28" fmla="*/ 459033 h 557424"/>
                <a:gd name="connsiteX29" fmla="*/ 91132 w 449143"/>
                <a:gd name="connsiteY29" fmla="*/ 524871 h 557424"/>
                <a:gd name="connsiteX30" fmla="*/ 139881 w 449143"/>
                <a:gd name="connsiteY30" fmla="*/ 546814 h 557424"/>
                <a:gd name="connsiteX31" fmla="*/ 141566 w 449143"/>
                <a:gd name="connsiteY31" fmla="*/ 557424 h 557424"/>
                <a:gd name="connsiteX32" fmla="*/ 156058 w 449143"/>
                <a:gd name="connsiteY32" fmla="*/ 506873 h 557424"/>
                <a:gd name="connsiteX33" fmla="*/ 246458 w 449143"/>
                <a:gd name="connsiteY33" fmla="*/ 481196 h 557424"/>
                <a:gd name="connsiteX34" fmla="*/ 279763 w 449143"/>
                <a:gd name="connsiteY34" fmla="*/ 473589 h 557424"/>
                <a:gd name="connsiteX35" fmla="*/ 293085 w 449143"/>
                <a:gd name="connsiteY35" fmla="*/ 506873 h 557424"/>
                <a:gd name="connsiteX36" fmla="*/ 363501 w 449143"/>
                <a:gd name="connsiteY36" fmla="*/ 473589 h 557424"/>
                <a:gd name="connsiteX37" fmla="*/ 412983 w 449143"/>
                <a:gd name="connsiteY37" fmla="*/ 437451 h 557424"/>
                <a:gd name="connsiteX38" fmla="*/ 436773 w 449143"/>
                <a:gd name="connsiteY38" fmla="*/ 381343 h 557424"/>
                <a:gd name="connsiteX39" fmla="*/ 449143 w 449143"/>
                <a:gd name="connsiteY39" fmla="*/ 300510 h 557424"/>
                <a:gd name="connsiteX40" fmla="*/ 423451 w 449143"/>
                <a:gd name="connsiteY40" fmla="*/ 273883 h 557424"/>
                <a:gd name="connsiteX0" fmla="*/ 423451 w 449143"/>
                <a:gd name="connsiteY0" fmla="*/ 273883 h 557424"/>
                <a:gd name="connsiteX1" fmla="*/ 366356 w 449143"/>
                <a:gd name="connsiteY1" fmla="*/ 293853 h 557424"/>
                <a:gd name="connsiteX2" fmla="*/ 356840 w 449143"/>
                <a:gd name="connsiteY2" fmla="*/ 264373 h 557424"/>
                <a:gd name="connsiteX3" fmla="*/ 386339 w 449143"/>
                <a:gd name="connsiteY3" fmla="*/ 240598 h 557424"/>
                <a:gd name="connsiteX4" fmla="*/ 379678 w 449143"/>
                <a:gd name="connsiteY4" fmla="*/ 220628 h 557424"/>
                <a:gd name="connsiteX5" fmla="*/ 379678 w 449143"/>
                <a:gd name="connsiteY5" fmla="*/ 197804 h 557424"/>
                <a:gd name="connsiteX6" fmla="*/ 432966 w 449143"/>
                <a:gd name="connsiteY6" fmla="*/ 127431 h 557424"/>
                <a:gd name="connsiteX7" fmla="*/ 419644 w 449143"/>
                <a:gd name="connsiteY7" fmla="*/ 80833 h 557424"/>
                <a:gd name="connsiteX8" fmla="*/ 419644 w 449143"/>
                <a:gd name="connsiteY8" fmla="*/ 79882 h 557424"/>
                <a:gd name="connsiteX9" fmla="*/ 356840 w 449143"/>
                <a:gd name="connsiteY9" fmla="*/ 67520 h 557424"/>
                <a:gd name="connsiteX10" fmla="*/ 316874 w 449143"/>
                <a:gd name="connsiteY10" fmla="*/ 0 h 557424"/>
                <a:gd name="connsiteX11" fmla="*/ 310213 w 449143"/>
                <a:gd name="connsiteY11" fmla="*/ 0 h 557424"/>
                <a:gd name="connsiteX12" fmla="*/ 253119 w 449143"/>
                <a:gd name="connsiteY12" fmla="*/ 57059 h 557424"/>
                <a:gd name="connsiteX13" fmla="*/ 206492 w 449143"/>
                <a:gd name="connsiteY13" fmla="*/ 57059 h 557424"/>
                <a:gd name="connsiteX14" fmla="*/ 203637 w 449143"/>
                <a:gd name="connsiteY14" fmla="*/ 53255 h 557424"/>
                <a:gd name="connsiteX15" fmla="*/ 119898 w 449143"/>
                <a:gd name="connsiteY15" fmla="*/ 46598 h 557424"/>
                <a:gd name="connsiteX16" fmla="*/ 97061 w 449143"/>
                <a:gd name="connsiteY16" fmla="*/ 73226 h 557424"/>
                <a:gd name="connsiteX17" fmla="*/ 113237 w 449143"/>
                <a:gd name="connsiteY17" fmla="*/ 130284 h 557424"/>
                <a:gd name="connsiteX18" fmla="*/ 90400 w 449143"/>
                <a:gd name="connsiteY18" fmla="*/ 153108 h 557424"/>
                <a:gd name="connsiteX19" fmla="*/ 53288 w 449143"/>
                <a:gd name="connsiteY19" fmla="*/ 139794 h 557424"/>
                <a:gd name="connsiteX20" fmla="*/ 13322 w 449143"/>
                <a:gd name="connsiteY20" fmla="*/ 136941 h 557424"/>
                <a:gd name="connsiteX21" fmla="*/ 0 w 449143"/>
                <a:gd name="connsiteY21" fmla="*/ 170226 h 557424"/>
                <a:gd name="connsiteX22" fmla="*/ 39966 w 449143"/>
                <a:gd name="connsiteY22" fmla="*/ 213020 h 557424"/>
                <a:gd name="connsiteX23" fmla="*/ 86593 w 449143"/>
                <a:gd name="connsiteY23" fmla="*/ 230137 h 557424"/>
                <a:gd name="connsiteX24" fmla="*/ 95234 w 449143"/>
                <a:gd name="connsiteY24" fmla="*/ 250108 h 557424"/>
                <a:gd name="connsiteX25" fmla="*/ 77077 w 449143"/>
                <a:gd name="connsiteY25" fmla="*/ 263422 h 557424"/>
                <a:gd name="connsiteX26" fmla="*/ 70416 w 449143"/>
                <a:gd name="connsiteY26" fmla="*/ 303363 h 557424"/>
                <a:gd name="connsiteX27" fmla="*/ 24084 w 449143"/>
                <a:gd name="connsiteY27" fmla="*/ 386758 h 557424"/>
                <a:gd name="connsiteX28" fmla="*/ 64050 w 449143"/>
                <a:gd name="connsiteY28" fmla="*/ 459033 h 557424"/>
                <a:gd name="connsiteX29" fmla="*/ 91132 w 449143"/>
                <a:gd name="connsiteY29" fmla="*/ 524871 h 557424"/>
                <a:gd name="connsiteX30" fmla="*/ 139881 w 449143"/>
                <a:gd name="connsiteY30" fmla="*/ 546814 h 557424"/>
                <a:gd name="connsiteX31" fmla="*/ 141566 w 449143"/>
                <a:gd name="connsiteY31" fmla="*/ 557424 h 557424"/>
                <a:gd name="connsiteX32" fmla="*/ 156058 w 449143"/>
                <a:gd name="connsiteY32" fmla="*/ 506873 h 557424"/>
                <a:gd name="connsiteX33" fmla="*/ 246458 w 449143"/>
                <a:gd name="connsiteY33" fmla="*/ 481196 h 557424"/>
                <a:gd name="connsiteX34" fmla="*/ 273397 w 449143"/>
                <a:gd name="connsiteY34" fmla="*/ 477833 h 557424"/>
                <a:gd name="connsiteX35" fmla="*/ 293085 w 449143"/>
                <a:gd name="connsiteY35" fmla="*/ 506873 h 557424"/>
                <a:gd name="connsiteX36" fmla="*/ 363501 w 449143"/>
                <a:gd name="connsiteY36" fmla="*/ 473589 h 557424"/>
                <a:gd name="connsiteX37" fmla="*/ 412983 w 449143"/>
                <a:gd name="connsiteY37" fmla="*/ 437451 h 557424"/>
                <a:gd name="connsiteX38" fmla="*/ 436773 w 449143"/>
                <a:gd name="connsiteY38" fmla="*/ 381343 h 557424"/>
                <a:gd name="connsiteX39" fmla="*/ 449143 w 449143"/>
                <a:gd name="connsiteY39" fmla="*/ 300510 h 557424"/>
                <a:gd name="connsiteX40" fmla="*/ 423451 w 449143"/>
                <a:gd name="connsiteY40" fmla="*/ 273883 h 557424"/>
                <a:gd name="connsiteX0" fmla="*/ 423451 w 449143"/>
                <a:gd name="connsiteY0" fmla="*/ 273883 h 557424"/>
                <a:gd name="connsiteX1" fmla="*/ 366356 w 449143"/>
                <a:gd name="connsiteY1" fmla="*/ 293853 h 557424"/>
                <a:gd name="connsiteX2" fmla="*/ 356840 w 449143"/>
                <a:gd name="connsiteY2" fmla="*/ 264373 h 557424"/>
                <a:gd name="connsiteX3" fmla="*/ 386339 w 449143"/>
                <a:gd name="connsiteY3" fmla="*/ 240598 h 557424"/>
                <a:gd name="connsiteX4" fmla="*/ 379678 w 449143"/>
                <a:gd name="connsiteY4" fmla="*/ 220628 h 557424"/>
                <a:gd name="connsiteX5" fmla="*/ 379678 w 449143"/>
                <a:gd name="connsiteY5" fmla="*/ 197804 h 557424"/>
                <a:gd name="connsiteX6" fmla="*/ 432966 w 449143"/>
                <a:gd name="connsiteY6" fmla="*/ 127431 h 557424"/>
                <a:gd name="connsiteX7" fmla="*/ 419644 w 449143"/>
                <a:gd name="connsiteY7" fmla="*/ 80833 h 557424"/>
                <a:gd name="connsiteX8" fmla="*/ 419644 w 449143"/>
                <a:gd name="connsiteY8" fmla="*/ 79882 h 557424"/>
                <a:gd name="connsiteX9" fmla="*/ 356840 w 449143"/>
                <a:gd name="connsiteY9" fmla="*/ 67520 h 557424"/>
                <a:gd name="connsiteX10" fmla="*/ 316874 w 449143"/>
                <a:gd name="connsiteY10" fmla="*/ 0 h 557424"/>
                <a:gd name="connsiteX11" fmla="*/ 310213 w 449143"/>
                <a:gd name="connsiteY11" fmla="*/ 0 h 557424"/>
                <a:gd name="connsiteX12" fmla="*/ 253119 w 449143"/>
                <a:gd name="connsiteY12" fmla="*/ 57059 h 557424"/>
                <a:gd name="connsiteX13" fmla="*/ 206492 w 449143"/>
                <a:gd name="connsiteY13" fmla="*/ 57059 h 557424"/>
                <a:gd name="connsiteX14" fmla="*/ 203637 w 449143"/>
                <a:gd name="connsiteY14" fmla="*/ 53255 h 557424"/>
                <a:gd name="connsiteX15" fmla="*/ 119898 w 449143"/>
                <a:gd name="connsiteY15" fmla="*/ 46598 h 557424"/>
                <a:gd name="connsiteX16" fmla="*/ 97061 w 449143"/>
                <a:gd name="connsiteY16" fmla="*/ 73226 h 557424"/>
                <a:gd name="connsiteX17" fmla="*/ 113237 w 449143"/>
                <a:gd name="connsiteY17" fmla="*/ 130284 h 557424"/>
                <a:gd name="connsiteX18" fmla="*/ 90400 w 449143"/>
                <a:gd name="connsiteY18" fmla="*/ 153108 h 557424"/>
                <a:gd name="connsiteX19" fmla="*/ 53288 w 449143"/>
                <a:gd name="connsiteY19" fmla="*/ 139794 h 557424"/>
                <a:gd name="connsiteX20" fmla="*/ 13322 w 449143"/>
                <a:gd name="connsiteY20" fmla="*/ 136941 h 557424"/>
                <a:gd name="connsiteX21" fmla="*/ 0 w 449143"/>
                <a:gd name="connsiteY21" fmla="*/ 170226 h 557424"/>
                <a:gd name="connsiteX22" fmla="*/ 39966 w 449143"/>
                <a:gd name="connsiteY22" fmla="*/ 213020 h 557424"/>
                <a:gd name="connsiteX23" fmla="*/ 86593 w 449143"/>
                <a:gd name="connsiteY23" fmla="*/ 230137 h 557424"/>
                <a:gd name="connsiteX24" fmla="*/ 95234 w 449143"/>
                <a:gd name="connsiteY24" fmla="*/ 250108 h 557424"/>
                <a:gd name="connsiteX25" fmla="*/ 77077 w 449143"/>
                <a:gd name="connsiteY25" fmla="*/ 263422 h 557424"/>
                <a:gd name="connsiteX26" fmla="*/ 70416 w 449143"/>
                <a:gd name="connsiteY26" fmla="*/ 303363 h 557424"/>
                <a:gd name="connsiteX27" fmla="*/ 24084 w 449143"/>
                <a:gd name="connsiteY27" fmla="*/ 386758 h 557424"/>
                <a:gd name="connsiteX28" fmla="*/ 64050 w 449143"/>
                <a:gd name="connsiteY28" fmla="*/ 459033 h 557424"/>
                <a:gd name="connsiteX29" fmla="*/ 91132 w 449143"/>
                <a:gd name="connsiteY29" fmla="*/ 524871 h 557424"/>
                <a:gd name="connsiteX30" fmla="*/ 139881 w 449143"/>
                <a:gd name="connsiteY30" fmla="*/ 546814 h 557424"/>
                <a:gd name="connsiteX31" fmla="*/ 141566 w 449143"/>
                <a:gd name="connsiteY31" fmla="*/ 557424 h 557424"/>
                <a:gd name="connsiteX32" fmla="*/ 156058 w 449143"/>
                <a:gd name="connsiteY32" fmla="*/ 506873 h 557424"/>
                <a:gd name="connsiteX33" fmla="*/ 246458 w 449143"/>
                <a:gd name="connsiteY33" fmla="*/ 481196 h 557424"/>
                <a:gd name="connsiteX34" fmla="*/ 273397 w 449143"/>
                <a:gd name="connsiteY34" fmla="*/ 477833 h 557424"/>
                <a:gd name="connsiteX35" fmla="*/ 284597 w 449143"/>
                <a:gd name="connsiteY35" fmla="*/ 515361 h 557424"/>
                <a:gd name="connsiteX36" fmla="*/ 363501 w 449143"/>
                <a:gd name="connsiteY36" fmla="*/ 473589 h 557424"/>
                <a:gd name="connsiteX37" fmla="*/ 412983 w 449143"/>
                <a:gd name="connsiteY37" fmla="*/ 437451 h 557424"/>
                <a:gd name="connsiteX38" fmla="*/ 436773 w 449143"/>
                <a:gd name="connsiteY38" fmla="*/ 381343 h 557424"/>
                <a:gd name="connsiteX39" fmla="*/ 449143 w 449143"/>
                <a:gd name="connsiteY39" fmla="*/ 300510 h 557424"/>
                <a:gd name="connsiteX40" fmla="*/ 423451 w 449143"/>
                <a:gd name="connsiteY40" fmla="*/ 273883 h 557424"/>
                <a:gd name="connsiteX0" fmla="*/ 419207 w 449143"/>
                <a:gd name="connsiteY0" fmla="*/ 265395 h 557424"/>
                <a:gd name="connsiteX1" fmla="*/ 366356 w 449143"/>
                <a:gd name="connsiteY1" fmla="*/ 293853 h 557424"/>
                <a:gd name="connsiteX2" fmla="*/ 356840 w 449143"/>
                <a:gd name="connsiteY2" fmla="*/ 264373 h 557424"/>
                <a:gd name="connsiteX3" fmla="*/ 386339 w 449143"/>
                <a:gd name="connsiteY3" fmla="*/ 240598 h 557424"/>
                <a:gd name="connsiteX4" fmla="*/ 379678 w 449143"/>
                <a:gd name="connsiteY4" fmla="*/ 220628 h 557424"/>
                <a:gd name="connsiteX5" fmla="*/ 379678 w 449143"/>
                <a:gd name="connsiteY5" fmla="*/ 197804 h 557424"/>
                <a:gd name="connsiteX6" fmla="*/ 432966 w 449143"/>
                <a:gd name="connsiteY6" fmla="*/ 127431 h 557424"/>
                <a:gd name="connsiteX7" fmla="*/ 419644 w 449143"/>
                <a:gd name="connsiteY7" fmla="*/ 80833 h 557424"/>
                <a:gd name="connsiteX8" fmla="*/ 419644 w 449143"/>
                <a:gd name="connsiteY8" fmla="*/ 79882 h 557424"/>
                <a:gd name="connsiteX9" fmla="*/ 356840 w 449143"/>
                <a:gd name="connsiteY9" fmla="*/ 67520 h 557424"/>
                <a:gd name="connsiteX10" fmla="*/ 316874 w 449143"/>
                <a:gd name="connsiteY10" fmla="*/ 0 h 557424"/>
                <a:gd name="connsiteX11" fmla="*/ 310213 w 449143"/>
                <a:gd name="connsiteY11" fmla="*/ 0 h 557424"/>
                <a:gd name="connsiteX12" fmla="*/ 253119 w 449143"/>
                <a:gd name="connsiteY12" fmla="*/ 57059 h 557424"/>
                <a:gd name="connsiteX13" fmla="*/ 206492 w 449143"/>
                <a:gd name="connsiteY13" fmla="*/ 57059 h 557424"/>
                <a:gd name="connsiteX14" fmla="*/ 203637 w 449143"/>
                <a:gd name="connsiteY14" fmla="*/ 53255 h 557424"/>
                <a:gd name="connsiteX15" fmla="*/ 119898 w 449143"/>
                <a:gd name="connsiteY15" fmla="*/ 46598 h 557424"/>
                <a:gd name="connsiteX16" fmla="*/ 97061 w 449143"/>
                <a:gd name="connsiteY16" fmla="*/ 73226 h 557424"/>
                <a:gd name="connsiteX17" fmla="*/ 113237 w 449143"/>
                <a:gd name="connsiteY17" fmla="*/ 130284 h 557424"/>
                <a:gd name="connsiteX18" fmla="*/ 90400 w 449143"/>
                <a:gd name="connsiteY18" fmla="*/ 153108 h 557424"/>
                <a:gd name="connsiteX19" fmla="*/ 53288 w 449143"/>
                <a:gd name="connsiteY19" fmla="*/ 139794 h 557424"/>
                <a:gd name="connsiteX20" fmla="*/ 13322 w 449143"/>
                <a:gd name="connsiteY20" fmla="*/ 136941 h 557424"/>
                <a:gd name="connsiteX21" fmla="*/ 0 w 449143"/>
                <a:gd name="connsiteY21" fmla="*/ 170226 h 557424"/>
                <a:gd name="connsiteX22" fmla="*/ 39966 w 449143"/>
                <a:gd name="connsiteY22" fmla="*/ 213020 h 557424"/>
                <a:gd name="connsiteX23" fmla="*/ 86593 w 449143"/>
                <a:gd name="connsiteY23" fmla="*/ 230137 h 557424"/>
                <a:gd name="connsiteX24" fmla="*/ 95234 w 449143"/>
                <a:gd name="connsiteY24" fmla="*/ 250108 h 557424"/>
                <a:gd name="connsiteX25" fmla="*/ 77077 w 449143"/>
                <a:gd name="connsiteY25" fmla="*/ 263422 h 557424"/>
                <a:gd name="connsiteX26" fmla="*/ 70416 w 449143"/>
                <a:gd name="connsiteY26" fmla="*/ 303363 h 557424"/>
                <a:gd name="connsiteX27" fmla="*/ 24084 w 449143"/>
                <a:gd name="connsiteY27" fmla="*/ 386758 h 557424"/>
                <a:gd name="connsiteX28" fmla="*/ 64050 w 449143"/>
                <a:gd name="connsiteY28" fmla="*/ 459033 h 557424"/>
                <a:gd name="connsiteX29" fmla="*/ 91132 w 449143"/>
                <a:gd name="connsiteY29" fmla="*/ 524871 h 557424"/>
                <a:gd name="connsiteX30" fmla="*/ 139881 w 449143"/>
                <a:gd name="connsiteY30" fmla="*/ 546814 h 557424"/>
                <a:gd name="connsiteX31" fmla="*/ 141566 w 449143"/>
                <a:gd name="connsiteY31" fmla="*/ 557424 h 557424"/>
                <a:gd name="connsiteX32" fmla="*/ 156058 w 449143"/>
                <a:gd name="connsiteY32" fmla="*/ 506873 h 557424"/>
                <a:gd name="connsiteX33" fmla="*/ 246458 w 449143"/>
                <a:gd name="connsiteY33" fmla="*/ 481196 h 557424"/>
                <a:gd name="connsiteX34" fmla="*/ 273397 w 449143"/>
                <a:gd name="connsiteY34" fmla="*/ 477833 h 557424"/>
                <a:gd name="connsiteX35" fmla="*/ 284597 w 449143"/>
                <a:gd name="connsiteY35" fmla="*/ 515361 h 557424"/>
                <a:gd name="connsiteX36" fmla="*/ 363501 w 449143"/>
                <a:gd name="connsiteY36" fmla="*/ 473589 h 557424"/>
                <a:gd name="connsiteX37" fmla="*/ 412983 w 449143"/>
                <a:gd name="connsiteY37" fmla="*/ 437451 h 557424"/>
                <a:gd name="connsiteX38" fmla="*/ 436773 w 449143"/>
                <a:gd name="connsiteY38" fmla="*/ 381343 h 557424"/>
                <a:gd name="connsiteX39" fmla="*/ 449143 w 449143"/>
                <a:gd name="connsiteY39" fmla="*/ 300510 h 557424"/>
                <a:gd name="connsiteX40" fmla="*/ 419207 w 449143"/>
                <a:gd name="connsiteY40" fmla="*/ 265395 h 557424"/>
                <a:gd name="connsiteX0" fmla="*/ 419207 w 449143"/>
                <a:gd name="connsiteY0" fmla="*/ 265395 h 557424"/>
                <a:gd name="connsiteX1" fmla="*/ 368478 w 449143"/>
                <a:gd name="connsiteY1" fmla="*/ 285365 h 557424"/>
                <a:gd name="connsiteX2" fmla="*/ 356840 w 449143"/>
                <a:gd name="connsiteY2" fmla="*/ 264373 h 557424"/>
                <a:gd name="connsiteX3" fmla="*/ 386339 w 449143"/>
                <a:gd name="connsiteY3" fmla="*/ 240598 h 557424"/>
                <a:gd name="connsiteX4" fmla="*/ 379678 w 449143"/>
                <a:gd name="connsiteY4" fmla="*/ 220628 h 557424"/>
                <a:gd name="connsiteX5" fmla="*/ 379678 w 449143"/>
                <a:gd name="connsiteY5" fmla="*/ 197804 h 557424"/>
                <a:gd name="connsiteX6" fmla="*/ 432966 w 449143"/>
                <a:gd name="connsiteY6" fmla="*/ 127431 h 557424"/>
                <a:gd name="connsiteX7" fmla="*/ 419644 w 449143"/>
                <a:gd name="connsiteY7" fmla="*/ 80833 h 557424"/>
                <a:gd name="connsiteX8" fmla="*/ 419644 w 449143"/>
                <a:gd name="connsiteY8" fmla="*/ 79882 h 557424"/>
                <a:gd name="connsiteX9" fmla="*/ 356840 w 449143"/>
                <a:gd name="connsiteY9" fmla="*/ 67520 h 557424"/>
                <a:gd name="connsiteX10" fmla="*/ 316874 w 449143"/>
                <a:gd name="connsiteY10" fmla="*/ 0 h 557424"/>
                <a:gd name="connsiteX11" fmla="*/ 310213 w 449143"/>
                <a:gd name="connsiteY11" fmla="*/ 0 h 557424"/>
                <a:gd name="connsiteX12" fmla="*/ 253119 w 449143"/>
                <a:gd name="connsiteY12" fmla="*/ 57059 h 557424"/>
                <a:gd name="connsiteX13" fmla="*/ 206492 w 449143"/>
                <a:gd name="connsiteY13" fmla="*/ 57059 h 557424"/>
                <a:gd name="connsiteX14" fmla="*/ 203637 w 449143"/>
                <a:gd name="connsiteY14" fmla="*/ 53255 h 557424"/>
                <a:gd name="connsiteX15" fmla="*/ 119898 w 449143"/>
                <a:gd name="connsiteY15" fmla="*/ 46598 h 557424"/>
                <a:gd name="connsiteX16" fmla="*/ 97061 w 449143"/>
                <a:gd name="connsiteY16" fmla="*/ 73226 h 557424"/>
                <a:gd name="connsiteX17" fmla="*/ 113237 w 449143"/>
                <a:gd name="connsiteY17" fmla="*/ 130284 h 557424"/>
                <a:gd name="connsiteX18" fmla="*/ 90400 w 449143"/>
                <a:gd name="connsiteY18" fmla="*/ 153108 h 557424"/>
                <a:gd name="connsiteX19" fmla="*/ 53288 w 449143"/>
                <a:gd name="connsiteY19" fmla="*/ 139794 h 557424"/>
                <a:gd name="connsiteX20" fmla="*/ 13322 w 449143"/>
                <a:gd name="connsiteY20" fmla="*/ 136941 h 557424"/>
                <a:gd name="connsiteX21" fmla="*/ 0 w 449143"/>
                <a:gd name="connsiteY21" fmla="*/ 170226 h 557424"/>
                <a:gd name="connsiteX22" fmla="*/ 39966 w 449143"/>
                <a:gd name="connsiteY22" fmla="*/ 213020 h 557424"/>
                <a:gd name="connsiteX23" fmla="*/ 86593 w 449143"/>
                <a:gd name="connsiteY23" fmla="*/ 230137 h 557424"/>
                <a:gd name="connsiteX24" fmla="*/ 95234 w 449143"/>
                <a:gd name="connsiteY24" fmla="*/ 250108 h 557424"/>
                <a:gd name="connsiteX25" fmla="*/ 77077 w 449143"/>
                <a:gd name="connsiteY25" fmla="*/ 263422 h 557424"/>
                <a:gd name="connsiteX26" fmla="*/ 70416 w 449143"/>
                <a:gd name="connsiteY26" fmla="*/ 303363 h 557424"/>
                <a:gd name="connsiteX27" fmla="*/ 24084 w 449143"/>
                <a:gd name="connsiteY27" fmla="*/ 386758 h 557424"/>
                <a:gd name="connsiteX28" fmla="*/ 64050 w 449143"/>
                <a:gd name="connsiteY28" fmla="*/ 459033 h 557424"/>
                <a:gd name="connsiteX29" fmla="*/ 91132 w 449143"/>
                <a:gd name="connsiteY29" fmla="*/ 524871 h 557424"/>
                <a:gd name="connsiteX30" fmla="*/ 139881 w 449143"/>
                <a:gd name="connsiteY30" fmla="*/ 546814 h 557424"/>
                <a:gd name="connsiteX31" fmla="*/ 141566 w 449143"/>
                <a:gd name="connsiteY31" fmla="*/ 557424 h 557424"/>
                <a:gd name="connsiteX32" fmla="*/ 156058 w 449143"/>
                <a:gd name="connsiteY32" fmla="*/ 506873 h 557424"/>
                <a:gd name="connsiteX33" fmla="*/ 246458 w 449143"/>
                <a:gd name="connsiteY33" fmla="*/ 481196 h 557424"/>
                <a:gd name="connsiteX34" fmla="*/ 273397 w 449143"/>
                <a:gd name="connsiteY34" fmla="*/ 477833 h 557424"/>
                <a:gd name="connsiteX35" fmla="*/ 284597 w 449143"/>
                <a:gd name="connsiteY35" fmla="*/ 515361 h 557424"/>
                <a:gd name="connsiteX36" fmla="*/ 363501 w 449143"/>
                <a:gd name="connsiteY36" fmla="*/ 473589 h 557424"/>
                <a:gd name="connsiteX37" fmla="*/ 412983 w 449143"/>
                <a:gd name="connsiteY37" fmla="*/ 437451 h 557424"/>
                <a:gd name="connsiteX38" fmla="*/ 436773 w 449143"/>
                <a:gd name="connsiteY38" fmla="*/ 381343 h 557424"/>
                <a:gd name="connsiteX39" fmla="*/ 449143 w 449143"/>
                <a:gd name="connsiteY39" fmla="*/ 300510 h 557424"/>
                <a:gd name="connsiteX40" fmla="*/ 419207 w 449143"/>
                <a:gd name="connsiteY40" fmla="*/ 265395 h 557424"/>
                <a:gd name="connsiteX0" fmla="*/ 419207 w 449143"/>
                <a:gd name="connsiteY0" fmla="*/ 265395 h 557424"/>
                <a:gd name="connsiteX1" fmla="*/ 368478 w 449143"/>
                <a:gd name="connsiteY1" fmla="*/ 285365 h 557424"/>
                <a:gd name="connsiteX2" fmla="*/ 356840 w 449143"/>
                <a:gd name="connsiteY2" fmla="*/ 264373 h 557424"/>
                <a:gd name="connsiteX3" fmla="*/ 386339 w 449143"/>
                <a:gd name="connsiteY3" fmla="*/ 240598 h 557424"/>
                <a:gd name="connsiteX4" fmla="*/ 379678 w 449143"/>
                <a:gd name="connsiteY4" fmla="*/ 220628 h 557424"/>
                <a:gd name="connsiteX5" fmla="*/ 379678 w 449143"/>
                <a:gd name="connsiteY5" fmla="*/ 197804 h 557424"/>
                <a:gd name="connsiteX6" fmla="*/ 432966 w 449143"/>
                <a:gd name="connsiteY6" fmla="*/ 127431 h 557424"/>
                <a:gd name="connsiteX7" fmla="*/ 419644 w 449143"/>
                <a:gd name="connsiteY7" fmla="*/ 80833 h 557424"/>
                <a:gd name="connsiteX8" fmla="*/ 419644 w 449143"/>
                <a:gd name="connsiteY8" fmla="*/ 79882 h 557424"/>
                <a:gd name="connsiteX9" fmla="*/ 356840 w 449143"/>
                <a:gd name="connsiteY9" fmla="*/ 67520 h 557424"/>
                <a:gd name="connsiteX10" fmla="*/ 316874 w 449143"/>
                <a:gd name="connsiteY10" fmla="*/ 0 h 557424"/>
                <a:gd name="connsiteX11" fmla="*/ 310213 w 449143"/>
                <a:gd name="connsiteY11" fmla="*/ 0 h 557424"/>
                <a:gd name="connsiteX12" fmla="*/ 253119 w 449143"/>
                <a:gd name="connsiteY12" fmla="*/ 57059 h 557424"/>
                <a:gd name="connsiteX13" fmla="*/ 206492 w 449143"/>
                <a:gd name="connsiteY13" fmla="*/ 57059 h 557424"/>
                <a:gd name="connsiteX14" fmla="*/ 203637 w 449143"/>
                <a:gd name="connsiteY14" fmla="*/ 53255 h 557424"/>
                <a:gd name="connsiteX15" fmla="*/ 119898 w 449143"/>
                <a:gd name="connsiteY15" fmla="*/ 46598 h 557424"/>
                <a:gd name="connsiteX16" fmla="*/ 97061 w 449143"/>
                <a:gd name="connsiteY16" fmla="*/ 73226 h 557424"/>
                <a:gd name="connsiteX17" fmla="*/ 113237 w 449143"/>
                <a:gd name="connsiteY17" fmla="*/ 130284 h 557424"/>
                <a:gd name="connsiteX18" fmla="*/ 90400 w 449143"/>
                <a:gd name="connsiteY18" fmla="*/ 153108 h 557424"/>
                <a:gd name="connsiteX19" fmla="*/ 49044 w 449143"/>
                <a:gd name="connsiteY19" fmla="*/ 133428 h 557424"/>
                <a:gd name="connsiteX20" fmla="*/ 13322 w 449143"/>
                <a:gd name="connsiteY20" fmla="*/ 136941 h 557424"/>
                <a:gd name="connsiteX21" fmla="*/ 0 w 449143"/>
                <a:gd name="connsiteY21" fmla="*/ 170226 h 557424"/>
                <a:gd name="connsiteX22" fmla="*/ 39966 w 449143"/>
                <a:gd name="connsiteY22" fmla="*/ 213020 h 557424"/>
                <a:gd name="connsiteX23" fmla="*/ 86593 w 449143"/>
                <a:gd name="connsiteY23" fmla="*/ 230137 h 557424"/>
                <a:gd name="connsiteX24" fmla="*/ 95234 w 449143"/>
                <a:gd name="connsiteY24" fmla="*/ 250108 h 557424"/>
                <a:gd name="connsiteX25" fmla="*/ 77077 w 449143"/>
                <a:gd name="connsiteY25" fmla="*/ 263422 h 557424"/>
                <a:gd name="connsiteX26" fmla="*/ 70416 w 449143"/>
                <a:gd name="connsiteY26" fmla="*/ 303363 h 557424"/>
                <a:gd name="connsiteX27" fmla="*/ 24084 w 449143"/>
                <a:gd name="connsiteY27" fmla="*/ 386758 h 557424"/>
                <a:gd name="connsiteX28" fmla="*/ 64050 w 449143"/>
                <a:gd name="connsiteY28" fmla="*/ 459033 h 557424"/>
                <a:gd name="connsiteX29" fmla="*/ 91132 w 449143"/>
                <a:gd name="connsiteY29" fmla="*/ 524871 h 557424"/>
                <a:gd name="connsiteX30" fmla="*/ 139881 w 449143"/>
                <a:gd name="connsiteY30" fmla="*/ 546814 h 557424"/>
                <a:gd name="connsiteX31" fmla="*/ 141566 w 449143"/>
                <a:gd name="connsiteY31" fmla="*/ 557424 h 557424"/>
                <a:gd name="connsiteX32" fmla="*/ 156058 w 449143"/>
                <a:gd name="connsiteY32" fmla="*/ 506873 h 557424"/>
                <a:gd name="connsiteX33" fmla="*/ 246458 w 449143"/>
                <a:gd name="connsiteY33" fmla="*/ 481196 h 557424"/>
                <a:gd name="connsiteX34" fmla="*/ 273397 w 449143"/>
                <a:gd name="connsiteY34" fmla="*/ 477833 h 557424"/>
                <a:gd name="connsiteX35" fmla="*/ 284597 w 449143"/>
                <a:gd name="connsiteY35" fmla="*/ 515361 h 557424"/>
                <a:gd name="connsiteX36" fmla="*/ 363501 w 449143"/>
                <a:gd name="connsiteY36" fmla="*/ 473589 h 557424"/>
                <a:gd name="connsiteX37" fmla="*/ 412983 w 449143"/>
                <a:gd name="connsiteY37" fmla="*/ 437451 h 557424"/>
                <a:gd name="connsiteX38" fmla="*/ 436773 w 449143"/>
                <a:gd name="connsiteY38" fmla="*/ 381343 h 557424"/>
                <a:gd name="connsiteX39" fmla="*/ 449143 w 449143"/>
                <a:gd name="connsiteY39" fmla="*/ 300510 h 557424"/>
                <a:gd name="connsiteX40" fmla="*/ 419207 w 449143"/>
                <a:gd name="connsiteY40" fmla="*/ 265395 h 557424"/>
                <a:gd name="connsiteX0" fmla="*/ 419207 w 449143"/>
                <a:gd name="connsiteY0" fmla="*/ 265395 h 557424"/>
                <a:gd name="connsiteX1" fmla="*/ 368478 w 449143"/>
                <a:gd name="connsiteY1" fmla="*/ 285365 h 557424"/>
                <a:gd name="connsiteX2" fmla="*/ 356840 w 449143"/>
                <a:gd name="connsiteY2" fmla="*/ 264373 h 557424"/>
                <a:gd name="connsiteX3" fmla="*/ 386339 w 449143"/>
                <a:gd name="connsiteY3" fmla="*/ 240598 h 557424"/>
                <a:gd name="connsiteX4" fmla="*/ 379678 w 449143"/>
                <a:gd name="connsiteY4" fmla="*/ 220628 h 557424"/>
                <a:gd name="connsiteX5" fmla="*/ 379678 w 449143"/>
                <a:gd name="connsiteY5" fmla="*/ 197804 h 557424"/>
                <a:gd name="connsiteX6" fmla="*/ 432966 w 449143"/>
                <a:gd name="connsiteY6" fmla="*/ 127431 h 557424"/>
                <a:gd name="connsiteX7" fmla="*/ 419644 w 449143"/>
                <a:gd name="connsiteY7" fmla="*/ 80833 h 557424"/>
                <a:gd name="connsiteX8" fmla="*/ 419644 w 449143"/>
                <a:gd name="connsiteY8" fmla="*/ 79882 h 557424"/>
                <a:gd name="connsiteX9" fmla="*/ 356840 w 449143"/>
                <a:gd name="connsiteY9" fmla="*/ 67520 h 557424"/>
                <a:gd name="connsiteX10" fmla="*/ 316874 w 449143"/>
                <a:gd name="connsiteY10" fmla="*/ 0 h 557424"/>
                <a:gd name="connsiteX11" fmla="*/ 310213 w 449143"/>
                <a:gd name="connsiteY11" fmla="*/ 0 h 557424"/>
                <a:gd name="connsiteX12" fmla="*/ 253119 w 449143"/>
                <a:gd name="connsiteY12" fmla="*/ 57059 h 557424"/>
                <a:gd name="connsiteX13" fmla="*/ 206492 w 449143"/>
                <a:gd name="connsiteY13" fmla="*/ 57059 h 557424"/>
                <a:gd name="connsiteX14" fmla="*/ 203637 w 449143"/>
                <a:gd name="connsiteY14" fmla="*/ 53255 h 557424"/>
                <a:gd name="connsiteX15" fmla="*/ 119898 w 449143"/>
                <a:gd name="connsiteY15" fmla="*/ 46598 h 557424"/>
                <a:gd name="connsiteX16" fmla="*/ 97061 w 449143"/>
                <a:gd name="connsiteY16" fmla="*/ 73226 h 557424"/>
                <a:gd name="connsiteX17" fmla="*/ 113237 w 449143"/>
                <a:gd name="connsiteY17" fmla="*/ 130284 h 557424"/>
                <a:gd name="connsiteX18" fmla="*/ 92522 w 449143"/>
                <a:gd name="connsiteY18" fmla="*/ 146742 h 557424"/>
                <a:gd name="connsiteX19" fmla="*/ 49044 w 449143"/>
                <a:gd name="connsiteY19" fmla="*/ 133428 h 557424"/>
                <a:gd name="connsiteX20" fmla="*/ 13322 w 449143"/>
                <a:gd name="connsiteY20" fmla="*/ 136941 h 557424"/>
                <a:gd name="connsiteX21" fmla="*/ 0 w 449143"/>
                <a:gd name="connsiteY21" fmla="*/ 170226 h 557424"/>
                <a:gd name="connsiteX22" fmla="*/ 39966 w 449143"/>
                <a:gd name="connsiteY22" fmla="*/ 213020 h 557424"/>
                <a:gd name="connsiteX23" fmla="*/ 86593 w 449143"/>
                <a:gd name="connsiteY23" fmla="*/ 230137 h 557424"/>
                <a:gd name="connsiteX24" fmla="*/ 95234 w 449143"/>
                <a:gd name="connsiteY24" fmla="*/ 250108 h 557424"/>
                <a:gd name="connsiteX25" fmla="*/ 77077 w 449143"/>
                <a:gd name="connsiteY25" fmla="*/ 263422 h 557424"/>
                <a:gd name="connsiteX26" fmla="*/ 70416 w 449143"/>
                <a:gd name="connsiteY26" fmla="*/ 303363 h 557424"/>
                <a:gd name="connsiteX27" fmla="*/ 24084 w 449143"/>
                <a:gd name="connsiteY27" fmla="*/ 386758 h 557424"/>
                <a:gd name="connsiteX28" fmla="*/ 64050 w 449143"/>
                <a:gd name="connsiteY28" fmla="*/ 459033 h 557424"/>
                <a:gd name="connsiteX29" fmla="*/ 91132 w 449143"/>
                <a:gd name="connsiteY29" fmla="*/ 524871 h 557424"/>
                <a:gd name="connsiteX30" fmla="*/ 139881 w 449143"/>
                <a:gd name="connsiteY30" fmla="*/ 546814 h 557424"/>
                <a:gd name="connsiteX31" fmla="*/ 141566 w 449143"/>
                <a:gd name="connsiteY31" fmla="*/ 557424 h 557424"/>
                <a:gd name="connsiteX32" fmla="*/ 156058 w 449143"/>
                <a:gd name="connsiteY32" fmla="*/ 506873 h 557424"/>
                <a:gd name="connsiteX33" fmla="*/ 246458 w 449143"/>
                <a:gd name="connsiteY33" fmla="*/ 481196 h 557424"/>
                <a:gd name="connsiteX34" fmla="*/ 273397 w 449143"/>
                <a:gd name="connsiteY34" fmla="*/ 477833 h 557424"/>
                <a:gd name="connsiteX35" fmla="*/ 284597 w 449143"/>
                <a:gd name="connsiteY35" fmla="*/ 515361 h 557424"/>
                <a:gd name="connsiteX36" fmla="*/ 363501 w 449143"/>
                <a:gd name="connsiteY36" fmla="*/ 473589 h 557424"/>
                <a:gd name="connsiteX37" fmla="*/ 412983 w 449143"/>
                <a:gd name="connsiteY37" fmla="*/ 437451 h 557424"/>
                <a:gd name="connsiteX38" fmla="*/ 436773 w 449143"/>
                <a:gd name="connsiteY38" fmla="*/ 381343 h 557424"/>
                <a:gd name="connsiteX39" fmla="*/ 449143 w 449143"/>
                <a:gd name="connsiteY39" fmla="*/ 300510 h 557424"/>
                <a:gd name="connsiteX40" fmla="*/ 419207 w 449143"/>
                <a:gd name="connsiteY40" fmla="*/ 265395 h 55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9143" h="557424">
                  <a:moveTo>
                    <a:pt x="419207" y="265395"/>
                  </a:moveTo>
                  <a:lnTo>
                    <a:pt x="368478" y="285365"/>
                  </a:lnTo>
                  <a:lnTo>
                    <a:pt x="356840" y="264373"/>
                  </a:lnTo>
                  <a:lnTo>
                    <a:pt x="386339" y="240598"/>
                  </a:lnTo>
                  <a:lnTo>
                    <a:pt x="379678" y="220628"/>
                  </a:lnTo>
                  <a:lnTo>
                    <a:pt x="379678" y="197804"/>
                  </a:lnTo>
                  <a:lnTo>
                    <a:pt x="432966" y="127431"/>
                  </a:lnTo>
                  <a:lnTo>
                    <a:pt x="419644" y="80833"/>
                  </a:lnTo>
                  <a:lnTo>
                    <a:pt x="419644" y="79882"/>
                  </a:lnTo>
                  <a:lnTo>
                    <a:pt x="356840" y="67520"/>
                  </a:lnTo>
                  <a:lnTo>
                    <a:pt x="316874" y="0"/>
                  </a:lnTo>
                  <a:lnTo>
                    <a:pt x="310213" y="0"/>
                  </a:lnTo>
                  <a:lnTo>
                    <a:pt x="253119" y="57059"/>
                  </a:lnTo>
                  <a:lnTo>
                    <a:pt x="206492" y="57059"/>
                  </a:lnTo>
                  <a:lnTo>
                    <a:pt x="203637" y="53255"/>
                  </a:lnTo>
                  <a:lnTo>
                    <a:pt x="119898" y="46598"/>
                  </a:lnTo>
                  <a:lnTo>
                    <a:pt x="97061" y="73226"/>
                  </a:lnTo>
                  <a:lnTo>
                    <a:pt x="113237" y="130284"/>
                  </a:lnTo>
                  <a:lnTo>
                    <a:pt x="92522" y="146742"/>
                  </a:lnTo>
                  <a:lnTo>
                    <a:pt x="49044" y="133428"/>
                  </a:lnTo>
                  <a:lnTo>
                    <a:pt x="13322" y="136941"/>
                  </a:lnTo>
                  <a:lnTo>
                    <a:pt x="0" y="170226"/>
                  </a:lnTo>
                  <a:lnTo>
                    <a:pt x="39966" y="213020"/>
                  </a:lnTo>
                  <a:lnTo>
                    <a:pt x="86593" y="230137"/>
                  </a:lnTo>
                  <a:lnTo>
                    <a:pt x="95234" y="250108"/>
                  </a:lnTo>
                  <a:lnTo>
                    <a:pt x="77077" y="263422"/>
                  </a:lnTo>
                  <a:lnTo>
                    <a:pt x="70416" y="303363"/>
                  </a:lnTo>
                  <a:lnTo>
                    <a:pt x="24084" y="386758"/>
                  </a:lnTo>
                  <a:lnTo>
                    <a:pt x="64050" y="459033"/>
                  </a:lnTo>
                  <a:lnTo>
                    <a:pt x="91132" y="524871"/>
                  </a:lnTo>
                  <a:lnTo>
                    <a:pt x="139881" y="546814"/>
                  </a:lnTo>
                  <a:lnTo>
                    <a:pt x="141566" y="557424"/>
                  </a:lnTo>
                  <a:lnTo>
                    <a:pt x="156058" y="506873"/>
                  </a:lnTo>
                  <a:lnTo>
                    <a:pt x="246458" y="481196"/>
                  </a:lnTo>
                  <a:lnTo>
                    <a:pt x="273397" y="477833"/>
                  </a:lnTo>
                  <a:lnTo>
                    <a:pt x="284597" y="515361"/>
                  </a:lnTo>
                  <a:lnTo>
                    <a:pt x="363501" y="473589"/>
                  </a:lnTo>
                  <a:lnTo>
                    <a:pt x="412983" y="437451"/>
                  </a:lnTo>
                  <a:lnTo>
                    <a:pt x="436773" y="381343"/>
                  </a:lnTo>
                  <a:lnTo>
                    <a:pt x="449143" y="300510"/>
                  </a:lnTo>
                  <a:lnTo>
                    <a:pt x="419207" y="265395"/>
                  </a:lnTo>
                  <a:close/>
                </a:path>
              </a:pathLst>
            </a:custGeom>
            <a:solidFill>
              <a:srgbClr val="64B6C8"/>
            </a:solidFill>
            <a:ln w="15875" cap="flat">
              <a:solidFill>
                <a:schemeClr val="bg1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12">
              <a:extLst>
                <a:ext uri="{FF2B5EF4-FFF2-40B4-BE49-F238E27FC236}">
                  <a16:creationId xmlns:a16="http://schemas.microsoft.com/office/drawing/2014/main" id="{853B182D-9A39-0251-6CC1-547FF474E6AF}"/>
                </a:ext>
              </a:extLst>
            </p:cNvPr>
            <p:cNvSpPr/>
            <p:nvPr/>
          </p:nvSpPr>
          <p:spPr>
            <a:xfrm>
              <a:off x="6032370" y="1927013"/>
              <a:ext cx="954928" cy="1168104"/>
            </a:xfrm>
            <a:custGeom>
              <a:avLst/>
              <a:gdLst>
                <a:gd name="connsiteX0" fmla="*/ 631845 w 631845"/>
                <a:gd name="connsiteY0" fmla="*/ 406069 h 772196"/>
                <a:gd name="connsiteX1" fmla="*/ 621378 w 631845"/>
                <a:gd name="connsiteY1" fmla="*/ 386098 h 772196"/>
                <a:gd name="connsiteX2" fmla="*/ 568090 w 631845"/>
                <a:gd name="connsiteY2" fmla="*/ 386098 h 772196"/>
                <a:gd name="connsiteX3" fmla="*/ 557623 w 631845"/>
                <a:gd name="connsiteY3" fmla="*/ 366128 h 772196"/>
                <a:gd name="connsiteX4" fmla="*/ 501480 w 631845"/>
                <a:gd name="connsiteY4" fmla="*/ 372784 h 772196"/>
                <a:gd name="connsiteX5" fmla="*/ 454853 w 631845"/>
                <a:gd name="connsiteY5" fmla="*/ 310020 h 772196"/>
                <a:gd name="connsiteX6" fmla="*/ 452949 w 631845"/>
                <a:gd name="connsiteY6" fmla="*/ 310020 h 772196"/>
                <a:gd name="connsiteX7" fmla="*/ 463417 w 631845"/>
                <a:gd name="connsiteY7" fmla="*/ 290049 h 772196"/>
                <a:gd name="connsiteX8" fmla="*/ 436773 w 631845"/>
                <a:gd name="connsiteY8" fmla="*/ 239647 h 772196"/>
                <a:gd name="connsiteX9" fmla="*/ 356840 w 631845"/>
                <a:gd name="connsiteY9" fmla="*/ 223481 h 772196"/>
                <a:gd name="connsiteX10" fmla="*/ 343518 w 631845"/>
                <a:gd name="connsiteY10" fmla="*/ 186392 h 772196"/>
                <a:gd name="connsiteX11" fmla="*/ 363501 w 631845"/>
                <a:gd name="connsiteY11" fmla="*/ 139794 h 772196"/>
                <a:gd name="connsiteX12" fmla="*/ 366356 w 631845"/>
                <a:gd name="connsiteY12" fmla="*/ 113167 h 772196"/>
                <a:gd name="connsiteX13" fmla="*/ 299746 w 631845"/>
                <a:gd name="connsiteY13" fmla="*/ 73226 h 772196"/>
                <a:gd name="connsiteX14" fmla="*/ 316874 w 631845"/>
                <a:gd name="connsiteY14" fmla="*/ 30431 h 772196"/>
                <a:gd name="connsiteX15" fmla="*/ 316874 w 631845"/>
                <a:gd name="connsiteY15" fmla="*/ 17118 h 772196"/>
                <a:gd name="connsiteX16" fmla="*/ 270247 w 631845"/>
                <a:gd name="connsiteY16" fmla="*/ 0 h 772196"/>
                <a:gd name="connsiteX17" fmla="*/ 230281 w 631845"/>
                <a:gd name="connsiteY17" fmla="*/ 46598 h 772196"/>
                <a:gd name="connsiteX18" fmla="*/ 166526 w 631845"/>
                <a:gd name="connsiteY18" fmla="*/ 37088 h 772196"/>
                <a:gd name="connsiteX19" fmla="*/ 133220 w 631845"/>
                <a:gd name="connsiteY19" fmla="*/ 56108 h 772196"/>
                <a:gd name="connsiteX20" fmla="*/ 133220 w 631845"/>
                <a:gd name="connsiteY20" fmla="*/ 110314 h 772196"/>
                <a:gd name="connsiteX21" fmla="*/ 176993 w 631845"/>
                <a:gd name="connsiteY21" fmla="*/ 103657 h 772196"/>
                <a:gd name="connsiteX22" fmla="*/ 186509 w 631845"/>
                <a:gd name="connsiteY22" fmla="*/ 123628 h 772196"/>
                <a:gd name="connsiteX23" fmla="*/ 183654 w 631845"/>
                <a:gd name="connsiteY23" fmla="*/ 150255 h 772196"/>
                <a:gd name="connsiteX24" fmla="*/ 150349 w 631845"/>
                <a:gd name="connsiteY24" fmla="*/ 223481 h 772196"/>
                <a:gd name="connsiteX25" fmla="*/ 143688 w 631845"/>
                <a:gd name="connsiteY25" fmla="*/ 223481 h 772196"/>
                <a:gd name="connsiteX26" fmla="*/ 96109 w 631845"/>
                <a:gd name="connsiteY26" fmla="*/ 290049 h 772196"/>
                <a:gd name="connsiteX27" fmla="*/ 96109 w 631845"/>
                <a:gd name="connsiteY27" fmla="*/ 323334 h 772196"/>
                <a:gd name="connsiteX28" fmla="*/ 73271 w 631845"/>
                <a:gd name="connsiteY28" fmla="*/ 339500 h 772196"/>
                <a:gd name="connsiteX29" fmla="*/ 77078 w 631845"/>
                <a:gd name="connsiteY29" fmla="*/ 363275 h 772196"/>
                <a:gd name="connsiteX30" fmla="*/ 19983 w 631845"/>
                <a:gd name="connsiteY30" fmla="*/ 406069 h 772196"/>
                <a:gd name="connsiteX31" fmla="*/ 0 w 631845"/>
                <a:gd name="connsiteY31" fmla="*/ 479294 h 772196"/>
                <a:gd name="connsiteX32" fmla="*/ 36160 w 631845"/>
                <a:gd name="connsiteY32" fmla="*/ 516383 h 772196"/>
                <a:gd name="connsiteX33" fmla="*/ 38063 w 631845"/>
                <a:gd name="connsiteY33" fmla="*/ 516383 h 772196"/>
                <a:gd name="connsiteX34" fmla="*/ 28547 w 631845"/>
                <a:gd name="connsiteY34" fmla="*/ 565834 h 772196"/>
                <a:gd name="connsiteX35" fmla="*/ 61852 w 631845"/>
                <a:gd name="connsiteY35" fmla="*/ 589608 h 772196"/>
                <a:gd name="connsiteX36" fmla="*/ 101818 w 631845"/>
                <a:gd name="connsiteY36" fmla="*/ 622892 h 772196"/>
                <a:gd name="connsiteX37" fmla="*/ 111334 w 631845"/>
                <a:gd name="connsiteY37" fmla="*/ 696118 h 772196"/>
                <a:gd name="connsiteX38" fmla="*/ 121802 w 631845"/>
                <a:gd name="connsiteY38" fmla="*/ 698971 h 772196"/>
                <a:gd name="connsiteX39" fmla="*/ 135124 w 631845"/>
                <a:gd name="connsiteY39" fmla="*/ 672343 h 772196"/>
                <a:gd name="connsiteX40" fmla="*/ 257877 w 631845"/>
                <a:gd name="connsiteY40" fmla="*/ 693265 h 772196"/>
                <a:gd name="connsiteX41" fmla="*/ 268344 w 631845"/>
                <a:gd name="connsiteY41" fmla="*/ 705628 h 772196"/>
                <a:gd name="connsiteX42" fmla="*/ 255022 w 631845"/>
                <a:gd name="connsiteY42" fmla="*/ 729402 h 772196"/>
                <a:gd name="connsiteX43" fmla="*/ 271199 w 631845"/>
                <a:gd name="connsiteY43" fmla="*/ 772196 h 772196"/>
                <a:gd name="connsiteX44" fmla="*/ 334954 w 631845"/>
                <a:gd name="connsiteY44" fmla="*/ 772196 h 772196"/>
                <a:gd name="connsiteX45" fmla="*/ 357792 w 631845"/>
                <a:gd name="connsiteY45" fmla="*/ 722745 h 772196"/>
                <a:gd name="connsiteX46" fmla="*/ 341615 w 631845"/>
                <a:gd name="connsiteY46" fmla="*/ 698971 h 772196"/>
                <a:gd name="connsiteX47" fmla="*/ 368259 w 631845"/>
                <a:gd name="connsiteY47" fmla="*/ 659030 h 772196"/>
                <a:gd name="connsiteX48" fmla="*/ 364453 w 631845"/>
                <a:gd name="connsiteY48" fmla="*/ 652373 h 772196"/>
                <a:gd name="connsiteX49" fmla="*/ 344470 w 631845"/>
                <a:gd name="connsiteY49" fmla="*/ 569638 h 772196"/>
                <a:gd name="connsiteX50" fmla="*/ 394903 w 631845"/>
                <a:gd name="connsiteY50" fmla="*/ 592461 h 772196"/>
                <a:gd name="connsiteX51" fmla="*/ 421547 w 631845"/>
                <a:gd name="connsiteY51" fmla="*/ 609579 h 772196"/>
                <a:gd name="connsiteX52" fmla="*/ 434869 w 631845"/>
                <a:gd name="connsiteY52" fmla="*/ 592461 h 772196"/>
                <a:gd name="connsiteX53" fmla="*/ 504334 w 631845"/>
                <a:gd name="connsiteY53" fmla="*/ 616236 h 772196"/>
                <a:gd name="connsiteX54" fmla="*/ 561429 w 631845"/>
                <a:gd name="connsiteY54" fmla="*/ 612432 h 772196"/>
                <a:gd name="connsiteX55" fmla="*/ 574751 w 631845"/>
                <a:gd name="connsiteY55" fmla="*/ 532549 h 772196"/>
                <a:gd name="connsiteX56" fmla="*/ 601395 w 631845"/>
                <a:gd name="connsiteY56" fmla="*/ 512579 h 772196"/>
                <a:gd name="connsiteX57" fmla="*/ 588073 w 631845"/>
                <a:gd name="connsiteY57" fmla="*/ 476441 h 772196"/>
                <a:gd name="connsiteX0" fmla="*/ 631845 w 631845"/>
                <a:gd name="connsiteY0" fmla="*/ 406069 h 772196"/>
                <a:gd name="connsiteX1" fmla="*/ 621378 w 631845"/>
                <a:gd name="connsiteY1" fmla="*/ 386098 h 772196"/>
                <a:gd name="connsiteX2" fmla="*/ 568090 w 631845"/>
                <a:gd name="connsiteY2" fmla="*/ 386098 h 772196"/>
                <a:gd name="connsiteX3" fmla="*/ 557623 w 631845"/>
                <a:gd name="connsiteY3" fmla="*/ 366128 h 772196"/>
                <a:gd name="connsiteX4" fmla="*/ 501480 w 631845"/>
                <a:gd name="connsiteY4" fmla="*/ 372784 h 772196"/>
                <a:gd name="connsiteX5" fmla="*/ 454853 w 631845"/>
                <a:gd name="connsiteY5" fmla="*/ 310020 h 772196"/>
                <a:gd name="connsiteX6" fmla="*/ 452949 w 631845"/>
                <a:gd name="connsiteY6" fmla="*/ 310020 h 772196"/>
                <a:gd name="connsiteX7" fmla="*/ 463417 w 631845"/>
                <a:gd name="connsiteY7" fmla="*/ 290049 h 772196"/>
                <a:gd name="connsiteX8" fmla="*/ 436773 w 631845"/>
                <a:gd name="connsiteY8" fmla="*/ 239647 h 772196"/>
                <a:gd name="connsiteX9" fmla="*/ 356840 w 631845"/>
                <a:gd name="connsiteY9" fmla="*/ 223481 h 772196"/>
                <a:gd name="connsiteX10" fmla="*/ 343518 w 631845"/>
                <a:gd name="connsiteY10" fmla="*/ 186392 h 772196"/>
                <a:gd name="connsiteX11" fmla="*/ 363501 w 631845"/>
                <a:gd name="connsiteY11" fmla="*/ 139794 h 772196"/>
                <a:gd name="connsiteX12" fmla="*/ 366356 w 631845"/>
                <a:gd name="connsiteY12" fmla="*/ 113167 h 772196"/>
                <a:gd name="connsiteX13" fmla="*/ 299746 w 631845"/>
                <a:gd name="connsiteY13" fmla="*/ 73226 h 772196"/>
                <a:gd name="connsiteX14" fmla="*/ 316874 w 631845"/>
                <a:gd name="connsiteY14" fmla="*/ 30431 h 772196"/>
                <a:gd name="connsiteX15" fmla="*/ 316874 w 631845"/>
                <a:gd name="connsiteY15" fmla="*/ 17118 h 772196"/>
                <a:gd name="connsiteX16" fmla="*/ 270247 w 631845"/>
                <a:gd name="connsiteY16" fmla="*/ 0 h 772196"/>
                <a:gd name="connsiteX17" fmla="*/ 230281 w 631845"/>
                <a:gd name="connsiteY17" fmla="*/ 46598 h 772196"/>
                <a:gd name="connsiteX18" fmla="*/ 166526 w 631845"/>
                <a:gd name="connsiteY18" fmla="*/ 37088 h 772196"/>
                <a:gd name="connsiteX19" fmla="*/ 133220 w 631845"/>
                <a:gd name="connsiteY19" fmla="*/ 56108 h 772196"/>
                <a:gd name="connsiteX20" fmla="*/ 133220 w 631845"/>
                <a:gd name="connsiteY20" fmla="*/ 110314 h 772196"/>
                <a:gd name="connsiteX21" fmla="*/ 176993 w 631845"/>
                <a:gd name="connsiteY21" fmla="*/ 103657 h 772196"/>
                <a:gd name="connsiteX22" fmla="*/ 186509 w 631845"/>
                <a:gd name="connsiteY22" fmla="*/ 123628 h 772196"/>
                <a:gd name="connsiteX23" fmla="*/ 183654 w 631845"/>
                <a:gd name="connsiteY23" fmla="*/ 150255 h 772196"/>
                <a:gd name="connsiteX24" fmla="*/ 150349 w 631845"/>
                <a:gd name="connsiteY24" fmla="*/ 223481 h 772196"/>
                <a:gd name="connsiteX25" fmla="*/ 143688 w 631845"/>
                <a:gd name="connsiteY25" fmla="*/ 223481 h 772196"/>
                <a:gd name="connsiteX26" fmla="*/ 96109 w 631845"/>
                <a:gd name="connsiteY26" fmla="*/ 290049 h 772196"/>
                <a:gd name="connsiteX27" fmla="*/ 96109 w 631845"/>
                <a:gd name="connsiteY27" fmla="*/ 323334 h 772196"/>
                <a:gd name="connsiteX28" fmla="*/ 73271 w 631845"/>
                <a:gd name="connsiteY28" fmla="*/ 339500 h 772196"/>
                <a:gd name="connsiteX29" fmla="*/ 77078 w 631845"/>
                <a:gd name="connsiteY29" fmla="*/ 363275 h 772196"/>
                <a:gd name="connsiteX30" fmla="*/ 19983 w 631845"/>
                <a:gd name="connsiteY30" fmla="*/ 406069 h 772196"/>
                <a:gd name="connsiteX31" fmla="*/ 0 w 631845"/>
                <a:gd name="connsiteY31" fmla="*/ 479294 h 772196"/>
                <a:gd name="connsiteX32" fmla="*/ 36160 w 631845"/>
                <a:gd name="connsiteY32" fmla="*/ 516383 h 772196"/>
                <a:gd name="connsiteX33" fmla="*/ 38063 w 631845"/>
                <a:gd name="connsiteY33" fmla="*/ 516383 h 772196"/>
                <a:gd name="connsiteX34" fmla="*/ 20059 w 631845"/>
                <a:gd name="connsiteY34" fmla="*/ 572200 h 772196"/>
                <a:gd name="connsiteX35" fmla="*/ 61852 w 631845"/>
                <a:gd name="connsiteY35" fmla="*/ 589608 h 772196"/>
                <a:gd name="connsiteX36" fmla="*/ 101818 w 631845"/>
                <a:gd name="connsiteY36" fmla="*/ 622892 h 772196"/>
                <a:gd name="connsiteX37" fmla="*/ 111334 w 631845"/>
                <a:gd name="connsiteY37" fmla="*/ 696118 h 772196"/>
                <a:gd name="connsiteX38" fmla="*/ 121802 w 631845"/>
                <a:gd name="connsiteY38" fmla="*/ 698971 h 772196"/>
                <a:gd name="connsiteX39" fmla="*/ 135124 w 631845"/>
                <a:gd name="connsiteY39" fmla="*/ 672343 h 772196"/>
                <a:gd name="connsiteX40" fmla="*/ 257877 w 631845"/>
                <a:gd name="connsiteY40" fmla="*/ 693265 h 772196"/>
                <a:gd name="connsiteX41" fmla="*/ 268344 w 631845"/>
                <a:gd name="connsiteY41" fmla="*/ 705628 h 772196"/>
                <a:gd name="connsiteX42" fmla="*/ 255022 w 631845"/>
                <a:gd name="connsiteY42" fmla="*/ 729402 h 772196"/>
                <a:gd name="connsiteX43" fmla="*/ 271199 w 631845"/>
                <a:gd name="connsiteY43" fmla="*/ 772196 h 772196"/>
                <a:gd name="connsiteX44" fmla="*/ 334954 w 631845"/>
                <a:gd name="connsiteY44" fmla="*/ 772196 h 772196"/>
                <a:gd name="connsiteX45" fmla="*/ 357792 w 631845"/>
                <a:gd name="connsiteY45" fmla="*/ 722745 h 772196"/>
                <a:gd name="connsiteX46" fmla="*/ 341615 w 631845"/>
                <a:gd name="connsiteY46" fmla="*/ 698971 h 772196"/>
                <a:gd name="connsiteX47" fmla="*/ 368259 w 631845"/>
                <a:gd name="connsiteY47" fmla="*/ 659030 h 772196"/>
                <a:gd name="connsiteX48" fmla="*/ 364453 w 631845"/>
                <a:gd name="connsiteY48" fmla="*/ 652373 h 772196"/>
                <a:gd name="connsiteX49" fmla="*/ 344470 w 631845"/>
                <a:gd name="connsiteY49" fmla="*/ 569638 h 772196"/>
                <a:gd name="connsiteX50" fmla="*/ 394903 w 631845"/>
                <a:gd name="connsiteY50" fmla="*/ 592461 h 772196"/>
                <a:gd name="connsiteX51" fmla="*/ 421547 w 631845"/>
                <a:gd name="connsiteY51" fmla="*/ 609579 h 772196"/>
                <a:gd name="connsiteX52" fmla="*/ 434869 w 631845"/>
                <a:gd name="connsiteY52" fmla="*/ 592461 h 772196"/>
                <a:gd name="connsiteX53" fmla="*/ 504334 w 631845"/>
                <a:gd name="connsiteY53" fmla="*/ 616236 h 772196"/>
                <a:gd name="connsiteX54" fmla="*/ 561429 w 631845"/>
                <a:gd name="connsiteY54" fmla="*/ 612432 h 772196"/>
                <a:gd name="connsiteX55" fmla="*/ 574751 w 631845"/>
                <a:gd name="connsiteY55" fmla="*/ 532549 h 772196"/>
                <a:gd name="connsiteX56" fmla="*/ 601395 w 631845"/>
                <a:gd name="connsiteY56" fmla="*/ 512579 h 772196"/>
                <a:gd name="connsiteX57" fmla="*/ 588073 w 631845"/>
                <a:gd name="connsiteY57" fmla="*/ 476441 h 772196"/>
                <a:gd name="connsiteX58" fmla="*/ 631845 w 631845"/>
                <a:gd name="connsiteY58" fmla="*/ 406069 h 772196"/>
                <a:gd name="connsiteX0" fmla="*/ 631845 w 631845"/>
                <a:gd name="connsiteY0" fmla="*/ 406069 h 772196"/>
                <a:gd name="connsiteX1" fmla="*/ 621378 w 631845"/>
                <a:gd name="connsiteY1" fmla="*/ 386098 h 772196"/>
                <a:gd name="connsiteX2" fmla="*/ 568090 w 631845"/>
                <a:gd name="connsiteY2" fmla="*/ 386098 h 772196"/>
                <a:gd name="connsiteX3" fmla="*/ 557623 w 631845"/>
                <a:gd name="connsiteY3" fmla="*/ 366128 h 772196"/>
                <a:gd name="connsiteX4" fmla="*/ 501480 w 631845"/>
                <a:gd name="connsiteY4" fmla="*/ 372784 h 772196"/>
                <a:gd name="connsiteX5" fmla="*/ 454853 w 631845"/>
                <a:gd name="connsiteY5" fmla="*/ 310020 h 772196"/>
                <a:gd name="connsiteX6" fmla="*/ 452949 w 631845"/>
                <a:gd name="connsiteY6" fmla="*/ 310020 h 772196"/>
                <a:gd name="connsiteX7" fmla="*/ 463417 w 631845"/>
                <a:gd name="connsiteY7" fmla="*/ 290049 h 772196"/>
                <a:gd name="connsiteX8" fmla="*/ 436773 w 631845"/>
                <a:gd name="connsiteY8" fmla="*/ 239647 h 772196"/>
                <a:gd name="connsiteX9" fmla="*/ 356840 w 631845"/>
                <a:gd name="connsiteY9" fmla="*/ 223481 h 772196"/>
                <a:gd name="connsiteX10" fmla="*/ 343518 w 631845"/>
                <a:gd name="connsiteY10" fmla="*/ 186392 h 772196"/>
                <a:gd name="connsiteX11" fmla="*/ 363501 w 631845"/>
                <a:gd name="connsiteY11" fmla="*/ 139794 h 772196"/>
                <a:gd name="connsiteX12" fmla="*/ 366356 w 631845"/>
                <a:gd name="connsiteY12" fmla="*/ 113167 h 772196"/>
                <a:gd name="connsiteX13" fmla="*/ 299746 w 631845"/>
                <a:gd name="connsiteY13" fmla="*/ 73226 h 772196"/>
                <a:gd name="connsiteX14" fmla="*/ 316874 w 631845"/>
                <a:gd name="connsiteY14" fmla="*/ 30431 h 772196"/>
                <a:gd name="connsiteX15" fmla="*/ 316874 w 631845"/>
                <a:gd name="connsiteY15" fmla="*/ 17118 h 772196"/>
                <a:gd name="connsiteX16" fmla="*/ 270247 w 631845"/>
                <a:gd name="connsiteY16" fmla="*/ 0 h 772196"/>
                <a:gd name="connsiteX17" fmla="*/ 230281 w 631845"/>
                <a:gd name="connsiteY17" fmla="*/ 46598 h 772196"/>
                <a:gd name="connsiteX18" fmla="*/ 166526 w 631845"/>
                <a:gd name="connsiteY18" fmla="*/ 37088 h 772196"/>
                <a:gd name="connsiteX19" fmla="*/ 133220 w 631845"/>
                <a:gd name="connsiteY19" fmla="*/ 56108 h 772196"/>
                <a:gd name="connsiteX20" fmla="*/ 133220 w 631845"/>
                <a:gd name="connsiteY20" fmla="*/ 110314 h 772196"/>
                <a:gd name="connsiteX21" fmla="*/ 176993 w 631845"/>
                <a:gd name="connsiteY21" fmla="*/ 103657 h 772196"/>
                <a:gd name="connsiteX22" fmla="*/ 186509 w 631845"/>
                <a:gd name="connsiteY22" fmla="*/ 123628 h 772196"/>
                <a:gd name="connsiteX23" fmla="*/ 183654 w 631845"/>
                <a:gd name="connsiteY23" fmla="*/ 150255 h 772196"/>
                <a:gd name="connsiteX24" fmla="*/ 150349 w 631845"/>
                <a:gd name="connsiteY24" fmla="*/ 223481 h 772196"/>
                <a:gd name="connsiteX25" fmla="*/ 143688 w 631845"/>
                <a:gd name="connsiteY25" fmla="*/ 223481 h 772196"/>
                <a:gd name="connsiteX26" fmla="*/ 96109 w 631845"/>
                <a:gd name="connsiteY26" fmla="*/ 290049 h 772196"/>
                <a:gd name="connsiteX27" fmla="*/ 96109 w 631845"/>
                <a:gd name="connsiteY27" fmla="*/ 323334 h 772196"/>
                <a:gd name="connsiteX28" fmla="*/ 73271 w 631845"/>
                <a:gd name="connsiteY28" fmla="*/ 339500 h 772196"/>
                <a:gd name="connsiteX29" fmla="*/ 77078 w 631845"/>
                <a:gd name="connsiteY29" fmla="*/ 363275 h 772196"/>
                <a:gd name="connsiteX30" fmla="*/ 19983 w 631845"/>
                <a:gd name="connsiteY30" fmla="*/ 406069 h 772196"/>
                <a:gd name="connsiteX31" fmla="*/ 0 w 631845"/>
                <a:gd name="connsiteY31" fmla="*/ 479294 h 772196"/>
                <a:gd name="connsiteX32" fmla="*/ 36160 w 631845"/>
                <a:gd name="connsiteY32" fmla="*/ 516383 h 772196"/>
                <a:gd name="connsiteX33" fmla="*/ 38063 w 631845"/>
                <a:gd name="connsiteY33" fmla="*/ 516383 h 772196"/>
                <a:gd name="connsiteX34" fmla="*/ 20059 w 631845"/>
                <a:gd name="connsiteY34" fmla="*/ 572200 h 772196"/>
                <a:gd name="connsiteX35" fmla="*/ 61852 w 631845"/>
                <a:gd name="connsiteY35" fmla="*/ 589608 h 772196"/>
                <a:gd name="connsiteX36" fmla="*/ 101818 w 631845"/>
                <a:gd name="connsiteY36" fmla="*/ 622892 h 772196"/>
                <a:gd name="connsiteX37" fmla="*/ 111334 w 631845"/>
                <a:gd name="connsiteY37" fmla="*/ 696118 h 772196"/>
                <a:gd name="connsiteX38" fmla="*/ 121802 w 631845"/>
                <a:gd name="connsiteY38" fmla="*/ 698971 h 772196"/>
                <a:gd name="connsiteX39" fmla="*/ 135124 w 631845"/>
                <a:gd name="connsiteY39" fmla="*/ 672343 h 772196"/>
                <a:gd name="connsiteX40" fmla="*/ 257877 w 631845"/>
                <a:gd name="connsiteY40" fmla="*/ 693265 h 772196"/>
                <a:gd name="connsiteX41" fmla="*/ 268344 w 631845"/>
                <a:gd name="connsiteY41" fmla="*/ 705628 h 772196"/>
                <a:gd name="connsiteX42" fmla="*/ 255022 w 631845"/>
                <a:gd name="connsiteY42" fmla="*/ 729402 h 772196"/>
                <a:gd name="connsiteX43" fmla="*/ 271199 w 631845"/>
                <a:gd name="connsiteY43" fmla="*/ 772196 h 772196"/>
                <a:gd name="connsiteX44" fmla="*/ 334954 w 631845"/>
                <a:gd name="connsiteY44" fmla="*/ 772196 h 772196"/>
                <a:gd name="connsiteX45" fmla="*/ 357792 w 631845"/>
                <a:gd name="connsiteY45" fmla="*/ 722745 h 772196"/>
                <a:gd name="connsiteX46" fmla="*/ 341615 w 631845"/>
                <a:gd name="connsiteY46" fmla="*/ 698971 h 772196"/>
                <a:gd name="connsiteX47" fmla="*/ 368259 w 631845"/>
                <a:gd name="connsiteY47" fmla="*/ 659030 h 772196"/>
                <a:gd name="connsiteX48" fmla="*/ 364453 w 631845"/>
                <a:gd name="connsiteY48" fmla="*/ 652373 h 772196"/>
                <a:gd name="connsiteX49" fmla="*/ 344470 w 631845"/>
                <a:gd name="connsiteY49" fmla="*/ 569638 h 772196"/>
                <a:gd name="connsiteX50" fmla="*/ 394903 w 631845"/>
                <a:gd name="connsiteY50" fmla="*/ 592461 h 772196"/>
                <a:gd name="connsiteX51" fmla="*/ 421547 w 631845"/>
                <a:gd name="connsiteY51" fmla="*/ 609579 h 772196"/>
                <a:gd name="connsiteX52" fmla="*/ 434869 w 631845"/>
                <a:gd name="connsiteY52" fmla="*/ 592461 h 772196"/>
                <a:gd name="connsiteX53" fmla="*/ 504334 w 631845"/>
                <a:gd name="connsiteY53" fmla="*/ 616236 h 772196"/>
                <a:gd name="connsiteX54" fmla="*/ 561429 w 631845"/>
                <a:gd name="connsiteY54" fmla="*/ 618798 h 772196"/>
                <a:gd name="connsiteX55" fmla="*/ 574751 w 631845"/>
                <a:gd name="connsiteY55" fmla="*/ 532549 h 772196"/>
                <a:gd name="connsiteX56" fmla="*/ 601395 w 631845"/>
                <a:gd name="connsiteY56" fmla="*/ 512579 h 772196"/>
                <a:gd name="connsiteX57" fmla="*/ 588073 w 631845"/>
                <a:gd name="connsiteY57" fmla="*/ 476441 h 772196"/>
                <a:gd name="connsiteX58" fmla="*/ 631845 w 631845"/>
                <a:gd name="connsiteY58" fmla="*/ 406069 h 772196"/>
                <a:gd name="connsiteX0" fmla="*/ 631845 w 631845"/>
                <a:gd name="connsiteY0" fmla="*/ 406069 h 772196"/>
                <a:gd name="connsiteX1" fmla="*/ 621378 w 631845"/>
                <a:gd name="connsiteY1" fmla="*/ 386098 h 772196"/>
                <a:gd name="connsiteX2" fmla="*/ 568090 w 631845"/>
                <a:gd name="connsiteY2" fmla="*/ 386098 h 772196"/>
                <a:gd name="connsiteX3" fmla="*/ 557623 w 631845"/>
                <a:gd name="connsiteY3" fmla="*/ 366128 h 772196"/>
                <a:gd name="connsiteX4" fmla="*/ 501480 w 631845"/>
                <a:gd name="connsiteY4" fmla="*/ 372784 h 772196"/>
                <a:gd name="connsiteX5" fmla="*/ 454853 w 631845"/>
                <a:gd name="connsiteY5" fmla="*/ 310020 h 772196"/>
                <a:gd name="connsiteX6" fmla="*/ 452949 w 631845"/>
                <a:gd name="connsiteY6" fmla="*/ 310020 h 772196"/>
                <a:gd name="connsiteX7" fmla="*/ 463417 w 631845"/>
                <a:gd name="connsiteY7" fmla="*/ 290049 h 772196"/>
                <a:gd name="connsiteX8" fmla="*/ 436773 w 631845"/>
                <a:gd name="connsiteY8" fmla="*/ 239647 h 772196"/>
                <a:gd name="connsiteX9" fmla="*/ 356840 w 631845"/>
                <a:gd name="connsiteY9" fmla="*/ 223481 h 772196"/>
                <a:gd name="connsiteX10" fmla="*/ 343518 w 631845"/>
                <a:gd name="connsiteY10" fmla="*/ 186392 h 772196"/>
                <a:gd name="connsiteX11" fmla="*/ 363501 w 631845"/>
                <a:gd name="connsiteY11" fmla="*/ 139794 h 772196"/>
                <a:gd name="connsiteX12" fmla="*/ 366356 w 631845"/>
                <a:gd name="connsiteY12" fmla="*/ 113167 h 772196"/>
                <a:gd name="connsiteX13" fmla="*/ 299746 w 631845"/>
                <a:gd name="connsiteY13" fmla="*/ 73226 h 772196"/>
                <a:gd name="connsiteX14" fmla="*/ 316874 w 631845"/>
                <a:gd name="connsiteY14" fmla="*/ 30431 h 772196"/>
                <a:gd name="connsiteX15" fmla="*/ 316874 w 631845"/>
                <a:gd name="connsiteY15" fmla="*/ 17118 h 772196"/>
                <a:gd name="connsiteX16" fmla="*/ 270247 w 631845"/>
                <a:gd name="connsiteY16" fmla="*/ 0 h 772196"/>
                <a:gd name="connsiteX17" fmla="*/ 230281 w 631845"/>
                <a:gd name="connsiteY17" fmla="*/ 46598 h 772196"/>
                <a:gd name="connsiteX18" fmla="*/ 166526 w 631845"/>
                <a:gd name="connsiteY18" fmla="*/ 37088 h 772196"/>
                <a:gd name="connsiteX19" fmla="*/ 133220 w 631845"/>
                <a:gd name="connsiteY19" fmla="*/ 56108 h 772196"/>
                <a:gd name="connsiteX20" fmla="*/ 133220 w 631845"/>
                <a:gd name="connsiteY20" fmla="*/ 110314 h 772196"/>
                <a:gd name="connsiteX21" fmla="*/ 176993 w 631845"/>
                <a:gd name="connsiteY21" fmla="*/ 103657 h 772196"/>
                <a:gd name="connsiteX22" fmla="*/ 186509 w 631845"/>
                <a:gd name="connsiteY22" fmla="*/ 123628 h 772196"/>
                <a:gd name="connsiteX23" fmla="*/ 183654 w 631845"/>
                <a:gd name="connsiteY23" fmla="*/ 150255 h 772196"/>
                <a:gd name="connsiteX24" fmla="*/ 150349 w 631845"/>
                <a:gd name="connsiteY24" fmla="*/ 223481 h 772196"/>
                <a:gd name="connsiteX25" fmla="*/ 143688 w 631845"/>
                <a:gd name="connsiteY25" fmla="*/ 223481 h 772196"/>
                <a:gd name="connsiteX26" fmla="*/ 96109 w 631845"/>
                <a:gd name="connsiteY26" fmla="*/ 290049 h 772196"/>
                <a:gd name="connsiteX27" fmla="*/ 96109 w 631845"/>
                <a:gd name="connsiteY27" fmla="*/ 323334 h 772196"/>
                <a:gd name="connsiteX28" fmla="*/ 73271 w 631845"/>
                <a:gd name="connsiteY28" fmla="*/ 339500 h 772196"/>
                <a:gd name="connsiteX29" fmla="*/ 77078 w 631845"/>
                <a:gd name="connsiteY29" fmla="*/ 363275 h 772196"/>
                <a:gd name="connsiteX30" fmla="*/ 19983 w 631845"/>
                <a:gd name="connsiteY30" fmla="*/ 406069 h 772196"/>
                <a:gd name="connsiteX31" fmla="*/ 0 w 631845"/>
                <a:gd name="connsiteY31" fmla="*/ 479294 h 772196"/>
                <a:gd name="connsiteX32" fmla="*/ 36160 w 631845"/>
                <a:gd name="connsiteY32" fmla="*/ 516383 h 772196"/>
                <a:gd name="connsiteX33" fmla="*/ 38063 w 631845"/>
                <a:gd name="connsiteY33" fmla="*/ 516383 h 772196"/>
                <a:gd name="connsiteX34" fmla="*/ 20059 w 631845"/>
                <a:gd name="connsiteY34" fmla="*/ 572200 h 772196"/>
                <a:gd name="connsiteX35" fmla="*/ 61852 w 631845"/>
                <a:gd name="connsiteY35" fmla="*/ 589608 h 772196"/>
                <a:gd name="connsiteX36" fmla="*/ 101818 w 631845"/>
                <a:gd name="connsiteY36" fmla="*/ 622892 h 772196"/>
                <a:gd name="connsiteX37" fmla="*/ 111334 w 631845"/>
                <a:gd name="connsiteY37" fmla="*/ 696118 h 772196"/>
                <a:gd name="connsiteX38" fmla="*/ 121802 w 631845"/>
                <a:gd name="connsiteY38" fmla="*/ 698971 h 772196"/>
                <a:gd name="connsiteX39" fmla="*/ 135124 w 631845"/>
                <a:gd name="connsiteY39" fmla="*/ 672343 h 772196"/>
                <a:gd name="connsiteX40" fmla="*/ 257877 w 631845"/>
                <a:gd name="connsiteY40" fmla="*/ 693265 h 772196"/>
                <a:gd name="connsiteX41" fmla="*/ 268344 w 631845"/>
                <a:gd name="connsiteY41" fmla="*/ 705628 h 772196"/>
                <a:gd name="connsiteX42" fmla="*/ 255022 w 631845"/>
                <a:gd name="connsiteY42" fmla="*/ 729402 h 772196"/>
                <a:gd name="connsiteX43" fmla="*/ 271199 w 631845"/>
                <a:gd name="connsiteY43" fmla="*/ 772196 h 772196"/>
                <a:gd name="connsiteX44" fmla="*/ 334954 w 631845"/>
                <a:gd name="connsiteY44" fmla="*/ 772196 h 772196"/>
                <a:gd name="connsiteX45" fmla="*/ 357792 w 631845"/>
                <a:gd name="connsiteY45" fmla="*/ 722745 h 772196"/>
                <a:gd name="connsiteX46" fmla="*/ 341615 w 631845"/>
                <a:gd name="connsiteY46" fmla="*/ 698971 h 772196"/>
                <a:gd name="connsiteX47" fmla="*/ 368259 w 631845"/>
                <a:gd name="connsiteY47" fmla="*/ 659030 h 772196"/>
                <a:gd name="connsiteX48" fmla="*/ 364453 w 631845"/>
                <a:gd name="connsiteY48" fmla="*/ 652373 h 772196"/>
                <a:gd name="connsiteX49" fmla="*/ 344470 w 631845"/>
                <a:gd name="connsiteY49" fmla="*/ 569638 h 772196"/>
                <a:gd name="connsiteX50" fmla="*/ 394903 w 631845"/>
                <a:gd name="connsiteY50" fmla="*/ 592461 h 772196"/>
                <a:gd name="connsiteX51" fmla="*/ 421547 w 631845"/>
                <a:gd name="connsiteY51" fmla="*/ 609579 h 772196"/>
                <a:gd name="connsiteX52" fmla="*/ 434869 w 631845"/>
                <a:gd name="connsiteY52" fmla="*/ 592461 h 772196"/>
                <a:gd name="connsiteX53" fmla="*/ 504334 w 631845"/>
                <a:gd name="connsiteY53" fmla="*/ 624724 h 772196"/>
                <a:gd name="connsiteX54" fmla="*/ 561429 w 631845"/>
                <a:gd name="connsiteY54" fmla="*/ 618798 h 772196"/>
                <a:gd name="connsiteX55" fmla="*/ 574751 w 631845"/>
                <a:gd name="connsiteY55" fmla="*/ 532549 h 772196"/>
                <a:gd name="connsiteX56" fmla="*/ 601395 w 631845"/>
                <a:gd name="connsiteY56" fmla="*/ 512579 h 772196"/>
                <a:gd name="connsiteX57" fmla="*/ 588073 w 631845"/>
                <a:gd name="connsiteY57" fmla="*/ 476441 h 772196"/>
                <a:gd name="connsiteX58" fmla="*/ 631845 w 631845"/>
                <a:gd name="connsiteY58" fmla="*/ 406069 h 772196"/>
                <a:gd name="connsiteX0" fmla="*/ 631845 w 631845"/>
                <a:gd name="connsiteY0" fmla="*/ 406069 h 772196"/>
                <a:gd name="connsiteX1" fmla="*/ 621378 w 631845"/>
                <a:gd name="connsiteY1" fmla="*/ 386098 h 772196"/>
                <a:gd name="connsiteX2" fmla="*/ 568090 w 631845"/>
                <a:gd name="connsiteY2" fmla="*/ 386098 h 772196"/>
                <a:gd name="connsiteX3" fmla="*/ 557623 w 631845"/>
                <a:gd name="connsiteY3" fmla="*/ 366128 h 772196"/>
                <a:gd name="connsiteX4" fmla="*/ 501480 w 631845"/>
                <a:gd name="connsiteY4" fmla="*/ 372784 h 772196"/>
                <a:gd name="connsiteX5" fmla="*/ 454853 w 631845"/>
                <a:gd name="connsiteY5" fmla="*/ 310020 h 772196"/>
                <a:gd name="connsiteX6" fmla="*/ 452949 w 631845"/>
                <a:gd name="connsiteY6" fmla="*/ 310020 h 772196"/>
                <a:gd name="connsiteX7" fmla="*/ 463417 w 631845"/>
                <a:gd name="connsiteY7" fmla="*/ 290049 h 772196"/>
                <a:gd name="connsiteX8" fmla="*/ 436773 w 631845"/>
                <a:gd name="connsiteY8" fmla="*/ 239647 h 772196"/>
                <a:gd name="connsiteX9" fmla="*/ 356840 w 631845"/>
                <a:gd name="connsiteY9" fmla="*/ 223481 h 772196"/>
                <a:gd name="connsiteX10" fmla="*/ 343518 w 631845"/>
                <a:gd name="connsiteY10" fmla="*/ 186392 h 772196"/>
                <a:gd name="connsiteX11" fmla="*/ 363501 w 631845"/>
                <a:gd name="connsiteY11" fmla="*/ 139794 h 772196"/>
                <a:gd name="connsiteX12" fmla="*/ 366356 w 631845"/>
                <a:gd name="connsiteY12" fmla="*/ 113167 h 772196"/>
                <a:gd name="connsiteX13" fmla="*/ 299746 w 631845"/>
                <a:gd name="connsiteY13" fmla="*/ 73226 h 772196"/>
                <a:gd name="connsiteX14" fmla="*/ 316874 w 631845"/>
                <a:gd name="connsiteY14" fmla="*/ 30431 h 772196"/>
                <a:gd name="connsiteX15" fmla="*/ 316874 w 631845"/>
                <a:gd name="connsiteY15" fmla="*/ 17118 h 772196"/>
                <a:gd name="connsiteX16" fmla="*/ 270247 w 631845"/>
                <a:gd name="connsiteY16" fmla="*/ 0 h 772196"/>
                <a:gd name="connsiteX17" fmla="*/ 230281 w 631845"/>
                <a:gd name="connsiteY17" fmla="*/ 46598 h 772196"/>
                <a:gd name="connsiteX18" fmla="*/ 166526 w 631845"/>
                <a:gd name="connsiteY18" fmla="*/ 37088 h 772196"/>
                <a:gd name="connsiteX19" fmla="*/ 133220 w 631845"/>
                <a:gd name="connsiteY19" fmla="*/ 56108 h 772196"/>
                <a:gd name="connsiteX20" fmla="*/ 133220 w 631845"/>
                <a:gd name="connsiteY20" fmla="*/ 110314 h 772196"/>
                <a:gd name="connsiteX21" fmla="*/ 176993 w 631845"/>
                <a:gd name="connsiteY21" fmla="*/ 103657 h 772196"/>
                <a:gd name="connsiteX22" fmla="*/ 186509 w 631845"/>
                <a:gd name="connsiteY22" fmla="*/ 123628 h 772196"/>
                <a:gd name="connsiteX23" fmla="*/ 183654 w 631845"/>
                <a:gd name="connsiteY23" fmla="*/ 150255 h 772196"/>
                <a:gd name="connsiteX24" fmla="*/ 150349 w 631845"/>
                <a:gd name="connsiteY24" fmla="*/ 223481 h 772196"/>
                <a:gd name="connsiteX25" fmla="*/ 143688 w 631845"/>
                <a:gd name="connsiteY25" fmla="*/ 223481 h 772196"/>
                <a:gd name="connsiteX26" fmla="*/ 96109 w 631845"/>
                <a:gd name="connsiteY26" fmla="*/ 290049 h 772196"/>
                <a:gd name="connsiteX27" fmla="*/ 96109 w 631845"/>
                <a:gd name="connsiteY27" fmla="*/ 323334 h 772196"/>
                <a:gd name="connsiteX28" fmla="*/ 73271 w 631845"/>
                <a:gd name="connsiteY28" fmla="*/ 339500 h 772196"/>
                <a:gd name="connsiteX29" fmla="*/ 77078 w 631845"/>
                <a:gd name="connsiteY29" fmla="*/ 363275 h 772196"/>
                <a:gd name="connsiteX30" fmla="*/ 19983 w 631845"/>
                <a:gd name="connsiteY30" fmla="*/ 406069 h 772196"/>
                <a:gd name="connsiteX31" fmla="*/ 0 w 631845"/>
                <a:gd name="connsiteY31" fmla="*/ 479294 h 772196"/>
                <a:gd name="connsiteX32" fmla="*/ 36160 w 631845"/>
                <a:gd name="connsiteY32" fmla="*/ 516383 h 772196"/>
                <a:gd name="connsiteX33" fmla="*/ 38063 w 631845"/>
                <a:gd name="connsiteY33" fmla="*/ 516383 h 772196"/>
                <a:gd name="connsiteX34" fmla="*/ 20059 w 631845"/>
                <a:gd name="connsiteY34" fmla="*/ 572200 h 772196"/>
                <a:gd name="connsiteX35" fmla="*/ 61852 w 631845"/>
                <a:gd name="connsiteY35" fmla="*/ 589608 h 772196"/>
                <a:gd name="connsiteX36" fmla="*/ 101818 w 631845"/>
                <a:gd name="connsiteY36" fmla="*/ 622892 h 772196"/>
                <a:gd name="connsiteX37" fmla="*/ 111334 w 631845"/>
                <a:gd name="connsiteY37" fmla="*/ 696118 h 772196"/>
                <a:gd name="connsiteX38" fmla="*/ 121802 w 631845"/>
                <a:gd name="connsiteY38" fmla="*/ 698971 h 772196"/>
                <a:gd name="connsiteX39" fmla="*/ 135124 w 631845"/>
                <a:gd name="connsiteY39" fmla="*/ 672343 h 772196"/>
                <a:gd name="connsiteX40" fmla="*/ 257877 w 631845"/>
                <a:gd name="connsiteY40" fmla="*/ 693265 h 772196"/>
                <a:gd name="connsiteX41" fmla="*/ 268344 w 631845"/>
                <a:gd name="connsiteY41" fmla="*/ 705628 h 772196"/>
                <a:gd name="connsiteX42" fmla="*/ 255022 w 631845"/>
                <a:gd name="connsiteY42" fmla="*/ 729402 h 772196"/>
                <a:gd name="connsiteX43" fmla="*/ 271199 w 631845"/>
                <a:gd name="connsiteY43" fmla="*/ 772196 h 772196"/>
                <a:gd name="connsiteX44" fmla="*/ 334954 w 631845"/>
                <a:gd name="connsiteY44" fmla="*/ 772196 h 772196"/>
                <a:gd name="connsiteX45" fmla="*/ 357792 w 631845"/>
                <a:gd name="connsiteY45" fmla="*/ 722745 h 772196"/>
                <a:gd name="connsiteX46" fmla="*/ 341615 w 631845"/>
                <a:gd name="connsiteY46" fmla="*/ 698971 h 772196"/>
                <a:gd name="connsiteX47" fmla="*/ 368259 w 631845"/>
                <a:gd name="connsiteY47" fmla="*/ 659030 h 772196"/>
                <a:gd name="connsiteX48" fmla="*/ 364453 w 631845"/>
                <a:gd name="connsiteY48" fmla="*/ 652373 h 772196"/>
                <a:gd name="connsiteX49" fmla="*/ 340226 w 631845"/>
                <a:gd name="connsiteY49" fmla="*/ 571760 h 772196"/>
                <a:gd name="connsiteX50" fmla="*/ 394903 w 631845"/>
                <a:gd name="connsiteY50" fmla="*/ 592461 h 772196"/>
                <a:gd name="connsiteX51" fmla="*/ 421547 w 631845"/>
                <a:gd name="connsiteY51" fmla="*/ 609579 h 772196"/>
                <a:gd name="connsiteX52" fmla="*/ 434869 w 631845"/>
                <a:gd name="connsiteY52" fmla="*/ 592461 h 772196"/>
                <a:gd name="connsiteX53" fmla="*/ 504334 w 631845"/>
                <a:gd name="connsiteY53" fmla="*/ 624724 h 772196"/>
                <a:gd name="connsiteX54" fmla="*/ 561429 w 631845"/>
                <a:gd name="connsiteY54" fmla="*/ 618798 h 772196"/>
                <a:gd name="connsiteX55" fmla="*/ 574751 w 631845"/>
                <a:gd name="connsiteY55" fmla="*/ 532549 h 772196"/>
                <a:gd name="connsiteX56" fmla="*/ 601395 w 631845"/>
                <a:gd name="connsiteY56" fmla="*/ 512579 h 772196"/>
                <a:gd name="connsiteX57" fmla="*/ 588073 w 631845"/>
                <a:gd name="connsiteY57" fmla="*/ 476441 h 772196"/>
                <a:gd name="connsiteX58" fmla="*/ 631845 w 631845"/>
                <a:gd name="connsiteY58" fmla="*/ 406069 h 772196"/>
                <a:gd name="connsiteX0" fmla="*/ 631845 w 631845"/>
                <a:gd name="connsiteY0" fmla="*/ 406069 h 772196"/>
                <a:gd name="connsiteX1" fmla="*/ 621378 w 631845"/>
                <a:gd name="connsiteY1" fmla="*/ 386098 h 772196"/>
                <a:gd name="connsiteX2" fmla="*/ 568090 w 631845"/>
                <a:gd name="connsiteY2" fmla="*/ 386098 h 772196"/>
                <a:gd name="connsiteX3" fmla="*/ 557623 w 631845"/>
                <a:gd name="connsiteY3" fmla="*/ 366128 h 772196"/>
                <a:gd name="connsiteX4" fmla="*/ 501480 w 631845"/>
                <a:gd name="connsiteY4" fmla="*/ 372784 h 772196"/>
                <a:gd name="connsiteX5" fmla="*/ 454853 w 631845"/>
                <a:gd name="connsiteY5" fmla="*/ 310020 h 772196"/>
                <a:gd name="connsiteX6" fmla="*/ 452949 w 631845"/>
                <a:gd name="connsiteY6" fmla="*/ 310020 h 772196"/>
                <a:gd name="connsiteX7" fmla="*/ 463417 w 631845"/>
                <a:gd name="connsiteY7" fmla="*/ 290049 h 772196"/>
                <a:gd name="connsiteX8" fmla="*/ 436773 w 631845"/>
                <a:gd name="connsiteY8" fmla="*/ 239647 h 772196"/>
                <a:gd name="connsiteX9" fmla="*/ 356840 w 631845"/>
                <a:gd name="connsiteY9" fmla="*/ 223481 h 772196"/>
                <a:gd name="connsiteX10" fmla="*/ 343518 w 631845"/>
                <a:gd name="connsiteY10" fmla="*/ 186392 h 772196"/>
                <a:gd name="connsiteX11" fmla="*/ 363501 w 631845"/>
                <a:gd name="connsiteY11" fmla="*/ 139794 h 772196"/>
                <a:gd name="connsiteX12" fmla="*/ 366356 w 631845"/>
                <a:gd name="connsiteY12" fmla="*/ 113167 h 772196"/>
                <a:gd name="connsiteX13" fmla="*/ 299746 w 631845"/>
                <a:gd name="connsiteY13" fmla="*/ 73226 h 772196"/>
                <a:gd name="connsiteX14" fmla="*/ 316874 w 631845"/>
                <a:gd name="connsiteY14" fmla="*/ 30431 h 772196"/>
                <a:gd name="connsiteX15" fmla="*/ 316874 w 631845"/>
                <a:gd name="connsiteY15" fmla="*/ 17118 h 772196"/>
                <a:gd name="connsiteX16" fmla="*/ 270247 w 631845"/>
                <a:gd name="connsiteY16" fmla="*/ 0 h 772196"/>
                <a:gd name="connsiteX17" fmla="*/ 230281 w 631845"/>
                <a:gd name="connsiteY17" fmla="*/ 46598 h 772196"/>
                <a:gd name="connsiteX18" fmla="*/ 166526 w 631845"/>
                <a:gd name="connsiteY18" fmla="*/ 37088 h 772196"/>
                <a:gd name="connsiteX19" fmla="*/ 133220 w 631845"/>
                <a:gd name="connsiteY19" fmla="*/ 56108 h 772196"/>
                <a:gd name="connsiteX20" fmla="*/ 133220 w 631845"/>
                <a:gd name="connsiteY20" fmla="*/ 110314 h 772196"/>
                <a:gd name="connsiteX21" fmla="*/ 176993 w 631845"/>
                <a:gd name="connsiteY21" fmla="*/ 103657 h 772196"/>
                <a:gd name="connsiteX22" fmla="*/ 186509 w 631845"/>
                <a:gd name="connsiteY22" fmla="*/ 123628 h 772196"/>
                <a:gd name="connsiteX23" fmla="*/ 183654 w 631845"/>
                <a:gd name="connsiteY23" fmla="*/ 150255 h 772196"/>
                <a:gd name="connsiteX24" fmla="*/ 150349 w 631845"/>
                <a:gd name="connsiteY24" fmla="*/ 223481 h 772196"/>
                <a:gd name="connsiteX25" fmla="*/ 143688 w 631845"/>
                <a:gd name="connsiteY25" fmla="*/ 223481 h 772196"/>
                <a:gd name="connsiteX26" fmla="*/ 96109 w 631845"/>
                <a:gd name="connsiteY26" fmla="*/ 290049 h 772196"/>
                <a:gd name="connsiteX27" fmla="*/ 96109 w 631845"/>
                <a:gd name="connsiteY27" fmla="*/ 323334 h 772196"/>
                <a:gd name="connsiteX28" fmla="*/ 73271 w 631845"/>
                <a:gd name="connsiteY28" fmla="*/ 339500 h 772196"/>
                <a:gd name="connsiteX29" fmla="*/ 77078 w 631845"/>
                <a:gd name="connsiteY29" fmla="*/ 363275 h 772196"/>
                <a:gd name="connsiteX30" fmla="*/ 19983 w 631845"/>
                <a:gd name="connsiteY30" fmla="*/ 406069 h 772196"/>
                <a:gd name="connsiteX31" fmla="*/ 0 w 631845"/>
                <a:gd name="connsiteY31" fmla="*/ 479294 h 772196"/>
                <a:gd name="connsiteX32" fmla="*/ 36160 w 631845"/>
                <a:gd name="connsiteY32" fmla="*/ 516383 h 772196"/>
                <a:gd name="connsiteX33" fmla="*/ 38063 w 631845"/>
                <a:gd name="connsiteY33" fmla="*/ 516383 h 772196"/>
                <a:gd name="connsiteX34" fmla="*/ 20059 w 631845"/>
                <a:gd name="connsiteY34" fmla="*/ 572200 h 772196"/>
                <a:gd name="connsiteX35" fmla="*/ 61852 w 631845"/>
                <a:gd name="connsiteY35" fmla="*/ 589608 h 772196"/>
                <a:gd name="connsiteX36" fmla="*/ 101818 w 631845"/>
                <a:gd name="connsiteY36" fmla="*/ 622892 h 772196"/>
                <a:gd name="connsiteX37" fmla="*/ 111334 w 631845"/>
                <a:gd name="connsiteY37" fmla="*/ 696118 h 772196"/>
                <a:gd name="connsiteX38" fmla="*/ 121802 w 631845"/>
                <a:gd name="connsiteY38" fmla="*/ 698971 h 772196"/>
                <a:gd name="connsiteX39" fmla="*/ 135124 w 631845"/>
                <a:gd name="connsiteY39" fmla="*/ 672343 h 772196"/>
                <a:gd name="connsiteX40" fmla="*/ 257877 w 631845"/>
                <a:gd name="connsiteY40" fmla="*/ 693265 h 772196"/>
                <a:gd name="connsiteX41" fmla="*/ 268344 w 631845"/>
                <a:gd name="connsiteY41" fmla="*/ 705628 h 772196"/>
                <a:gd name="connsiteX42" fmla="*/ 255022 w 631845"/>
                <a:gd name="connsiteY42" fmla="*/ 729402 h 772196"/>
                <a:gd name="connsiteX43" fmla="*/ 271199 w 631845"/>
                <a:gd name="connsiteY43" fmla="*/ 772196 h 772196"/>
                <a:gd name="connsiteX44" fmla="*/ 334954 w 631845"/>
                <a:gd name="connsiteY44" fmla="*/ 772196 h 772196"/>
                <a:gd name="connsiteX45" fmla="*/ 357792 w 631845"/>
                <a:gd name="connsiteY45" fmla="*/ 722745 h 772196"/>
                <a:gd name="connsiteX46" fmla="*/ 341615 w 631845"/>
                <a:gd name="connsiteY46" fmla="*/ 698971 h 772196"/>
                <a:gd name="connsiteX47" fmla="*/ 368259 w 631845"/>
                <a:gd name="connsiteY47" fmla="*/ 659030 h 772196"/>
                <a:gd name="connsiteX48" fmla="*/ 370819 w 631845"/>
                <a:gd name="connsiteY48" fmla="*/ 650251 h 772196"/>
                <a:gd name="connsiteX49" fmla="*/ 340226 w 631845"/>
                <a:gd name="connsiteY49" fmla="*/ 571760 h 772196"/>
                <a:gd name="connsiteX50" fmla="*/ 394903 w 631845"/>
                <a:gd name="connsiteY50" fmla="*/ 592461 h 772196"/>
                <a:gd name="connsiteX51" fmla="*/ 421547 w 631845"/>
                <a:gd name="connsiteY51" fmla="*/ 609579 h 772196"/>
                <a:gd name="connsiteX52" fmla="*/ 434869 w 631845"/>
                <a:gd name="connsiteY52" fmla="*/ 592461 h 772196"/>
                <a:gd name="connsiteX53" fmla="*/ 504334 w 631845"/>
                <a:gd name="connsiteY53" fmla="*/ 624724 h 772196"/>
                <a:gd name="connsiteX54" fmla="*/ 561429 w 631845"/>
                <a:gd name="connsiteY54" fmla="*/ 618798 h 772196"/>
                <a:gd name="connsiteX55" fmla="*/ 574751 w 631845"/>
                <a:gd name="connsiteY55" fmla="*/ 532549 h 772196"/>
                <a:gd name="connsiteX56" fmla="*/ 601395 w 631845"/>
                <a:gd name="connsiteY56" fmla="*/ 512579 h 772196"/>
                <a:gd name="connsiteX57" fmla="*/ 588073 w 631845"/>
                <a:gd name="connsiteY57" fmla="*/ 476441 h 772196"/>
                <a:gd name="connsiteX58" fmla="*/ 631845 w 631845"/>
                <a:gd name="connsiteY58" fmla="*/ 406069 h 772196"/>
                <a:gd name="connsiteX0" fmla="*/ 631845 w 631845"/>
                <a:gd name="connsiteY0" fmla="*/ 406069 h 772196"/>
                <a:gd name="connsiteX1" fmla="*/ 621378 w 631845"/>
                <a:gd name="connsiteY1" fmla="*/ 386098 h 772196"/>
                <a:gd name="connsiteX2" fmla="*/ 568090 w 631845"/>
                <a:gd name="connsiteY2" fmla="*/ 386098 h 772196"/>
                <a:gd name="connsiteX3" fmla="*/ 557623 w 631845"/>
                <a:gd name="connsiteY3" fmla="*/ 366128 h 772196"/>
                <a:gd name="connsiteX4" fmla="*/ 501480 w 631845"/>
                <a:gd name="connsiteY4" fmla="*/ 372784 h 772196"/>
                <a:gd name="connsiteX5" fmla="*/ 454853 w 631845"/>
                <a:gd name="connsiteY5" fmla="*/ 310020 h 772196"/>
                <a:gd name="connsiteX6" fmla="*/ 452949 w 631845"/>
                <a:gd name="connsiteY6" fmla="*/ 310020 h 772196"/>
                <a:gd name="connsiteX7" fmla="*/ 463417 w 631845"/>
                <a:gd name="connsiteY7" fmla="*/ 290049 h 772196"/>
                <a:gd name="connsiteX8" fmla="*/ 436773 w 631845"/>
                <a:gd name="connsiteY8" fmla="*/ 239647 h 772196"/>
                <a:gd name="connsiteX9" fmla="*/ 356840 w 631845"/>
                <a:gd name="connsiteY9" fmla="*/ 223481 h 772196"/>
                <a:gd name="connsiteX10" fmla="*/ 343518 w 631845"/>
                <a:gd name="connsiteY10" fmla="*/ 186392 h 772196"/>
                <a:gd name="connsiteX11" fmla="*/ 363501 w 631845"/>
                <a:gd name="connsiteY11" fmla="*/ 139794 h 772196"/>
                <a:gd name="connsiteX12" fmla="*/ 366356 w 631845"/>
                <a:gd name="connsiteY12" fmla="*/ 113167 h 772196"/>
                <a:gd name="connsiteX13" fmla="*/ 299746 w 631845"/>
                <a:gd name="connsiteY13" fmla="*/ 73226 h 772196"/>
                <a:gd name="connsiteX14" fmla="*/ 316874 w 631845"/>
                <a:gd name="connsiteY14" fmla="*/ 30431 h 772196"/>
                <a:gd name="connsiteX15" fmla="*/ 316874 w 631845"/>
                <a:gd name="connsiteY15" fmla="*/ 17118 h 772196"/>
                <a:gd name="connsiteX16" fmla="*/ 270247 w 631845"/>
                <a:gd name="connsiteY16" fmla="*/ 0 h 772196"/>
                <a:gd name="connsiteX17" fmla="*/ 230281 w 631845"/>
                <a:gd name="connsiteY17" fmla="*/ 46598 h 772196"/>
                <a:gd name="connsiteX18" fmla="*/ 166526 w 631845"/>
                <a:gd name="connsiteY18" fmla="*/ 37088 h 772196"/>
                <a:gd name="connsiteX19" fmla="*/ 133220 w 631845"/>
                <a:gd name="connsiteY19" fmla="*/ 56108 h 772196"/>
                <a:gd name="connsiteX20" fmla="*/ 133220 w 631845"/>
                <a:gd name="connsiteY20" fmla="*/ 110314 h 772196"/>
                <a:gd name="connsiteX21" fmla="*/ 176993 w 631845"/>
                <a:gd name="connsiteY21" fmla="*/ 103657 h 772196"/>
                <a:gd name="connsiteX22" fmla="*/ 186509 w 631845"/>
                <a:gd name="connsiteY22" fmla="*/ 123628 h 772196"/>
                <a:gd name="connsiteX23" fmla="*/ 183654 w 631845"/>
                <a:gd name="connsiteY23" fmla="*/ 150255 h 772196"/>
                <a:gd name="connsiteX24" fmla="*/ 150349 w 631845"/>
                <a:gd name="connsiteY24" fmla="*/ 223481 h 772196"/>
                <a:gd name="connsiteX25" fmla="*/ 143688 w 631845"/>
                <a:gd name="connsiteY25" fmla="*/ 223481 h 772196"/>
                <a:gd name="connsiteX26" fmla="*/ 96109 w 631845"/>
                <a:gd name="connsiteY26" fmla="*/ 290049 h 772196"/>
                <a:gd name="connsiteX27" fmla="*/ 96109 w 631845"/>
                <a:gd name="connsiteY27" fmla="*/ 323334 h 772196"/>
                <a:gd name="connsiteX28" fmla="*/ 73271 w 631845"/>
                <a:gd name="connsiteY28" fmla="*/ 339500 h 772196"/>
                <a:gd name="connsiteX29" fmla="*/ 77078 w 631845"/>
                <a:gd name="connsiteY29" fmla="*/ 363275 h 772196"/>
                <a:gd name="connsiteX30" fmla="*/ 19983 w 631845"/>
                <a:gd name="connsiteY30" fmla="*/ 406069 h 772196"/>
                <a:gd name="connsiteX31" fmla="*/ 0 w 631845"/>
                <a:gd name="connsiteY31" fmla="*/ 479294 h 772196"/>
                <a:gd name="connsiteX32" fmla="*/ 36160 w 631845"/>
                <a:gd name="connsiteY32" fmla="*/ 516383 h 772196"/>
                <a:gd name="connsiteX33" fmla="*/ 38063 w 631845"/>
                <a:gd name="connsiteY33" fmla="*/ 516383 h 772196"/>
                <a:gd name="connsiteX34" fmla="*/ 20059 w 631845"/>
                <a:gd name="connsiteY34" fmla="*/ 572200 h 772196"/>
                <a:gd name="connsiteX35" fmla="*/ 61852 w 631845"/>
                <a:gd name="connsiteY35" fmla="*/ 589608 h 772196"/>
                <a:gd name="connsiteX36" fmla="*/ 101818 w 631845"/>
                <a:gd name="connsiteY36" fmla="*/ 622892 h 772196"/>
                <a:gd name="connsiteX37" fmla="*/ 111334 w 631845"/>
                <a:gd name="connsiteY37" fmla="*/ 696118 h 772196"/>
                <a:gd name="connsiteX38" fmla="*/ 121802 w 631845"/>
                <a:gd name="connsiteY38" fmla="*/ 698971 h 772196"/>
                <a:gd name="connsiteX39" fmla="*/ 135124 w 631845"/>
                <a:gd name="connsiteY39" fmla="*/ 672343 h 772196"/>
                <a:gd name="connsiteX40" fmla="*/ 257877 w 631845"/>
                <a:gd name="connsiteY40" fmla="*/ 693265 h 772196"/>
                <a:gd name="connsiteX41" fmla="*/ 268344 w 631845"/>
                <a:gd name="connsiteY41" fmla="*/ 705628 h 772196"/>
                <a:gd name="connsiteX42" fmla="*/ 255022 w 631845"/>
                <a:gd name="connsiteY42" fmla="*/ 729402 h 772196"/>
                <a:gd name="connsiteX43" fmla="*/ 271199 w 631845"/>
                <a:gd name="connsiteY43" fmla="*/ 772196 h 772196"/>
                <a:gd name="connsiteX44" fmla="*/ 334954 w 631845"/>
                <a:gd name="connsiteY44" fmla="*/ 772196 h 772196"/>
                <a:gd name="connsiteX45" fmla="*/ 357792 w 631845"/>
                <a:gd name="connsiteY45" fmla="*/ 722745 h 772196"/>
                <a:gd name="connsiteX46" fmla="*/ 341615 w 631845"/>
                <a:gd name="connsiteY46" fmla="*/ 698971 h 772196"/>
                <a:gd name="connsiteX47" fmla="*/ 368259 w 631845"/>
                <a:gd name="connsiteY47" fmla="*/ 659030 h 772196"/>
                <a:gd name="connsiteX48" fmla="*/ 370819 w 631845"/>
                <a:gd name="connsiteY48" fmla="*/ 650251 h 772196"/>
                <a:gd name="connsiteX49" fmla="*/ 346592 w 631845"/>
                <a:gd name="connsiteY49" fmla="*/ 582370 h 772196"/>
                <a:gd name="connsiteX50" fmla="*/ 394903 w 631845"/>
                <a:gd name="connsiteY50" fmla="*/ 592461 h 772196"/>
                <a:gd name="connsiteX51" fmla="*/ 421547 w 631845"/>
                <a:gd name="connsiteY51" fmla="*/ 609579 h 772196"/>
                <a:gd name="connsiteX52" fmla="*/ 434869 w 631845"/>
                <a:gd name="connsiteY52" fmla="*/ 592461 h 772196"/>
                <a:gd name="connsiteX53" fmla="*/ 504334 w 631845"/>
                <a:gd name="connsiteY53" fmla="*/ 624724 h 772196"/>
                <a:gd name="connsiteX54" fmla="*/ 561429 w 631845"/>
                <a:gd name="connsiteY54" fmla="*/ 618798 h 772196"/>
                <a:gd name="connsiteX55" fmla="*/ 574751 w 631845"/>
                <a:gd name="connsiteY55" fmla="*/ 532549 h 772196"/>
                <a:gd name="connsiteX56" fmla="*/ 601395 w 631845"/>
                <a:gd name="connsiteY56" fmla="*/ 512579 h 772196"/>
                <a:gd name="connsiteX57" fmla="*/ 588073 w 631845"/>
                <a:gd name="connsiteY57" fmla="*/ 476441 h 772196"/>
                <a:gd name="connsiteX58" fmla="*/ 631845 w 631845"/>
                <a:gd name="connsiteY58" fmla="*/ 406069 h 772196"/>
                <a:gd name="connsiteX0" fmla="*/ 631845 w 631845"/>
                <a:gd name="connsiteY0" fmla="*/ 406069 h 772196"/>
                <a:gd name="connsiteX1" fmla="*/ 621378 w 631845"/>
                <a:gd name="connsiteY1" fmla="*/ 386098 h 772196"/>
                <a:gd name="connsiteX2" fmla="*/ 568090 w 631845"/>
                <a:gd name="connsiteY2" fmla="*/ 386098 h 772196"/>
                <a:gd name="connsiteX3" fmla="*/ 557623 w 631845"/>
                <a:gd name="connsiteY3" fmla="*/ 366128 h 772196"/>
                <a:gd name="connsiteX4" fmla="*/ 501480 w 631845"/>
                <a:gd name="connsiteY4" fmla="*/ 372784 h 772196"/>
                <a:gd name="connsiteX5" fmla="*/ 454853 w 631845"/>
                <a:gd name="connsiteY5" fmla="*/ 310020 h 772196"/>
                <a:gd name="connsiteX6" fmla="*/ 452949 w 631845"/>
                <a:gd name="connsiteY6" fmla="*/ 310020 h 772196"/>
                <a:gd name="connsiteX7" fmla="*/ 463417 w 631845"/>
                <a:gd name="connsiteY7" fmla="*/ 290049 h 772196"/>
                <a:gd name="connsiteX8" fmla="*/ 436773 w 631845"/>
                <a:gd name="connsiteY8" fmla="*/ 239647 h 772196"/>
                <a:gd name="connsiteX9" fmla="*/ 356840 w 631845"/>
                <a:gd name="connsiteY9" fmla="*/ 223481 h 772196"/>
                <a:gd name="connsiteX10" fmla="*/ 343518 w 631845"/>
                <a:gd name="connsiteY10" fmla="*/ 186392 h 772196"/>
                <a:gd name="connsiteX11" fmla="*/ 363501 w 631845"/>
                <a:gd name="connsiteY11" fmla="*/ 139794 h 772196"/>
                <a:gd name="connsiteX12" fmla="*/ 366356 w 631845"/>
                <a:gd name="connsiteY12" fmla="*/ 113167 h 772196"/>
                <a:gd name="connsiteX13" fmla="*/ 299746 w 631845"/>
                <a:gd name="connsiteY13" fmla="*/ 73226 h 772196"/>
                <a:gd name="connsiteX14" fmla="*/ 316874 w 631845"/>
                <a:gd name="connsiteY14" fmla="*/ 30431 h 772196"/>
                <a:gd name="connsiteX15" fmla="*/ 316874 w 631845"/>
                <a:gd name="connsiteY15" fmla="*/ 17118 h 772196"/>
                <a:gd name="connsiteX16" fmla="*/ 270247 w 631845"/>
                <a:gd name="connsiteY16" fmla="*/ 0 h 772196"/>
                <a:gd name="connsiteX17" fmla="*/ 230281 w 631845"/>
                <a:gd name="connsiteY17" fmla="*/ 46598 h 772196"/>
                <a:gd name="connsiteX18" fmla="*/ 166526 w 631845"/>
                <a:gd name="connsiteY18" fmla="*/ 37088 h 772196"/>
                <a:gd name="connsiteX19" fmla="*/ 133220 w 631845"/>
                <a:gd name="connsiteY19" fmla="*/ 56108 h 772196"/>
                <a:gd name="connsiteX20" fmla="*/ 133220 w 631845"/>
                <a:gd name="connsiteY20" fmla="*/ 110314 h 772196"/>
                <a:gd name="connsiteX21" fmla="*/ 176993 w 631845"/>
                <a:gd name="connsiteY21" fmla="*/ 103657 h 772196"/>
                <a:gd name="connsiteX22" fmla="*/ 186509 w 631845"/>
                <a:gd name="connsiteY22" fmla="*/ 123628 h 772196"/>
                <a:gd name="connsiteX23" fmla="*/ 183654 w 631845"/>
                <a:gd name="connsiteY23" fmla="*/ 150255 h 772196"/>
                <a:gd name="connsiteX24" fmla="*/ 150349 w 631845"/>
                <a:gd name="connsiteY24" fmla="*/ 223481 h 772196"/>
                <a:gd name="connsiteX25" fmla="*/ 143688 w 631845"/>
                <a:gd name="connsiteY25" fmla="*/ 223481 h 772196"/>
                <a:gd name="connsiteX26" fmla="*/ 96109 w 631845"/>
                <a:gd name="connsiteY26" fmla="*/ 290049 h 772196"/>
                <a:gd name="connsiteX27" fmla="*/ 96109 w 631845"/>
                <a:gd name="connsiteY27" fmla="*/ 323334 h 772196"/>
                <a:gd name="connsiteX28" fmla="*/ 73271 w 631845"/>
                <a:gd name="connsiteY28" fmla="*/ 339500 h 772196"/>
                <a:gd name="connsiteX29" fmla="*/ 77078 w 631845"/>
                <a:gd name="connsiteY29" fmla="*/ 363275 h 772196"/>
                <a:gd name="connsiteX30" fmla="*/ 19983 w 631845"/>
                <a:gd name="connsiteY30" fmla="*/ 406069 h 772196"/>
                <a:gd name="connsiteX31" fmla="*/ 0 w 631845"/>
                <a:gd name="connsiteY31" fmla="*/ 479294 h 772196"/>
                <a:gd name="connsiteX32" fmla="*/ 36160 w 631845"/>
                <a:gd name="connsiteY32" fmla="*/ 516383 h 772196"/>
                <a:gd name="connsiteX33" fmla="*/ 38063 w 631845"/>
                <a:gd name="connsiteY33" fmla="*/ 516383 h 772196"/>
                <a:gd name="connsiteX34" fmla="*/ 20059 w 631845"/>
                <a:gd name="connsiteY34" fmla="*/ 572200 h 772196"/>
                <a:gd name="connsiteX35" fmla="*/ 61852 w 631845"/>
                <a:gd name="connsiteY35" fmla="*/ 589608 h 772196"/>
                <a:gd name="connsiteX36" fmla="*/ 101818 w 631845"/>
                <a:gd name="connsiteY36" fmla="*/ 622892 h 772196"/>
                <a:gd name="connsiteX37" fmla="*/ 111334 w 631845"/>
                <a:gd name="connsiteY37" fmla="*/ 696118 h 772196"/>
                <a:gd name="connsiteX38" fmla="*/ 121802 w 631845"/>
                <a:gd name="connsiteY38" fmla="*/ 698971 h 772196"/>
                <a:gd name="connsiteX39" fmla="*/ 135124 w 631845"/>
                <a:gd name="connsiteY39" fmla="*/ 672343 h 772196"/>
                <a:gd name="connsiteX40" fmla="*/ 257877 w 631845"/>
                <a:gd name="connsiteY40" fmla="*/ 693265 h 772196"/>
                <a:gd name="connsiteX41" fmla="*/ 268344 w 631845"/>
                <a:gd name="connsiteY41" fmla="*/ 705628 h 772196"/>
                <a:gd name="connsiteX42" fmla="*/ 255022 w 631845"/>
                <a:gd name="connsiteY42" fmla="*/ 729402 h 772196"/>
                <a:gd name="connsiteX43" fmla="*/ 271199 w 631845"/>
                <a:gd name="connsiteY43" fmla="*/ 772196 h 772196"/>
                <a:gd name="connsiteX44" fmla="*/ 334954 w 631845"/>
                <a:gd name="connsiteY44" fmla="*/ 772196 h 772196"/>
                <a:gd name="connsiteX45" fmla="*/ 357792 w 631845"/>
                <a:gd name="connsiteY45" fmla="*/ 722745 h 772196"/>
                <a:gd name="connsiteX46" fmla="*/ 341615 w 631845"/>
                <a:gd name="connsiteY46" fmla="*/ 698971 h 772196"/>
                <a:gd name="connsiteX47" fmla="*/ 368259 w 631845"/>
                <a:gd name="connsiteY47" fmla="*/ 659030 h 772196"/>
                <a:gd name="connsiteX48" fmla="*/ 370819 w 631845"/>
                <a:gd name="connsiteY48" fmla="*/ 650251 h 772196"/>
                <a:gd name="connsiteX49" fmla="*/ 346592 w 631845"/>
                <a:gd name="connsiteY49" fmla="*/ 582370 h 772196"/>
                <a:gd name="connsiteX50" fmla="*/ 392781 w 631845"/>
                <a:gd name="connsiteY50" fmla="*/ 600949 h 772196"/>
                <a:gd name="connsiteX51" fmla="*/ 421547 w 631845"/>
                <a:gd name="connsiteY51" fmla="*/ 609579 h 772196"/>
                <a:gd name="connsiteX52" fmla="*/ 434869 w 631845"/>
                <a:gd name="connsiteY52" fmla="*/ 592461 h 772196"/>
                <a:gd name="connsiteX53" fmla="*/ 504334 w 631845"/>
                <a:gd name="connsiteY53" fmla="*/ 624724 h 772196"/>
                <a:gd name="connsiteX54" fmla="*/ 561429 w 631845"/>
                <a:gd name="connsiteY54" fmla="*/ 618798 h 772196"/>
                <a:gd name="connsiteX55" fmla="*/ 574751 w 631845"/>
                <a:gd name="connsiteY55" fmla="*/ 532549 h 772196"/>
                <a:gd name="connsiteX56" fmla="*/ 601395 w 631845"/>
                <a:gd name="connsiteY56" fmla="*/ 512579 h 772196"/>
                <a:gd name="connsiteX57" fmla="*/ 588073 w 631845"/>
                <a:gd name="connsiteY57" fmla="*/ 476441 h 772196"/>
                <a:gd name="connsiteX58" fmla="*/ 631845 w 631845"/>
                <a:gd name="connsiteY58" fmla="*/ 406069 h 772196"/>
                <a:gd name="connsiteX0" fmla="*/ 631845 w 631845"/>
                <a:gd name="connsiteY0" fmla="*/ 406069 h 772196"/>
                <a:gd name="connsiteX1" fmla="*/ 621378 w 631845"/>
                <a:gd name="connsiteY1" fmla="*/ 386098 h 772196"/>
                <a:gd name="connsiteX2" fmla="*/ 568090 w 631845"/>
                <a:gd name="connsiteY2" fmla="*/ 386098 h 772196"/>
                <a:gd name="connsiteX3" fmla="*/ 557623 w 631845"/>
                <a:gd name="connsiteY3" fmla="*/ 366128 h 772196"/>
                <a:gd name="connsiteX4" fmla="*/ 501480 w 631845"/>
                <a:gd name="connsiteY4" fmla="*/ 372784 h 772196"/>
                <a:gd name="connsiteX5" fmla="*/ 454853 w 631845"/>
                <a:gd name="connsiteY5" fmla="*/ 310020 h 772196"/>
                <a:gd name="connsiteX6" fmla="*/ 452949 w 631845"/>
                <a:gd name="connsiteY6" fmla="*/ 310020 h 772196"/>
                <a:gd name="connsiteX7" fmla="*/ 463417 w 631845"/>
                <a:gd name="connsiteY7" fmla="*/ 290049 h 772196"/>
                <a:gd name="connsiteX8" fmla="*/ 436773 w 631845"/>
                <a:gd name="connsiteY8" fmla="*/ 239647 h 772196"/>
                <a:gd name="connsiteX9" fmla="*/ 356840 w 631845"/>
                <a:gd name="connsiteY9" fmla="*/ 223481 h 772196"/>
                <a:gd name="connsiteX10" fmla="*/ 343518 w 631845"/>
                <a:gd name="connsiteY10" fmla="*/ 186392 h 772196"/>
                <a:gd name="connsiteX11" fmla="*/ 363501 w 631845"/>
                <a:gd name="connsiteY11" fmla="*/ 139794 h 772196"/>
                <a:gd name="connsiteX12" fmla="*/ 366356 w 631845"/>
                <a:gd name="connsiteY12" fmla="*/ 113167 h 772196"/>
                <a:gd name="connsiteX13" fmla="*/ 299746 w 631845"/>
                <a:gd name="connsiteY13" fmla="*/ 73226 h 772196"/>
                <a:gd name="connsiteX14" fmla="*/ 316874 w 631845"/>
                <a:gd name="connsiteY14" fmla="*/ 30431 h 772196"/>
                <a:gd name="connsiteX15" fmla="*/ 316874 w 631845"/>
                <a:gd name="connsiteY15" fmla="*/ 17118 h 772196"/>
                <a:gd name="connsiteX16" fmla="*/ 270247 w 631845"/>
                <a:gd name="connsiteY16" fmla="*/ 0 h 772196"/>
                <a:gd name="connsiteX17" fmla="*/ 230281 w 631845"/>
                <a:gd name="connsiteY17" fmla="*/ 46598 h 772196"/>
                <a:gd name="connsiteX18" fmla="*/ 166526 w 631845"/>
                <a:gd name="connsiteY18" fmla="*/ 37088 h 772196"/>
                <a:gd name="connsiteX19" fmla="*/ 133220 w 631845"/>
                <a:gd name="connsiteY19" fmla="*/ 56108 h 772196"/>
                <a:gd name="connsiteX20" fmla="*/ 133220 w 631845"/>
                <a:gd name="connsiteY20" fmla="*/ 110314 h 772196"/>
                <a:gd name="connsiteX21" fmla="*/ 176993 w 631845"/>
                <a:gd name="connsiteY21" fmla="*/ 103657 h 772196"/>
                <a:gd name="connsiteX22" fmla="*/ 186509 w 631845"/>
                <a:gd name="connsiteY22" fmla="*/ 123628 h 772196"/>
                <a:gd name="connsiteX23" fmla="*/ 183654 w 631845"/>
                <a:gd name="connsiteY23" fmla="*/ 150255 h 772196"/>
                <a:gd name="connsiteX24" fmla="*/ 150349 w 631845"/>
                <a:gd name="connsiteY24" fmla="*/ 223481 h 772196"/>
                <a:gd name="connsiteX25" fmla="*/ 143688 w 631845"/>
                <a:gd name="connsiteY25" fmla="*/ 223481 h 772196"/>
                <a:gd name="connsiteX26" fmla="*/ 96109 w 631845"/>
                <a:gd name="connsiteY26" fmla="*/ 290049 h 772196"/>
                <a:gd name="connsiteX27" fmla="*/ 96109 w 631845"/>
                <a:gd name="connsiteY27" fmla="*/ 323334 h 772196"/>
                <a:gd name="connsiteX28" fmla="*/ 73271 w 631845"/>
                <a:gd name="connsiteY28" fmla="*/ 339500 h 772196"/>
                <a:gd name="connsiteX29" fmla="*/ 77078 w 631845"/>
                <a:gd name="connsiteY29" fmla="*/ 363275 h 772196"/>
                <a:gd name="connsiteX30" fmla="*/ 19983 w 631845"/>
                <a:gd name="connsiteY30" fmla="*/ 406069 h 772196"/>
                <a:gd name="connsiteX31" fmla="*/ 0 w 631845"/>
                <a:gd name="connsiteY31" fmla="*/ 479294 h 772196"/>
                <a:gd name="connsiteX32" fmla="*/ 36160 w 631845"/>
                <a:gd name="connsiteY32" fmla="*/ 516383 h 772196"/>
                <a:gd name="connsiteX33" fmla="*/ 38063 w 631845"/>
                <a:gd name="connsiteY33" fmla="*/ 516383 h 772196"/>
                <a:gd name="connsiteX34" fmla="*/ 20059 w 631845"/>
                <a:gd name="connsiteY34" fmla="*/ 572200 h 772196"/>
                <a:gd name="connsiteX35" fmla="*/ 61852 w 631845"/>
                <a:gd name="connsiteY35" fmla="*/ 589608 h 772196"/>
                <a:gd name="connsiteX36" fmla="*/ 101818 w 631845"/>
                <a:gd name="connsiteY36" fmla="*/ 622892 h 772196"/>
                <a:gd name="connsiteX37" fmla="*/ 111334 w 631845"/>
                <a:gd name="connsiteY37" fmla="*/ 696118 h 772196"/>
                <a:gd name="connsiteX38" fmla="*/ 121802 w 631845"/>
                <a:gd name="connsiteY38" fmla="*/ 698971 h 772196"/>
                <a:gd name="connsiteX39" fmla="*/ 135124 w 631845"/>
                <a:gd name="connsiteY39" fmla="*/ 672343 h 772196"/>
                <a:gd name="connsiteX40" fmla="*/ 257877 w 631845"/>
                <a:gd name="connsiteY40" fmla="*/ 693265 h 772196"/>
                <a:gd name="connsiteX41" fmla="*/ 268344 w 631845"/>
                <a:gd name="connsiteY41" fmla="*/ 705628 h 772196"/>
                <a:gd name="connsiteX42" fmla="*/ 255022 w 631845"/>
                <a:gd name="connsiteY42" fmla="*/ 729402 h 772196"/>
                <a:gd name="connsiteX43" fmla="*/ 271199 w 631845"/>
                <a:gd name="connsiteY43" fmla="*/ 772196 h 772196"/>
                <a:gd name="connsiteX44" fmla="*/ 334954 w 631845"/>
                <a:gd name="connsiteY44" fmla="*/ 772196 h 772196"/>
                <a:gd name="connsiteX45" fmla="*/ 357792 w 631845"/>
                <a:gd name="connsiteY45" fmla="*/ 722745 h 772196"/>
                <a:gd name="connsiteX46" fmla="*/ 341615 w 631845"/>
                <a:gd name="connsiteY46" fmla="*/ 698971 h 772196"/>
                <a:gd name="connsiteX47" fmla="*/ 368259 w 631845"/>
                <a:gd name="connsiteY47" fmla="*/ 659030 h 772196"/>
                <a:gd name="connsiteX48" fmla="*/ 370819 w 631845"/>
                <a:gd name="connsiteY48" fmla="*/ 650251 h 772196"/>
                <a:gd name="connsiteX49" fmla="*/ 346592 w 631845"/>
                <a:gd name="connsiteY49" fmla="*/ 582370 h 772196"/>
                <a:gd name="connsiteX50" fmla="*/ 392781 w 631845"/>
                <a:gd name="connsiteY50" fmla="*/ 600949 h 772196"/>
                <a:gd name="connsiteX51" fmla="*/ 421547 w 631845"/>
                <a:gd name="connsiteY51" fmla="*/ 618067 h 772196"/>
                <a:gd name="connsiteX52" fmla="*/ 434869 w 631845"/>
                <a:gd name="connsiteY52" fmla="*/ 592461 h 772196"/>
                <a:gd name="connsiteX53" fmla="*/ 504334 w 631845"/>
                <a:gd name="connsiteY53" fmla="*/ 624724 h 772196"/>
                <a:gd name="connsiteX54" fmla="*/ 561429 w 631845"/>
                <a:gd name="connsiteY54" fmla="*/ 618798 h 772196"/>
                <a:gd name="connsiteX55" fmla="*/ 574751 w 631845"/>
                <a:gd name="connsiteY55" fmla="*/ 532549 h 772196"/>
                <a:gd name="connsiteX56" fmla="*/ 601395 w 631845"/>
                <a:gd name="connsiteY56" fmla="*/ 512579 h 772196"/>
                <a:gd name="connsiteX57" fmla="*/ 588073 w 631845"/>
                <a:gd name="connsiteY57" fmla="*/ 476441 h 772196"/>
                <a:gd name="connsiteX58" fmla="*/ 631845 w 631845"/>
                <a:gd name="connsiteY58" fmla="*/ 406069 h 772196"/>
                <a:gd name="connsiteX0" fmla="*/ 631845 w 631845"/>
                <a:gd name="connsiteY0" fmla="*/ 406069 h 772196"/>
                <a:gd name="connsiteX1" fmla="*/ 621378 w 631845"/>
                <a:gd name="connsiteY1" fmla="*/ 386098 h 772196"/>
                <a:gd name="connsiteX2" fmla="*/ 568090 w 631845"/>
                <a:gd name="connsiteY2" fmla="*/ 386098 h 772196"/>
                <a:gd name="connsiteX3" fmla="*/ 557623 w 631845"/>
                <a:gd name="connsiteY3" fmla="*/ 366128 h 772196"/>
                <a:gd name="connsiteX4" fmla="*/ 501480 w 631845"/>
                <a:gd name="connsiteY4" fmla="*/ 372784 h 772196"/>
                <a:gd name="connsiteX5" fmla="*/ 454853 w 631845"/>
                <a:gd name="connsiteY5" fmla="*/ 310020 h 772196"/>
                <a:gd name="connsiteX6" fmla="*/ 452949 w 631845"/>
                <a:gd name="connsiteY6" fmla="*/ 310020 h 772196"/>
                <a:gd name="connsiteX7" fmla="*/ 463417 w 631845"/>
                <a:gd name="connsiteY7" fmla="*/ 290049 h 772196"/>
                <a:gd name="connsiteX8" fmla="*/ 436773 w 631845"/>
                <a:gd name="connsiteY8" fmla="*/ 239647 h 772196"/>
                <a:gd name="connsiteX9" fmla="*/ 356840 w 631845"/>
                <a:gd name="connsiteY9" fmla="*/ 223481 h 772196"/>
                <a:gd name="connsiteX10" fmla="*/ 343518 w 631845"/>
                <a:gd name="connsiteY10" fmla="*/ 186392 h 772196"/>
                <a:gd name="connsiteX11" fmla="*/ 363501 w 631845"/>
                <a:gd name="connsiteY11" fmla="*/ 139794 h 772196"/>
                <a:gd name="connsiteX12" fmla="*/ 366356 w 631845"/>
                <a:gd name="connsiteY12" fmla="*/ 113167 h 772196"/>
                <a:gd name="connsiteX13" fmla="*/ 299746 w 631845"/>
                <a:gd name="connsiteY13" fmla="*/ 73226 h 772196"/>
                <a:gd name="connsiteX14" fmla="*/ 316874 w 631845"/>
                <a:gd name="connsiteY14" fmla="*/ 30431 h 772196"/>
                <a:gd name="connsiteX15" fmla="*/ 316874 w 631845"/>
                <a:gd name="connsiteY15" fmla="*/ 17118 h 772196"/>
                <a:gd name="connsiteX16" fmla="*/ 270247 w 631845"/>
                <a:gd name="connsiteY16" fmla="*/ 0 h 772196"/>
                <a:gd name="connsiteX17" fmla="*/ 230281 w 631845"/>
                <a:gd name="connsiteY17" fmla="*/ 46598 h 772196"/>
                <a:gd name="connsiteX18" fmla="*/ 166526 w 631845"/>
                <a:gd name="connsiteY18" fmla="*/ 37088 h 772196"/>
                <a:gd name="connsiteX19" fmla="*/ 133220 w 631845"/>
                <a:gd name="connsiteY19" fmla="*/ 56108 h 772196"/>
                <a:gd name="connsiteX20" fmla="*/ 133220 w 631845"/>
                <a:gd name="connsiteY20" fmla="*/ 110314 h 772196"/>
                <a:gd name="connsiteX21" fmla="*/ 176993 w 631845"/>
                <a:gd name="connsiteY21" fmla="*/ 103657 h 772196"/>
                <a:gd name="connsiteX22" fmla="*/ 186509 w 631845"/>
                <a:gd name="connsiteY22" fmla="*/ 123628 h 772196"/>
                <a:gd name="connsiteX23" fmla="*/ 183654 w 631845"/>
                <a:gd name="connsiteY23" fmla="*/ 150255 h 772196"/>
                <a:gd name="connsiteX24" fmla="*/ 150349 w 631845"/>
                <a:gd name="connsiteY24" fmla="*/ 223481 h 772196"/>
                <a:gd name="connsiteX25" fmla="*/ 143688 w 631845"/>
                <a:gd name="connsiteY25" fmla="*/ 223481 h 772196"/>
                <a:gd name="connsiteX26" fmla="*/ 96109 w 631845"/>
                <a:gd name="connsiteY26" fmla="*/ 290049 h 772196"/>
                <a:gd name="connsiteX27" fmla="*/ 96109 w 631845"/>
                <a:gd name="connsiteY27" fmla="*/ 323334 h 772196"/>
                <a:gd name="connsiteX28" fmla="*/ 73271 w 631845"/>
                <a:gd name="connsiteY28" fmla="*/ 339500 h 772196"/>
                <a:gd name="connsiteX29" fmla="*/ 77078 w 631845"/>
                <a:gd name="connsiteY29" fmla="*/ 363275 h 772196"/>
                <a:gd name="connsiteX30" fmla="*/ 19983 w 631845"/>
                <a:gd name="connsiteY30" fmla="*/ 406069 h 772196"/>
                <a:gd name="connsiteX31" fmla="*/ 0 w 631845"/>
                <a:gd name="connsiteY31" fmla="*/ 479294 h 772196"/>
                <a:gd name="connsiteX32" fmla="*/ 36160 w 631845"/>
                <a:gd name="connsiteY32" fmla="*/ 516383 h 772196"/>
                <a:gd name="connsiteX33" fmla="*/ 38063 w 631845"/>
                <a:gd name="connsiteY33" fmla="*/ 516383 h 772196"/>
                <a:gd name="connsiteX34" fmla="*/ 20059 w 631845"/>
                <a:gd name="connsiteY34" fmla="*/ 572200 h 772196"/>
                <a:gd name="connsiteX35" fmla="*/ 61852 w 631845"/>
                <a:gd name="connsiteY35" fmla="*/ 589608 h 772196"/>
                <a:gd name="connsiteX36" fmla="*/ 101818 w 631845"/>
                <a:gd name="connsiteY36" fmla="*/ 622892 h 772196"/>
                <a:gd name="connsiteX37" fmla="*/ 111334 w 631845"/>
                <a:gd name="connsiteY37" fmla="*/ 696118 h 772196"/>
                <a:gd name="connsiteX38" fmla="*/ 121802 w 631845"/>
                <a:gd name="connsiteY38" fmla="*/ 698971 h 772196"/>
                <a:gd name="connsiteX39" fmla="*/ 135124 w 631845"/>
                <a:gd name="connsiteY39" fmla="*/ 672343 h 772196"/>
                <a:gd name="connsiteX40" fmla="*/ 257877 w 631845"/>
                <a:gd name="connsiteY40" fmla="*/ 693265 h 772196"/>
                <a:gd name="connsiteX41" fmla="*/ 268344 w 631845"/>
                <a:gd name="connsiteY41" fmla="*/ 705628 h 772196"/>
                <a:gd name="connsiteX42" fmla="*/ 255022 w 631845"/>
                <a:gd name="connsiteY42" fmla="*/ 729402 h 772196"/>
                <a:gd name="connsiteX43" fmla="*/ 271199 w 631845"/>
                <a:gd name="connsiteY43" fmla="*/ 772196 h 772196"/>
                <a:gd name="connsiteX44" fmla="*/ 334954 w 631845"/>
                <a:gd name="connsiteY44" fmla="*/ 772196 h 772196"/>
                <a:gd name="connsiteX45" fmla="*/ 357792 w 631845"/>
                <a:gd name="connsiteY45" fmla="*/ 722745 h 772196"/>
                <a:gd name="connsiteX46" fmla="*/ 341615 w 631845"/>
                <a:gd name="connsiteY46" fmla="*/ 698971 h 772196"/>
                <a:gd name="connsiteX47" fmla="*/ 368259 w 631845"/>
                <a:gd name="connsiteY47" fmla="*/ 659030 h 772196"/>
                <a:gd name="connsiteX48" fmla="*/ 370819 w 631845"/>
                <a:gd name="connsiteY48" fmla="*/ 650251 h 772196"/>
                <a:gd name="connsiteX49" fmla="*/ 346592 w 631845"/>
                <a:gd name="connsiteY49" fmla="*/ 588736 h 772196"/>
                <a:gd name="connsiteX50" fmla="*/ 392781 w 631845"/>
                <a:gd name="connsiteY50" fmla="*/ 600949 h 772196"/>
                <a:gd name="connsiteX51" fmla="*/ 421547 w 631845"/>
                <a:gd name="connsiteY51" fmla="*/ 618067 h 772196"/>
                <a:gd name="connsiteX52" fmla="*/ 434869 w 631845"/>
                <a:gd name="connsiteY52" fmla="*/ 592461 h 772196"/>
                <a:gd name="connsiteX53" fmla="*/ 504334 w 631845"/>
                <a:gd name="connsiteY53" fmla="*/ 624724 h 772196"/>
                <a:gd name="connsiteX54" fmla="*/ 561429 w 631845"/>
                <a:gd name="connsiteY54" fmla="*/ 618798 h 772196"/>
                <a:gd name="connsiteX55" fmla="*/ 574751 w 631845"/>
                <a:gd name="connsiteY55" fmla="*/ 532549 h 772196"/>
                <a:gd name="connsiteX56" fmla="*/ 601395 w 631845"/>
                <a:gd name="connsiteY56" fmla="*/ 512579 h 772196"/>
                <a:gd name="connsiteX57" fmla="*/ 588073 w 631845"/>
                <a:gd name="connsiteY57" fmla="*/ 476441 h 772196"/>
                <a:gd name="connsiteX58" fmla="*/ 631845 w 631845"/>
                <a:gd name="connsiteY58" fmla="*/ 406069 h 772196"/>
                <a:gd name="connsiteX0" fmla="*/ 631845 w 631845"/>
                <a:gd name="connsiteY0" fmla="*/ 406069 h 772196"/>
                <a:gd name="connsiteX1" fmla="*/ 621378 w 631845"/>
                <a:gd name="connsiteY1" fmla="*/ 386098 h 772196"/>
                <a:gd name="connsiteX2" fmla="*/ 568090 w 631845"/>
                <a:gd name="connsiteY2" fmla="*/ 386098 h 772196"/>
                <a:gd name="connsiteX3" fmla="*/ 557623 w 631845"/>
                <a:gd name="connsiteY3" fmla="*/ 366128 h 772196"/>
                <a:gd name="connsiteX4" fmla="*/ 501480 w 631845"/>
                <a:gd name="connsiteY4" fmla="*/ 372784 h 772196"/>
                <a:gd name="connsiteX5" fmla="*/ 454853 w 631845"/>
                <a:gd name="connsiteY5" fmla="*/ 310020 h 772196"/>
                <a:gd name="connsiteX6" fmla="*/ 452949 w 631845"/>
                <a:gd name="connsiteY6" fmla="*/ 310020 h 772196"/>
                <a:gd name="connsiteX7" fmla="*/ 463417 w 631845"/>
                <a:gd name="connsiteY7" fmla="*/ 290049 h 772196"/>
                <a:gd name="connsiteX8" fmla="*/ 436773 w 631845"/>
                <a:gd name="connsiteY8" fmla="*/ 239647 h 772196"/>
                <a:gd name="connsiteX9" fmla="*/ 356840 w 631845"/>
                <a:gd name="connsiteY9" fmla="*/ 223481 h 772196"/>
                <a:gd name="connsiteX10" fmla="*/ 343518 w 631845"/>
                <a:gd name="connsiteY10" fmla="*/ 186392 h 772196"/>
                <a:gd name="connsiteX11" fmla="*/ 363501 w 631845"/>
                <a:gd name="connsiteY11" fmla="*/ 139794 h 772196"/>
                <a:gd name="connsiteX12" fmla="*/ 366356 w 631845"/>
                <a:gd name="connsiteY12" fmla="*/ 113167 h 772196"/>
                <a:gd name="connsiteX13" fmla="*/ 299746 w 631845"/>
                <a:gd name="connsiteY13" fmla="*/ 73226 h 772196"/>
                <a:gd name="connsiteX14" fmla="*/ 316874 w 631845"/>
                <a:gd name="connsiteY14" fmla="*/ 30431 h 772196"/>
                <a:gd name="connsiteX15" fmla="*/ 316874 w 631845"/>
                <a:gd name="connsiteY15" fmla="*/ 17118 h 772196"/>
                <a:gd name="connsiteX16" fmla="*/ 270247 w 631845"/>
                <a:gd name="connsiteY16" fmla="*/ 0 h 772196"/>
                <a:gd name="connsiteX17" fmla="*/ 230281 w 631845"/>
                <a:gd name="connsiteY17" fmla="*/ 46598 h 772196"/>
                <a:gd name="connsiteX18" fmla="*/ 166526 w 631845"/>
                <a:gd name="connsiteY18" fmla="*/ 37088 h 772196"/>
                <a:gd name="connsiteX19" fmla="*/ 133220 w 631845"/>
                <a:gd name="connsiteY19" fmla="*/ 56108 h 772196"/>
                <a:gd name="connsiteX20" fmla="*/ 133220 w 631845"/>
                <a:gd name="connsiteY20" fmla="*/ 110314 h 772196"/>
                <a:gd name="connsiteX21" fmla="*/ 176993 w 631845"/>
                <a:gd name="connsiteY21" fmla="*/ 103657 h 772196"/>
                <a:gd name="connsiteX22" fmla="*/ 186509 w 631845"/>
                <a:gd name="connsiteY22" fmla="*/ 123628 h 772196"/>
                <a:gd name="connsiteX23" fmla="*/ 183654 w 631845"/>
                <a:gd name="connsiteY23" fmla="*/ 150255 h 772196"/>
                <a:gd name="connsiteX24" fmla="*/ 150349 w 631845"/>
                <a:gd name="connsiteY24" fmla="*/ 223481 h 772196"/>
                <a:gd name="connsiteX25" fmla="*/ 143688 w 631845"/>
                <a:gd name="connsiteY25" fmla="*/ 223481 h 772196"/>
                <a:gd name="connsiteX26" fmla="*/ 96109 w 631845"/>
                <a:gd name="connsiteY26" fmla="*/ 290049 h 772196"/>
                <a:gd name="connsiteX27" fmla="*/ 96109 w 631845"/>
                <a:gd name="connsiteY27" fmla="*/ 323334 h 772196"/>
                <a:gd name="connsiteX28" fmla="*/ 73271 w 631845"/>
                <a:gd name="connsiteY28" fmla="*/ 339500 h 772196"/>
                <a:gd name="connsiteX29" fmla="*/ 77078 w 631845"/>
                <a:gd name="connsiteY29" fmla="*/ 363275 h 772196"/>
                <a:gd name="connsiteX30" fmla="*/ 19983 w 631845"/>
                <a:gd name="connsiteY30" fmla="*/ 406069 h 772196"/>
                <a:gd name="connsiteX31" fmla="*/ 0 w 631845"/>
                <a:gd name="connsiteY31" fmla="*/ 479294 h 772196"/>
                <a:gd name="connsiteX32" fmla="*/ 36160 w 631845"/>
                <a:gd name="connsiteY32" fmla="*/ 516383 h 772196"/>
                <a:gd name="connsiteX33" fmla="*/ 38063 w 631845"/>
                <a:gd name="connsiteY33" fmla="*/ 516383 h 772196"/>
                <a:gd name="connsiteX34" fmla="*/ 20059 w 631845"/>
                <a:gd name="connsiteY34" fmla="*/ 572200 h 772196"/>
                <a:gd name="connsiteX35" fmla="*/ 61852 w 631845"/>
                <a:gd name="connsiteY35" fmla="*/ 589608 h 772196"/>
                <a:gd name="connsiteX36" fmla="*/ 101818 w 631845"/>
                <a:gd name="connsiteY36" fmla="*/ 622892 h 772196"/>
                <a:gd name="connsiteX37" fmla="*/ 111334 w 631845"/>
                <a:gd name="connsiteY37" fmla="*/ 696118 h 772196"/>
                <a:gd name="connsiteX38" fmla="*/ 121802 w 631845"/>
                <a:gd name="connsiteY38" fmla="*/ 698971 h 772196"/>
                <a:gd name="connsiteX39" fmla="*/ 135124 w 631845"/>
                <a:gd name="connsiteY39" fmla="*/ 672343 h 772196"/>
                <a:gd name="connsiteX40" fmla="*/ 257877 w 631845"/>
                <a:gd name="connsiteY40" fmla="*/ 693265 h 772196"/>
                <a:gd name="connsiteX41" fmla="*/ 268344 w 631845"/>
                <a:gd name="connsiteY41" fmla="*/ 705628 h 772196"/>
                <a:gd name="connsiteX42" fmla="*/ 255022 w 631845"/>
                <a:gd name="connsiteY42" fmla="*/ 729402 h 772196"/>
                <a:gd name="connsiteX43" fmla="*/ 271199 w 631845"/>
                <a:gd name="connsiteY43" fmla="*/ 772196 h 772196"/>
                <a:gd name="connsiteX44" fmla="*/ 334954 w 631845"/>
                <a:gd name="connsiteY44" fmla="*/ 772196 h 772196"/>
                <a:gd name="connsiteX45" fmla="*/ 357792 w 631845"/>
                <a:gd name="connsiteY45" fmla="*/ 722745 h 772196"/>
                <a:gd name="connsiteX46" fmla="*/ 341615 w 631845"/>
                <a:gd name="connsiteY46" fmla="*/ 698971 h 772196"/>
                <a:gd name="connsiteX47" fmla="*/ 368259 w 631845"/>
                <a:gd name="connsiteY47" fmla="*/ 659030 h 772196"/>
                <a:gd name="connsiteX48" fmla="*/ 370819 w 631845"/>
                <a:gd name="connsiteY48" fmla="*/ 650251 h 772196"/>
                <a:gd name="connsiteX49" fmla="*/ 346592 w 631845"/>
                <a:gd name="connsiteY49" fmla="*/ 588736 h 772196"/>
                <a:gd name="connsiteX50" fmla="*/ 392781 w 631845"/>
                <a:gd name="connsiteY50" fmla="*/ 600949 h 772196"/>
                <a:gd name="connsiteX51" fmla="*/ 427913 w 631845"/>
                <a:gd name="connsiteY51" fmla="*/ 624433 h 772196"/>
                <a:gd name="connsiteX52" fmla="*/ 434869 w 631845"/>
                <a:gd name="connsiteY52" fmla="*/ 592461 h 772196"/>
                <a:gd name="connsiteX53" fmla="*/ 504334 w 631845"/>
                <a:gd name="connsiteY53" fmla="*/ 624724 h 772196"/>
                <a:gd name="connsiteX54" fmla="*/ 561429 w 631845"/>
                <a:gd name="connsiteY54" fmla="*/ 618798 h 772196"/>
                <a:gd name="connsiteX55" fmla="*/ 574751 w 631845"/>
                <a:gd name="connsiteY55" fmla="*/ 532549 h 772196"/>
                <a:gd name="connsiteX56" fmla="*/ 601395 w 631845"/>
                <a:gd name="connsiteY56" fmla="*/ 512579 h 772196"/>
                <a:gd name="connsiteX57" fmla="*/ 588073 w 631845"/>
                <a:gd name="connsiteY57" fmla="*/ 476441 h 772196"/>
                <a:gd name="connsiteX58" fmla="*/ 631845 w 631845"/>
                <a:gd name="connsiteY58" fmla="*/ 406069 h 772196"/>
                <a:gd name="connsiteX0" fmla="*/ 631845 w 631845"/>
                <a:gd name="connsiteY0" fmla="*/ 406069 h 772196"/>
                <a:gd name="connsiteX1" fmla="*/ 621378 w 631845"/>
                <a:gd name="connsiteY1" fmla="*/ 386098 h 772196"/>
                <a:gd name="connsiteX2" fmla="*/ 568090 w 631845"/>
                <a:gd name="connsiteY2" fmla="*/ 386098 h 772196"/>
                <a:gd name="connsiteX3" fmla="*/ 557623 w 631845"/>
                <a:gd name="connsiteY3" fmla="*/ 366128 h 772196"/>
                <a:gd name="connsiteX4" fmla="*/ 501480 w 631845"/>
                <a:gd name="connsiteY4" fmla="*/ 372784 h 772196"/>
                <a:gd name="connsiteX5" fmla="*/ 454853 w 631845"/>
                <a:gd name="connsiteY5" fmla="*/ 310020 h 772196"/>
                <a:gd name="connsiteX6" fmla="*/ 452949 w 631845"/>
                <a:gd name="connsiteY6" fmla="*/ 310020 h 772196"/>
                <a:gd name="connsiteX7" fmla="*/ 463417 w 631845"/>
                <a:gd name="connsiteY7" fmla="*/ 290049 h 772196"/>
                <a:gd name="connsiteX8" fmla="*/ 436773 w 631845"/>
                <a:gd name="connsiteY8" fmla="*/ 239647 h 772196"/>
                <a:gd name="connsiteX9" fmla="*/ 356840 w 631845"/>
                <a:gd name="connsiteY9" fmla="*/ 223481 h 772196"/>
                <a:gd name="connsiteX10" fmla="*/ 343518 w 631845"/>
                <a:gd name="connsiteY10" fmla="*/ 186392 h 772196"/>
                <a:gd name="connsiteX11" fmla="*/ 363501 w 631845"/>
                <a:gd name="connsiteY11" fmla="*/ 139794 h 772196"/>
                <a:gd name="connsiteX12" fmla="*/ 366356 w 631845"/>
                <a:gd name="connsiteY12" fmla="*/ 113167 h 772196"/>
                <a:gd name="connsiteX13" fmla="*/ 299746 w 631845"/>
                <a:gd name="connsiteY13" fmla="*/ 73226 h 772196"/>
                <a:gd name="connsiteX14" fmla="*/ 316874 w 631845"/>
                <a:gd name="connsiteY14" fmla="*/ 30431 h 772196"/>
                <a:gd name="connsiteX15" fmla="*/ 316874 w 631845"/>
                <a:gd name="connsiteY15" fmla="*/ 17118 h 772196"/>
                <a:gd name="connsiteX16" fmla="*/ 270247 w 631845"/>
                <a:gd name="connsiteY16" fmla="*/ 0 h 772196"/>
                <a:gd name="connsiteX17" fmla="*/ 230281 w 631845"/>
                <a:gd name="connsiteY17" fmla="*/ 46598 h 772196"/>
                <a:gd name="connsiteX18" fmla="*/ 166526 w 631845"/>
                <a:gd name="connsiteY18" fmla="*/ 37088 h 772196"/>
                <a:gd name="connsiteX19" fmla="*/ 133220 w 631845"/>
                <a:gd name="connsiteY19" fmla="*/ 56108 h 772196"/>
                <a:gd name="connsiteX20" fmla="*/ 133220 w 631845"/>
                <a:gd name="connsiteY20" fmla="*/ 110314 h 772196"/>
                <a:gd name="connsiteX21" fmla="*/ 176993 w 631845"/>
                <a:gd name="connsiteY21" fmla="*/ 103657 h 772196"/>
                <a:gd name="connsiteX22" fmla="*/ 186509 w 631845"/>
                <a:gd name="connsiteY22" fmla="*/ 123628 h 772196"/>
                <a:gd name="connsiteX23" fmla="*/ 183654 w 631845"/>
                <a:gd name="connsiteY23" fmla="*/ 150255 h 772196"/>
                <a:gd name="connsiteX24" fmla="*/ 150349 w 631845"/>
                <a:gd name="connsiteY24" fmla="*/ 223481 h 772196"/>
                <a:gd name="connsiteX25" fmla="*/ 143688 w 631845"/>
                <a:gd name="connsiteY25" fmla="*/ 223481 h 772196"/>
                <a:gd name="connsiteX26" fmla="*/ 96109 w 631845"/>
                <a:gd name="connsiteY26" fmla="*/ 290049 h 772196"/>
                <a:gd name="connsiteX27" fmla="*/ 96109 w 631845"/>
                <a:gd name="connsiteY27" fmla="*/ 323334 h 772196"/>
                <a:gd name="connsiteX28" fmla="*/ 73271 w 631845"/>
                <a:gd name="connsiteY28" fmla="*/ 339500 h 772196"/>
                <a:gd name="connsiteX29" fmla="*/ 77078 w 631845"/>
                <a:gd name="connsiteY29" fmla="*/ 363275 h 772196"/>
                <a:gd name="connsiteX30" fmla="*/ 19983 w 631845"/>
                <a:gd name="connsiteY30" fmla="*/ 406069 h 772196"/>
                <a:gd name="connsiteX31" fmla="*/ 0 w 631845"/>
                <a:gd name="connsiteY31" fmla="*/ 479294 h 772196"/>
                <a:gd name="connsiteX32" fmla="*/ 36160 w 631845"/>
                <a:gd name="connsiteY32" fmla="*/ 516383 h 772196"/>
                <a:gd name="connsiteX33" fmla="*/ 38063 w 631845"/>
                <a:gd name="connsiteY33" fmla="*/ 516383 h 772196"/>
                <a:gd name="connsiteX34" fmla="*/ 20059 w 631845"/>
                <a:gd name="connsiteY34" fmla="*/ 572200 h 772196"/>
                <a:gd name="connsiteX35" fmla="*/ 61852 w 631845"/>
                <a:gd name="connsiteY35" fmla="*/ 589608 h 772196"/>
                <a:gd name="connsiteX36" fmla="*/ 101818 w 631845"/>
                <a:gd name="connsiteY36" fmla="*/ 622892 h 772196"/>
                <a:gd name="connsiteX37" fmla="*/ 111334 w 631845"/>
                <a:gd name="connsiteY37" fmla="*/ 696118 h 772196"/>
                <a:gd name="connsiteX38" fmla="*/ 121802 w 631845"/>
                <a:gd name="connsiteY38" fmla="*/ 698971 h 772196"/>
                <a:gd name="connsiteX39" fmla="*/ 135124 w 631845"/>
                <a:gd name="connsiteY39" fmla="*/ 672343 h 772196"/>
                <a:gd name="connsiteX40" fmla="*/ 257877 w 631845"/>
                <a:gd name="connsiteY40" fmla="*/ 693265 h 772196"/>
                <a:gd name="connsiteX41" fmla="*/ 268344 w 631845"/>
                <a:gd name="connsiteY41" fmla="*/ 705628 h 772196"/>
                <a:gd name="connsiteX42" fmla="*/ 255022 w 631845"/>
                <a:gd name="connsiteY42" fmla="*/ 729402 h 772196"/>
                <a:gd name="connsiteX43" fmla="*/ 271199 w 631845"/>
                <a:gd name="connsiteY43" fmla="*/ 772196 h 772196"/>
                <a:gd name="connsiteX44" fmla="*/ 334954 w 631845"/>
                <a:gd name="connsiteY44" fmla="*/ 772196 h 772196"/>
                <a:gd name="connsiteX45" fmla="*/ 357792 w 631845"/>
                <a:gd name="connsiteY45" fmla="*/ 722745 h 772196"/>
                <a:gd name="connsiteX46" fmla="*/ 341615 w 631845"/>
                <a:gd name="connsiteY46" fmla="*/ 698971 h 772196"/>
                <a:gd name="connsiteX47" fmla="*/ 368259 w 631845"/>
                <a:gd name="connsiteY47" fmla="*/ 659030 h 772196"/>
                <a:gd name="connsiteX48" fmla="*/ 370819 w 631845"/>
                <a:gd name="connsiteY48" fmla="*/ 650251 h 772196"/>
                <a:gd name="connsiteX49" fmla="*/ 346592 w 631845"/>
                <a:gd name="connsiteY49" fmla="*/ 588736 h 772196"/>
                <a:gd name="connsiteX50" fmla="*/ 392781 w 631845"/>
                <a:gd name="connsiteY50" fmla="*/ 600949 h 772196"/>
                <a:gd name="connsiteX51" fmla="*/ 427913 w 631845"/>
                <a:gd name="connsiteY51" fmla="*/ 624433 h 772196"/>
                <a:gd name="connsiteX52" fmla="*/ 434869 w 631845"/>
                <a:gd name="connsiteY52" fmla="*/ 594583 h 772196"/>
                <a:gd name="connsiteX53" fmla="*/ 504334 w 631845"/>
                <a:gd name="connsiteY53" fmla="*/ 624724 h 772196"/>
                <a:gd name="connsiteX54" fmla="*/ 561429 w 631845"/>
                <a:gd name="connsiteY54" fmla="*/ 618798 h 772196"/>
                <a:gd name="connsiteX55" fmla="*/ 574751 w 631845"/>
                <a:gd name="connsiteY55" fmla="*/ 532549 h 772196"/>
                <a:gd name="connsiteX56" fmla="*/ 601395 w 631845"/>
                <a:gd name="connsiteY56" fmla="*/ 512579 h 772196"/>
                <a:gd name="connsiteX57" fmla="*/ 588073 w 631845"/>
                <a:gd name="connsiteY57" fmla="*/ 476441 h 772196"/>
                <a:gd name="connsiteX58" fmla="*/ 631845 w 631845"/>
                <a:gd name="connsiteY58" fmla="*/ 406069 h 772196"/>
                <a:gd name="connsiteX0" fmla="*/ 631845 w 631845"/>
                <a:gd name="connsiteY0" fmla="*/ 406069 h 772196"/>
                <a:gd name="connsiteX1" fmla="*/ 621378 w 631845"/>
                <a:gd name="connsiteY1" fmla="*/ 386098 h 772196"/>
                <a:gd name="connsiteX2" fmla="*/ 568090 w 631845"/>
                <a:gd name="connsiteY2" fmla="*/ 386098 h 772196"/>
                <a:gd name="connsiteX3" fmla="*/ 557623 w 631845"/>
                <a:gd name="connsiteY3" fmla="*/ 366128 h 772196"/>
                <a:gd name="connsiteX4" fmla="*/ 501480 w 631845"/>
                <a:gd name="connsiteY4" fmla="*/ 372784 h 772196"/>
                <a:gd name="connsiteX5" fmla="*/ 454853 w 631845"/>
                <a:gd name="connsiteY5" fmla="*/ 310020 h 772196"/>
                <a:gd name="connsiteX6" fmla="*/ 452949 w 631845"/>
                <a:gd name="connsiteY6" fmla="*/ 310020 h 772196"/>
                <a:gd name="connsiteX7" fmla="*/ 463417 w 631845"/>
                <a:gd name="connsiteY7" fmla="*/ 290049 h 772196"/>
                <a:gd name="connsiteX8" fmla="*/ 436773 w 631845"/>
                <a:gd name="connsiteY8" fmla="*/ 239647 h 772196"/>
                <a:gd name="connsiteX9" fmla="*/ 356840 w 631845"/>
                <a:gd name="connsiteY9" fmla="*/ 223481 h 772196"/>
                <a:gd name="connsiteX10" fmla="*/ 343518 w 631845"/>
                <a:gd name="connsiteY10" fmla="*/ 186392 h 772196"/>
                <a:gd name="connsiteX11" fmla="*/ 363501 w 631845"/>
                <a:gd name="connsiteY11" fmla="*/ 139794 h 772196"/>
                <a:gd name="connsiteX12" fmla="*/ 366356 w 631845"/>
                <a:gd name="connsiteY12" fmla="*/ 113167 h 772196"/>
                <a:gd name="connsiteX13" fmla="*/ 299746 w 631845"/>
                <a:gd name="connsiteY13" fmla="*/ 73226 h 772196"/>
                <a:gd name="connsiteX14" fmla="*/ 316874 w 631845"/>
                <a:gd name="connsiteY14" fmla="*/ 30431 h 772196"/>
                <a:gd name="connsiteX15" fmla="*/ 316874 w 631845"/>
                <a:gd name="connsiteY15" fmla="*/ 17118 h 772196"/>
                <a:gd name="connsiteX16" fmla="*/ 270247 w 631845"/>
                <a:gd name="connsiteY16" fmla="*/ 0 h 772196"/>
                <a:gd name="connsiteX17" fmla="*/ 230281 w 631845"/>
                <a:gd name="connsiteY17" fmla="*/ 46598 h 772196"/>
                <a:gd name="connsiteX18" fmla="*/ 166526 w 631845"/>
                <a:gd name="connsiteY18" fmla="*/ 37088 h 772196"/>
                <a:gd name="connsiteX19" fmla="*/ 133220 w 631845"/>
                <a:gd name="connsiteY19" fmla="*/ 56108 h 772196"/>
                <a:gd name="connsiteX20" fmla="*/ 133220 w 631845"/>
                <a:gd name="connsiteY20" fmla="*/ 110314 h 772196"/>
                <a:gd name="connsiteX21" fmla="*/ 176993 w 631845"/>
                <a:gd name="connsiteY21" fmla="*/ 103657 h 772196"/>
                <a:gd name="connsiteX22" fmla="*/ 186509 w 631845"/>
                <a:gd name="connsiteY22" fmla="*/ 123628 h 772196"/>
                <a:gd name="connsiteX23" fmla="*/ 183654 w 631845"/>
                <a:gd name="connsiteY23" fmla="*/ 150255 h 772196"/>
                <a:gd name="connsiteX24" fmla="*/ 150349 w 631845"/>
                <a:gd name="connsiteY24" fmla="*/ 223481 h 772196"/>
                <a:gd name="connsiteX25" fmla="*/ 143688 w 631845"/>
                <a:gd name="connsiteY25" fmla="*/ 223481 h 772196"/>
                <a:gd name="connsiteX26" fmla="*/ 96109 w 631845"/>
                <a:gd name="connsiteY26" fmla="*/ 290049 h 772196"/>
                <a:gd name="connsiteX27" fmla="*/ 96109 w 631845"/>
                <a:gd name="connsiteY27" fmla="*/ 323334 h 772196"/>
                <a:gd name="connsiteX28" fmla="*/ 73271 w 631845"/>
                <a:gd name="connsiteY28" fmla="*/ 339500 h 772196"/>
                <a:gd name="connsiteX29" fmla="*/ 77078 w 631845"/>
                <a:gd name="connsiteY29" fmla="*/ 363275 h 772196"/>
                <a:gd name="connsiteX30" fmla="*/ 19983 w 631845"/>
                <a:gd name="connsiteY30" fmla="*/ 406069 h 772196"/>
                <a:gd name="connsiteX31" fmla="*/ 0 w 631845"/>
                <a:gd name="connsiteY31" fmla="*/ 479294 h 772196"/>
                <a:gd name="connsiteX32" fmla="*/ 36160 w 631845"/>
                <a:gd name="connsiteY32" fmla="*/ 516383 h 772196"/>
                <a:gd name="connsiteX33" fmla="*/ 38063 w 631845"/>
                <a:gd name="connsiteY33" fmla="*/ 516383 h 772196"/>
                <a:gd name="connsiteX34" fmla="*/ 20059 w 631845"/>
                <a:gd name="connsiteY34" fmla="*/ 572200 h 772196"/>
                <a:gd name="connsiteX35" fmla="*/ 61852 w 631845"/>
                <a:gd name="connsiteY35" fmla="*/ 589608 h 772196"/>
                <a:gd name="connsiteX36" fmla="*/ 101818 w 631845"/>
                <a:gd name="connsiteY36" fmla="*/ 622892 h 772196"/>
                <a:gd name="connsiteX37" fmla="*/ 111334 w 631845"/>
                <a:gd name="connsiteY37" fmla="*/ 696118 h 772196"/>
                <a:gd name="connsiteX38" fmla="*/ 121802 w 631845"/>
                <a:gd name="connsiteY38" fmla="*/ 698971 h 772196"/>
                <a:gd name="connsiteX39" fmla="*/ 135124 w 631845"/>
                <a:gd name="connsiteY39" fmla="*/ 672343 h 772196"/>
                <a:gd name="connsiteX40" fmla="*/ 257877 w 631845"/>
                <a:gd name="connsiteY40" fmla="*/ 693265 h 772196"/>
                <a:gd name="connsiteX41" fmla="*/ 268344 w 631845"/>
                <a:gd name="connsiteY41" fmla="*/ 705628 h 772196"/>
                <a:gd name="connsiteX42" fmla="*/ 255022 w 631845"/>
                <a:gd name="connsiteY42" fmla="*/ 729402 h 772196"/>
                <a:gd name="connsiteX43" fmla="*/ 271199 w 631845"/>
                <a:gd name="connsiteY43" fmla="*/ 772196 h 772196"/>
                <a:gd name="connsiteX44" fmla="*/ 334954 w 631845"/>
                <a:gd name="connsiteY44" fmla="*/ 772196 h 772196"/>
                <a:gd name="connsiteX45" fmla="*/ 357792 w 631845"/>
                <a:gd name="connsiteY45" fmla="*/ 722745 h 772196"/>
                <a:gd name="connsiteX46" fmla="*/ 341615 w 631845"/>
                <a:gd name="connsiteY46" fmla="*/ 698971 h 772196"/>
                <a:gd name="connsiteX47" fmla="*/ 368259 w 631845"/>
                <a:gd name="connsiteY47" fmla="*/ 659030 h 772196"/>
                <a:gd name="connsiteX48" fmla="*/ 377185 w 631845"/>
                <a:gd name="connsiteY48" fmla="*/ 656617 h 772196"/>
                <a:gd name="connsiteX49" fmla="*/ 346592 w 631845"/>
                <a:gd name="connsiteY49" fmla="*/ 588736 h 772196"/>
                <a:gd name="connsiteX50" fmla="*/ 392781 w 631845"/>
                <a:gd name="connsiteY50" fmla="*/ 600949 h 772196"/>
                <a:gd name="connsiteX51" fmla="*/ 427913 w 631845"/>
                <a:gd name="connsiteY51" fmla="*/ 624433 h 772196"/>
                <a:gd name="connsiteX52" fmla="*/ 434869 w 631845"/>
                <a:gd name="connsiteY52" fmla="*/ 594583 h 772196"/>
                <a:gd name="connsiteX53" fmla="*/ 504334 w 631845"/>
                <a:gd name="connsiteY53" fmla="*/ 624724 h 772196"/>
                <a:gd name="connsiteX54" fmla="*/ 561429 w 631845"/>
                <a:gd name="connsiteY54" fmla="*/ 618798 h 772196"/>
                <a:gd name="connsiteX55" fmla="*/ 574751 w 631845"/>
                <a:gd name="connsiteY55" fmla="*/ 532549 h 772196"/>
                <a:gd name="connsiteX56" fmla="*/ 601395 w 631845"/>
                <a:gd name="connsiteY56" fmla="*/ 512579 h 772196"/>
                <a:gd name="connsiteX57" fmla="*/ 588073 w 631845"/>
                <a:gd name="connsiteY57" fmla="*/ 476441 h 772196"/>
                <a:gd name="connsiteX58" fmla="*/ 631845 w 631845"/>
                <a:gd name="connsiteY58" fmla="*/ 406069 h 772196"/>
                <a:gd name="connsiteX0" fmla="*/ 631845 w 631845"/>
                <a:gd name="connsiteY0" fmla="*/ 406069 h 772196"/>
                <a:gd name="connsiteX1" fmla="*/ 621378 w 631845"/>
                <a:gd name="connsiteY1" fmla="*/ 386098 h 772196"/>
                <a:gd name="connsiteX2" fmla="*/ 568090 w 631845"/>
                <a:gd name="connsiteY2" fmla="*/ 386098 h 772196"/>
                <a:gd name="connsiteX3" fmla="*/ 557623 w 631845"/>
                <a:gd name="connsiteY3" fmla="*/ 366128 h 772196"/>
                <a:gd name="connsiteX4" fmla="*/ 501480 w 631845"/>
                <a:gd name="connsiteY4" fmla="*/ 372784 h 772196"/>
                <a:gd name="connsiteX5" fmla="*/ 454853 w 631845"/>
                <a:gd name="connsiteY5" fmla="*/ 310020 h 772196"/>
                <a:gd name="connsiteX6" fmla="*/ 452949 w 631845"/>
                <a:gd name="connsiteY6" fmla="*/ 310020 h 772196"/>
                <a:gd name="connsiteX7" fmla="*/ 463417 w 631845"/>
                <a:gd name="connsiteY7" fmla="*/ 290049 h 772196"/>
                <a:gd name="connsiteX8" fmla="*/ 436773 w 631845"/>
                <a:gd name="connsiteY8" fmla="*/ 239647 h 772196"/>
                <a:gd name="connsiteX9" fmla="*/ 356840 w 631845"/>
                <a:gd name="connsiteY9" fmla="*/ 223481 h 772196"/>
                <a:gd name="connsiteX10" fmla="*/ 343518 w 631845"/>
                <a:gd name="connsiteY10" fmla="*/ 186392 h 772196"/>
                <a:gd name="connsiteX11" fmla="*/ 363501 w 631845"/>
                <a:gd name="connsiteY11" fmla="*/ 139794 h 772196"/>
                <a:gd name="connsiteX12" fmla="*/ 366356 w 631845"/>
                <a:gd name="connsiteY12" fmla="*/ 113167 h 772196"/>
                <a:gd name="connsiteX13" fmla="*/ 299746 w 631845"/>
                <a:gd name="connsiteY13" fmla="*/ 73226 h 772196"/>
                <a:gd name="connsiteX14" fmla="*/ 316874 w 631845"/>
                <a:gd name="connsiteY14" fmla="*/ 30431 h 772196"/>
                <a:gd name="connsiteX15" fmla="*/ 316874 w 631845"/>
                <a:gd name="connsiteY15" fmla="*/ 17118 h 772196"/>
                <a:gd name="connsiteX16" fmla="*/ 270247 w 631845"/>
                <a:gd name="connsiteY16" fmla="*/ 0 h 772196"/>
                <a:gd name="connsiteX17" fmla="*/ 230281 w 631845"/>
                <a:gd name="connsiteY17" fmla="*/ 46598 h 772196"/>
                <a:gd name="connsiteX18" fmla="*/ 166526 w 631845"/>
                <a:gd name="connsiteY18" fmla="*/ 37088 h 772196"/>
                <a:gd name="connsiteX19" fmla="*/ 133220 w 631845"/>
                <a:gd name="connsiteY19" fmla="*/ 56108 h 772196"/>
                <a:gd name="connsiteX20" fmla="*/ 133220 w 631845"/>
                <a:gd name="connsiteY20" fmla="*/ 110314 h 772196"/>
                <a:gd name="connsiteX21" fmla="*/ 176993 w 631845"/>
                <a:gd name="connsiteY21" fmla="*/ 103657 h 772196"/>
                <a:gd name="connsiteX22" fmla="*/ 186509 w 631845"/>
                <a:gd name="connsiteY22" fmla="*/ 123628 h 772196"/>
                <a:gd name="connsiteX23" fmla="*/ 183654 w 631845"/>
                <a:gd name="connsiteY23" fmla="*/ 150255 h 772196"/>
                <a:gd name="connsiteX24" fmla="*/ 150349 w 631845"/>
                <a:gd name="connsiteY24" fmla="*/ 223481 h 772196"/>
                <a:gd name="connsiteX25" fmla="*/ 143688 w 631845"/>
                <a:gd name="connsiteY25" fmla="*/ 223481 h 772196"/>
                <a:gd name="connsiteX26" fmla="*/ 96109 w 631845"/>
                <a:gd name="connsiteY26" fmla="*/ 290049 h 772196"/>
                <a:gd name="connsiteX27" fmla="*/ 96109 w 631845"/>
                <a:gd name="connsiteY27" fmla="*/ 323334 h 772196"/>
                <a:gd name="connsiteX28" fmla="*/ 73271 w 631845"/>
                <a:gd name="connsiteY28" fmla="*/ 339500 h 772196"/>
                <a:gd name="connsiteX29" fmla="*/ 77078 w 631845"/>
                <a:gd name="connsiteY29" fmla="*/ 363275 h 772196"/>
                <a:gd name="connsiteX30" fmla="*/ 19983 w 631845"/>
                <a:gd name="connsiteY30" fmla="*/ 406069 h 772196"/>
                <a:gd name="connsiteX31" fmla="*/ 0 w 631845"/>
                <a:gd name="connsiteY31" fmla="*/ 479294 h 772196"/>
                <a:gd name="connsiteX32" fmla="*/ 36160 w 631845"/>
                <a:gd name="connsiteY32" fmla="*/ 516383 h 772196"/>
                <a:gd name="connsiteX33" fmla="*/ 38063 w 631845"/>
                <a:gd name="connsiteY33" fmla="*/ 516383 h 772196"/>
                <a:gd name="connsiteX34" fmla="*/ 20059 w 631845"/>
                <a:gd name="connsiteY34" fmla="*/ 572200 h 772196"/>
                <a:gd name="connsiteX35" fmla="*/ 61852 w 631845"/>
                <a:gd name="connsiteY35" fmla="*/ 589608 h 772196"/>
                <a:gd name="connsiteX36" fmla="*/ 101818 w 631845"/>
                <a:gd name="connsiteY36" fmla="*/ 622892 h 772196"/>
                <a:gd name="connsiteX37" fmla="*/ 111334 w 631845"/>
                <a:gd name="connsiteY37" fmla="*/ 696118 h 772196"/>
                <a:gd name="connsiteX38" fmla="*/ 121802 w 631845"/>
                <a:gd name="connsiteY38" fmla="*/ 698971 h 772196"/>
                <a:gd name="connsiteX39" fmla="*/ 135124 w 631845"/>
                <a:gd name="connsiteY39" fmla="*/ 672343 h 772196"/>
                <a:gd name="connsiteX40" fmla="*/ 257877 w 631845"/>
                <a:gd name="connsiteY40" fmla="*/ 693265 h 772196"/>
                <a:gd name="connsiteX41" fmla="*/ 268344 w 631845"/>
                <a:gd name="connsiteY41" fmla="*/ 705628 h 772196"/>
                <a:gd name="connsiteX42" fmla="*/ 255022 w 631845"/>
                <a:gd name="connsiteY42" fmla="*/ 729402 h 772196"/>
                <a:gd name="connsiteX43" fmla="*/ 271199 w 631845"/>
                <a:gd name="connsiteY43" fmla="*/ 772196 h 772196"/>
                <a:gd name="connsiteX44" fmla="*/ 334954 w 631845"/>
                <a:gd name="connsiteY44" fmla="*/ 772196 h 772196"/>
                <a:gd name="connsiteX45" fmla="*/ 357792 w 631845"/>
                <a:gd name="connsiteY45" fmla="*/ 722745 h 772196"/>
                <a:gd name="connsiteX46" fmla="*/ 341615 w 631845"/>
                <a:gd name="connsiteY46" fmla="*/ 698971 h 772196"/>
                <a:gd name="connsiteX47" fmla="*/ 368259 w 631845"/>
                <a:gd name="connsiteY47" fmla="*/ 659030 h 772196"/>
                <a:gd name="connsiteX48" fmla="*/ 383551 w 631845"/>
                <a:gd name="connsiteY48" fmla="*/ 662983 h 772196"/>
                <a:gd name="connsiteX49" fmla="*/ 346592 w 631845"/>
                <a:gd name="connsiteY49" fmla="*/ 588736 h 772196"/>
                <a:gd name="connsiteX50" fmla="*/ 392781 w 631845"/>
                <a:gd name="connsiteY50" fmla="*/ 600949 h 772196"/>
                <a:gd name="connsiteX51" fmla="*/ 427913 w 631845"/>
                <a:gd name="connsiteY51" fmla="*/ 624433 h 772196"/>
                <a:gd name="connsiteX52" fmla="*/ 434869 w 631845"/>
                <a:gd name="connsiteY52" fmla="*/ 594583 h 772196"/>
                <a:gd name="connsiteX53" fmla="*/ 504334 w 631845"/>
                <a:gd name="connsiteY53" fmla="*/ 624724 h 772196"/>
                <a:gd name="connsiteX54" fmla="*/ 561429 w 631845"/>
                <a:gd name="connsiteY54" fmla="*/ 618798 h 772196"/>
                <a:gd name="connsiteX55" fmla="*/ 574751 w 631845"/>
                <a:gd name="connsiteY55" fmla="*/ 532549 h 772196"/>
                <a:gd name="connsiteX56" fmla="*/ 601395 w 631845"/>
                <a:gd name="connsiteY56" fmla="*/ 512579 h 772196"/>
                <a:gd name="connsiteX57" fmla="*/ 588073 w 631845"/>
                <a:gd name="connsiteY57" fmla="*/ 476441 h 772196"/>
                <a:gd name="connsiteX58" fmla="*/ 631845 w 631845"/>
                <a:gd name="connsiteY58" fmla="*/ 406069 h 772196"/>
                <a:gd name="connsiteX0" fmla="*/ 631845 w 631845"/>
                <a:gd name="connsiteY0" fmla="*/ 406069 h 772196"/>
                <a:gd name="connsiteX1" fmla="*/ 621378 w 631845"/>
                <a:gd name="connsiteY1" fmla="*/ 386098 h 772196"/>
                <a:gd name="connsiteX2" fmla="*/ 568090 w 631845"/>
                <a:gd name="connsiteY2" fmla="*/ 386098 h 772196"/>
                <a:gd name="connsiteX3" fmla="*/ 557623 w 631845"/>
                <a:gd name="connsiteY3" fmla="*/ 366128 h 772196"/>
                <a:gd name="connsiteX4" fmla="*/ 501480 w 631845"/>
                <a:gd name="connsiteY4" fmla="*/ 372784 h 772196"/>
                <a:gd name="connsiteX5" fmla="*/ 454853 w 631845"/>
                <a:gd name="connsiteY5" fmla="*/ 310020 h 772196"/>
                <a:gd name="connsiteX6" fmla="*/ 452949 w 631845"/>
                <a:gd name="connsiteY6" fmla="*/ 310020 h 772196"/>
                <a:gd name="connsiteX7" fmla="*/ 463417 w 631845"/>
                <a:gd name="connsiteY7" fmla="*/ 290049 h 772196"/>
                <a:gd name="connsiteX8" fmla="*/ 436773 w 631845"/>
                <a:gd name="connsiteY8" fmla="*/ 239647 h 772196"/>
                <a:gd name="connsiteX9" fmla="*/ 356840 w 631845"/>
                <a:gd name="connsiteY9" fmla="*/ 223481 h 772196"/>
                <a:gd name="connsiteX10" fmla="*/ 343518 w 631845"/>
                <a:gd name="connsiteY10" fmla="*/ 186392 h 772196"/>
                <a:gd name="connsiteX11" fmla="*/ 363501 w 631845"/>
                <a:gd name="connsiteY11" fmla="*/ 139794 h 772196"/>
                <a:gd name="connsiteX12" fmla="*/ 366356 w 631845"/>
                <a:gd name="connsiteY12" fmla="*/ 113167 h 772196"/>
                <a:gd name="connsiteX13" fmla="*/ 299746 w 631845"/>
                <a:gd name="connsiteY13" fmla="*/ 73226 h 772196"/>
                <a:gd name="connsiteX14" fmla="*/ 316874 w 631845"/>
                <a:gd name="connsiteY14" fmla="*/ 30431 h 772196"/>
                <a:gd name="connsiteX15" fmla="*/ 316874 w 631845"/>
                <a:gd name="connsiteY15" fmla="*/ 17118 h 772196"/>
                <a:gd name="connsiteX16" fmla="*/ 270247 w 631845"/>
                <a:gd name="connsiteY16" fmla="*/ 0 h 772196"/>
                <a:gd name="connsiteX17" fmla="*/ 230281 w 631845"/>
                <a:gd name="connsiteY17" fmla="*/ 46598 h 772196"/>
                <a:gd name="connsiteX18" fmla="*/ 166526 w 631845"/>
                <a:gd name="connsiteY18" fmla="*/ 37088 h 772196"/>
                <a:gd name="connsiteX19" fmla="*/ 133220 w 631845"/>
                <a:gd name="connsiteY19" fmla="*/ 56108 h 772196"/>
                <a:gd name="connsiteX20" fmla="*/ 133220 w 631845"/>
                <a:gd name="connsiteY20" fmla="*/ 110314 h 772196"/>
                <a:gd name="connsiteX21" fmla="*/ 176993 w 631845"/>
                <a:gd name="connsiteY21" fmla="*/ 103657 h 772196"/>
                <a:gd name="connsiteX22" fmla="*/ 186509 w 631845"/>
                <a:gd name="connsiteY22" fmla="*/ 123628 h 772196"/>
                <a:gd name="connsiteX23" fmla="*/ 183654 w 631845"/>
                <a:gd name="connsiteY23" fmla="*/ 150255 h 772196"/>
                <a:gd name="connsiteX24" fmla="*/ 150349 w 631845"/>
                <a:gd name="connsiteY24" fmla="*/ 223481 h 772196"/>
                <a:gd name="connsiteX25" fmla="*/ 143688 w 631845"/>
                <a:gd name="connsiteY25" fmla="*/ 223481 h 772196"/>
                <a:gd name="connsiteX26" fmla="*/ 96109 w 631845"/>
                <a:gd name="connsiteY26" fmla="*/ 290049 h 772196"/>
                <a:gd name="connsiteX27" fmla="*/ 96109 w 631845"/>
                <a:gd name="connsiteY27" fmla="*/ 323334 h 772196"/>
                <a:gd name="connsiteX28" fmla="*/ 73271 w 631845"/>
                <a:gd name="connsiteY28" fmla="*/ 339500 h 772196"/>
                <a:gd name="connsiteX29" fmla="*/ 77078 w 631845"/>
                <a:gd name="connsiteY29" fmla="*/ 363275 h 772196"/>
                <a:gd name="connsiteX30" fmla="*/ 19983 w 631845"/>
                <a:gd name="connsiteY30" fmla="*/ 406069 h 772196"/>
                <a:gd name="connsiteX31" fmla="*/ 0 w 631845"/>
                <a:gd name="connsiteY31" fmla="*/ 479294 h 772196"/>
                <a:gd name="connsiteX32" fmla="*/ 36160 w 631845"/>
                <a:gd name="connsiteY32" fmla="*/ 516383 h 772196"/>
                <a:gd name="connsiteX33" fmla="*/ 38063 w 631845"/>
                <a:gd name="connsiteY33" fmla="*/ 516383 h 772196"/>
                <a:gd name="connsiteX34" fmla="*/ 20059 w 631845"/>
                <a:gd name="connsiteY34" fmla="*/ 572200 h 772196"/>
                <a:gd name="connsiteX35" fmla="*/ 61852 w 631845"/>
                <a:gd name="connsiteY35" fmla="*/ 589608 h 772196"/>
                <a:gd name="connsiteX36" fmla="*/ 101818 w 631845"/>
                <a:gd name="connsiteY36" fmla="*/ 622892 h 772196"/>
                <a:gd name="connsiteX37" fmla="*/ 111334 w 631845"/>
                <a:gd name="connsiteY37" fmla="*/ 696118 h 772196"/>
                <a:gd name="connsiteX38" fmla="*/ 121802 w 631845"/>
                <a:gd name="connsiteY38" fmla="*/ 698971 h 772196"/>
                <a:gd name="connsiteX39" fmla="*/ 135124 w 631845"/>
                <a:gd name="connsiteY39" fmla="*/ 672343 h 772196"/>
                <a:gd name="connsiteX40" fmla="*/ 257877 w 631845"/>
                <a:gd name="connsiteY40" fmla="*/ 693265 h 772196"/>
                <a:gd name="connsiteX41" fmla="*/ 268344 w 631845"/>
                <a:gd name="connsiteY41" fmla="*/ 705628 h 772196"/>
                <a:gd name="connsiteX42" fmla="*/ 255022 w 631845"/>
                <a:gd name="connsiteY42" fmla="*/ 729402 h 772196"/>
                <a:gd name="connsiteX43" fmla="*/ 271199 w 631845"/>
                <a:gd name="connsiteY43" fmla="*/ 772196 h 772196"/>
                <a:gd name="connsiteX44" fmla="*/ 334954 w 631845"/>
                <a:gd name="connsiteY44" fmla="*/ 772196 h 772196"/>
                <a:gd name="connsiteX45" fmla="*/ 357792 w 631845"/>
                <a:gd name="connsiteY45" fmla="*/ 722745 h 772196"/>
                <a:gd name="connsiteX46" fmla="*/ 347981 w 631845"/>
                <a:gd name="connsiteY46" fmla="*/ 705337 h 772196"/>
                <a:gd name="connsiteX47" fmla="*/ 368259 w 631845"/>
                <a:gd name="connsiteY47" fmla="*/ 659030 h 772196"/>
                <a:gd name="connsiteX48" fmla="*/ 383551 w 631845"/>
                <a:gd name="connsiteY48" fmla="*/ 662983 h 772196"/>
                <a:gd name="connsiteX49" fmla="*/ 346592 w 631845"/>
                <a:gd name="connsiteY49" fmla="*/ 588736 h 772196"/>
                <a:gd name="connsiteX50" fmla="*/ 392781 w 631845"/>
                <a:gd name="connsiteY50" fmla="*/ 600949 h 772196"/>
                <a:gd name="connsiteX51" fmla="*/ 427913 w 631845"/>
                <a:gd name="connsiteY51" fmla="*/ 624433 h 772196"/>
                <a:gd name="connsiteX52" fmla="*/ 434869 w 631845"/>
                <a:gd name="connsiteY52" fmla="*/ 594583 h 772196"/>
                <a:gd name="connsiteX53" fmla="*/ 504334 w 631845"/>
                <a:gd name="connsiteY53" fmla="*/ 624724 h 772196"/>
                <a:gd name="connsiteX54" fmla="*/ 561429 w 631845"/>
                <a:gd name="connsiteY54" fmla="*/ 618798 h 772196"/>
                <a:gd name="connsiteX55" fmla="*/ 574751 w 631845"/>
                <a:gd name="connsiteY55" fmla="*/ 532549 h 772196"/>
                <a:gd name="connsiteX56" fmla="*/ 601395 w 631845"/>
                <a:gd name="connsiteY56" fmla="*/ 512579 h 772196"/>
                <a:gd name="connsiteX57" fmla="*/ 588073 w 631845"/>
                <a:gd name="connsiteY57" fmla="*/ 476441 h 772196"/>
                <a:gd name="connsiteX58" fmla="*/ 631845 w 631845"/>
                <a:gd name="connsiteY58" fmla="*/ 406069 h 772196"/>
                <a:gd name="connsiteX0" fmla="*/ 631845 w 631845"/>
                <a:gd name="connsiteY0" fmla="*/ 406069 h 772196"/>
                <a:gd name="connsiteX1" fmla="*/ 621378 w 631845"/>
                <a:gd name="connsiteY1" fmla="*/ 386098 h 772196"/>
                <a:gd name="connsiteX2" fmla="*/ 568090 w 631845"/>
                <a:gd name="connsiteY2" fmla="*/ 386098 h 772196"/>
                <a:gd name="connsiteX3" fmla="*/ 557623 w 631845"/>
                <a:gd name="connsiteY3" fmla="*/ 366128 h 772196"/>
                <a:gd name="connsiteX4" fmla="*/ 501480 w 631845"/>
                <a:gd name="connsiteY4" fmla="*/ 372784 h 772196"/>
                <a:gd name="connsiteX5" fmla="*/ 454853 w 631845"/>
                <a:gd name="connsiteY5" fmla="*/ 310020 h 772196"/>
                <a:gd name="connsiteX6" fmla="*/ 452949 w 631845"/>
                <a:gd name="connsiteY6" fmla="*/ 310020 h 772196"/>
                <a:gd name="connsiteX7" fmla="*/ 463417 w 631845"/>
                <a:gd name="connsiteY7" fmla="*/ 290049 h 772196"/>
                <a:gd name="connsiteX8" fmla="*/ 436773 w 631845"/>
                <a:gd name="connsiteY8" fmla="*/ 239647 h 772196"/>
                <a:gd name="connsiteX9" fmla="*/ 356840 w 631845"/>
                <a:gd name="connsiteY9" fmla="*/ 223481 h 772196"/>
                <a:gd name="connsiteX10" fmla="*/ 343518 w 631845"/>
                <a:gd name="connsiteY10" fmla="*/ 186392 h 772196"/>
                <a:gd name="connsiteX11" fmla="*/ 363501 w 631845"/>
                <a:gd name="connsiteY11" fmla="*/ 139794 h 772196"/>
                <a:gd name="connsiteX12" fmla="*/ 366356 w 631845"/>
                <a:gd name="connsiteY12" fmla="*/ 113167 h 772196"/>
                <a:gd name="connsiteX13" fmla="*/ 299746 w 631845"/>
                <a:gd name="connsiteY13" fmla="*/ 73226 h 772196"/>
                <a:gd name="connsiteX14" fmla="*/ 316874 w 631845"/>
                <a:gd name="connsiteY14" fmla="*/ 30431 h 772196"/>
                <a:gd name="connsiteX15" fmla="*/ 316874 w 631845"/>
                <a:gd name="connsiteY15" fmla="*/ 17118 h 772196"/>
                <a:gd name="connsiteX16" fmla="*/ 270247 w 631845"/>
                <a:gd name="connsiteY16" fmla="*/ 0 h 772196"/>
                <a:gd name="connsiteX17" fmla="*/ 230281 w 631845"/>
                <a:gd name="connsiteY17" fmla="*/ 46598 h 772196"/>
                <a:gd name="connsiteX18" fmla="*/ 166526 w 631845"/>
                <a:gd name="connsiteY18" fmla="*/ 37088 h 772196"/>
                <a:gd name="connsiteX19" fmla="*/ 133220 w 631845"/>
                <a:gd name="connsiteY19" fmla="*/ 56108 h 772196"/>
                <a:gd name="connsiteX20" fmla="*/ 133220 w 631845"/>
                <a:gd name="connsiteY20" fmla="*/ 110314 h 772196"/>
                <a:gd name="connsiteX21" fmla="*/ 176993 w 631845"/>
                <a:gd name="connsiteY21" fmla="*/ 103657 h 772196"/>
                <a:gd name="connsiteX22" fmla="*/ 186509 w 631845"/>
                <a:gd name="connsiteY22" fmla="*/ 123628 h 772196"/>
                <a:gd name="connsiteX23" fmla="*/ 183654 w 631845"/>
                <a:gd name="connsiteY23" fmla="*/ 150255 h 772196"/>
                <a:gd name="connsiteX24" fmla="*/ 150349 w 631845"/>
                <a:gd name="connsiteY24" fmla="*/ 223481 h 772196"/>
                <a:gd name="connsiteX25" fmla="*/ 143688 w 631845"/>
                <a:gd name="connsiteY25" fmla="*/ 223481 h 772196"/>
                <a:gd name="connsiteX26" fmla="*/ 96109 w 631845"/>
                <a:gd name="connsiteY26" fmla="*/ 290049 h 772196"/>
                <a:gd name="connsiteX27" fmla="*/ 96109 w 631845"/>
                <a:gd name="connsiteY27" fmla="*/ 323334 h 772196"/>
                <a:gd name="connsiteX28" fmla="*/ 73271 w 631845"/>
                <a:gd name="connsiteY28" fmla="*/ 339500 h 772196"/>
                <a:gd name="connsiteX29" fmla="*/ 77078 w 631845"/>
                <a:gd name="connsiteY29" fmla="*/ 363275 h 772196"/>
                <a:gd name="connsiteX30" fmla="*/ 19983 w 631845"/>
                <a:gd name="connsiteY30" fmla="*/ 406069 h 772196"/>
                <a:gd name="connsiteX31" fmla="*/ 0 w 631845"/>
                <a:gd name="connsiteY31" fmla="*/ 479294 h 772196"/>
                <a:gd name="connsiteX32" fmla="*/ 36160 w 631845"/>
                <a:gd name="connsiteY32" fmla="*/ 516383 h 772196"/>
                <a:gd name="connsiteX33" fmla="*/ 38063 w 631845"/>
                <a:gd name="connsiteY33" fmla="*/ 516383 h 772196"/>
                <a:gd name="connsiteX34" fmla="*/ 20059 w 631845"/>
                <a:gd name="connsiteY34" fmla="*/ 572200 h 772196"/>
                <a:gd name="connsiteX35" fmla="*/ 61852 w 631845"/>
                <a:gd name="connsiteY35" fmla="*/ 589608 h 772196"/>
                <a:gd name="connsiteX36" fmla="*/ 101818 w 631845"/>
                <a:gd name="connsiteY36" fmla="*/ 622892 h 772196"/>
                <a:gd name="connsiteX37" fmla="*/ 111334 w 631845"/>
                <a:gd name="connsiteY37" fmla="*/ 696118 h 772196"/>
                <a:gd name="connsiteX38" fmla="*/ 121802 w 631845"/>
                <a:gd name="connsiteY38" fmla="*/ 698971 h 772196"/>
                <a:gd name="connsiteX39" fmla="*/ 135124 w 631845"/>
                <a:gd name="connsiteY39" fmla="*/ 672343 h 772196"/>
                <a:gd name="connsiteX40" fmla="*/ 257877 w 631845"/>
                <a:gd name="connsiteY40" fmla="*/ 693265 h 772196"/>
                <a:gd name="connsiteX41" fmla="*/ 268344 w 631845"/>
                <a:gd name="connsiteY41" fmla="*/ 705628 h 772196"/>
                <a:gd name="connsiteX42" fmla="*/ 255022 w 631845"/>
                <a:gd name="connsiteY42" fmla="*/ 729402 h 772196"/>
                <a:gd name="connsiteX43" fmla="*/ 271199 w 631845"/>
                <a:gd name="connsiteY43" fmla="*/ 772196 h 772196"/>
                <a:gd name="connsiteX44" fmla="*/ 334954 w 631845"/>
                <a:gd name="connsiteY44" fmla="*/ 772196 h 772196"/>
                <a:gd name="connsiteX45" fmla="*/ 357792 w 631845"/>
                <a:gd name="connsiteY45" fmla="*/ 722745 h 772196"/>
                <a:gd name="connsiteX46" fmla="*/ 347981 w 631845"/>
                <a:gd name="connsiteY46" fmla="*/ 705337 h 772196"/>
                <a:gd name="connsiteX47" fmla="*/ 368259 w 631845"/>
                <a:gd name="connsiteY47" fmla="*/ 659030 h 772196"/>
                <a:gd name="connsiteX48" fmla="*/ 375063 w 631845"/>
                <a:gd name="connsiteY48" fmla="*/ 643885 h 772196"/>
                <a:gd name="connsiteX49" fmla="*/ 346592 w 631845"/>
                <a:gd name="connsiteY49" fmla="*/ 588736 h 772196"/>
                <a:gd name="connsiteX50" fmla="*/ 392781 w 631845"/>
                <a:gd name="connsiteY50" fmla="*/ 600949 h 772196"/>
                <a:gd name="connsiteX51" fmla="*/ 427913 w 631845"/>
                <a:gd name="connsiteY51" fmla="*/ 624433 h 772196"/>
                <a:gd name="connsiteX52" fmla="*/ 434869 w 631845"/>
                <a:gd name="connsiteY52" fmla="*/ 594583 h 772196"/>
                <a:gd name="connsiteX53" fmla="*/ 504334 w 631845"/>
                <a:gd name="connsiteY53" fmla="*/ 624724 h 772196"/>
                <a:gd name="connsiteX54" fmla="*/ 561429 w 631845"/>
                <a:gd name="connsiteY54" fmla="*/ 618798 h 772196"/>
                <a:gd name="connsiteX55" fmla="*/ 574751 w 631845"/>
                <a:gd name="connsiteY55" fmla="*/ 532549 h 772196"/>
                <a:gd name="connsiteX56" fmla="*/ 601395 w 631845"/>
                <a:gd name="connsiteY56" fmla="*/ 512579 h 772196"/>
                <a:gd name="connsiteX57" fmla="*/ 588073 w 631845"/>
                <a:gd name="connsiteY57" fmla="*/ 476441 h 772196"/>
                <a:gd name="connsiteX58" fmla="*/ 631845 w 631845"/>
                <a:gd name="connsiteY58" fmla="*/ 406069 h 772196"/>
                <a:gd name="connsiteX0" fmla="*/ 631845 w 631845"/>
                <a:gd name="connsiteY0" fmla="*/ 406069 h 772196"/>
                <a:gd name="connsiteX1" fmla="*/ 621378 w 631845"/>
                <a:gd name="connsiteY1" fmla="*/ 386098 h 772196"/>
                <a:gd name="connsiteX2" fmla="*/ 568090 w 631845"/>
                <a:gd name="connsiteY2" fmla="*/ 386098 h 772196"/>
                <a:gd name="connsiteX3" fmla="*/ 557623 w 631845"/>
                <a:gd name="connsiteY3" fmla="*/ 366128 h 772196"/>
                <a:gd name="connsiteX4" fmla="*/ 501480 w 631845"/>
                <a:gd name="connsiteY4" fmla="*/ 372784 h 772196"/>
                <a:gd name="connsiteX5" fmla="*/ 454853 w 631845"/>
                <a:gd name="connsiteY5" fmla="*/ 310020 h 772196"/>
                <a:gd name="connsiteX6" fmla="*/ 452949 w 631845"/>
                <a:gd name="connsiteY6" fmla="*/ 310020 h 772196"/>
                <a:gd name="connsiteX7" fmla="*/ 463417 w 631845"/>
                <a:gd name="connsiteY7" fmla="*/ 290049 h 772196"/>
                <a:gd name="connsiteX8" fmla="*/ 436773 w 631845"/>
                <a:gd name="connsiteY8" fmla="*/ 239647 h 772196"/>
                <a:gd name="connsiteX9" fmla="*/ 356840 w 631845"/>
                <a:gd name="connsiteY9" fmla="*/ 223481 h 772196"/>
                <a:gd name="connsiteX10" fmla="*/ 343518 w 631845"/>
                <a:gd name="connsiteY10" fmla="*/ 186392 h 772196"/>
                <a:gd name="connsiteX11" fmla="*/ 363501 w 631845"/>
                <a:gd name="connsiteY11" fmla="*/ 139794 h 772196"/>
                <a:gd name="connsiteX12" fmla="*/ 366356 w 631845"/>
                <a:gd name="connsiteY12" fmla="*/ 113167 h 772196"/>
                <a:gd name="connsiteX13" fmla="*/ 299746 w 631845"/>
                <a:gd name="connsiteY13" fmla="*/ 73226 h 772196"/>
                <a:gd name="connsiteX14" fmla="*/ 316874 w 631845"/>
                <a:gd name="connsiteY14" fmla="*/ 30431 h 772196"/>
                <a:gd name="connsiteX15" fmla="*/ 316874 w 631845"/>
                <a:gd name="connsiteY15" fmla="*/ 17118 h 772196"/>
                <a:gd name="connsiteX16" fmla="*/ 270247 w 631845"/>
                <a:gd name="connsiteY16" fmla="*/ 0 h 772196"/>
                <a:gd name="connsiteX17" fmla="*/ 230281 w 631845"/>
                <a:gd name="connsiteY17" fmla="*/ 46598 h 772196"/>
                <a:gd name="connsiteX18" fmla="*/ 166526 w 631845"/>
                <a:gd name="connsiteY18" fmla="*/ 37088 h 772196"/>
                <a:gd name="connsiteX19" fmla="*/ 133220 w 631845"/>
                <a:gd name="connsiteY19" fmla="*/ 56108 h 772196"/>
                <a:gd name="connsiteX20" fmla="*/ 133220 w 631845"/>
                <a:gd name="connsiteY20" fmla="*/ 110314 h 772196"/>
                <a:gd name="connsiteX21" fmla="*/ 176993 w 631845"/>
                <a:gd name="connsiteY21" fmla="*/ 103657 h 772196"/>
                <a:gd name="connsiteX22" fmla="*/ 186509 w 631845"/>
                <a:gd name="connsiteY22" fmla="*/ 123628 h 772196"/>
                <a:gd name="connsiteX23" fmla="*/ 183654 w 631845"/>
                <a:gd name="connsiteY23" fmla="*/ 150255 h 772196"/>
                <a:gd name="connsiteX24" fmla="*/ 150349 w 631845"/>
                <a:gd name="connsiteY24" fmla="*/ 223481 h 772196"/>
                <a:gd name="connsiteX25" fmla="*/ 143688 w 631845"/>
                <a:gd name="connsiteY25" fmla="*/ 223481 h 772196"/>
                <a:gd name="connsiteX26" fmla="*/ 96109 w 631845"/>
                <a:gd name="connsiteY26" fmla="*/ 290049 h 772196"/>
                <a:gd name="connsiteX27" fmla="*/ 96109 w 631845"/>
                <a:gd name="connsiteY27" fmla="*/ 323334 h 772196"/>
                <a:gd name="connsiteX28" fmla="*/ 73271 w 631845"/>
                <a:gd name="connsiteY28" fmla="*/ 339500 h 772196"/>
                <a:gd name="connsiteX29" fmla="*/ 77078 w 631845"/>
                <a:gd name="connsiteY29" fmla="*/ 363275 h 772196"/>
                <a:gd name="connsiteX30" fmla="*/ 19983 w 631845"/>
                <a:gd name="connsiteY30" fmla="*/ 406069 h 772196"/>
                <a:gd name="connsiteX31" fmla="*/ 0 w 631845"/>
                <a:gd name="connsiteY31" fmla="*/ 479294 h 772196"/>
                <a:gd name="connsiteX32" fmla="*/ 36160 w 631845"/>
                <a:gd name="connsiteY32" fmla="*/ 516383 h 772196"/>
                <a:gd name="connsiteX33" fmla="*/ 38063 w 631845"/>
                <a:gd name="connsiteY33" fmla="*/ 516383 h 772196"/>
                <a:gd name="connsiteX34" fmla="*/ 20059 w 631845"/>
                <a:gd name="connsiteY34" fmla="*/ 572200 h 772196"/>
                <a:gd name="connsiteX35" fmla="*/ 61852 w 631845"/>
                <a:gd name="connsiteY35" fmla="*/ 589608 h 772196"/>
                <a:gd name="connsiteX36" fmla="*/ 101818 w 631845"/>
                <a:gd name="connsiteY36" fmla="*/ 622892 h 772196"/>
                <a:gd name="connsiteX37" fmla="*/ 111334 w 631845"/>
                <a:gd name="connsiteY37" fmla="*/ 696118 h 772196"/>
                <a:gd name="connsiteX38" fmla="*/ 121802 w 631845"/>
                <a:gd name="connsiteY38" fmla="*/ 698971 h 772196"/>
                <a:gd name="connsiteX39" fmla="*/ 135124 w 631845"/>
                <a:gd name="connsiteY39" fmla="*/ 672343 h 772196"/>
                <a:gd name="connsiteX40" fmla="*/ 257877 w 631845"/>
                <a:gd name="connsiteY40" fmla="*/ 693265 h 772196"/>
                <a:gd name="connsiteX41" fmla="*/ 268344 w 631845"/>
                <a:gd name="connsiteY41" fmla="*/ 705628 h 772196"/>
                <a:gd name="connsiteX42" fmla="*/ 255022 w 631845"/>
                <a:gd name="connsiteY42" fmla="*/ 729402 h 772196"/>
                <a:gd name="connsiteX43" fmla="*/ 271199 w 631845"/>
                <a:gd name="connsiteY43" fmla="*/ 772196 h 772196"/>
                <a:gd name="connsiteX44" fmla="*/ 334954 w 631845"/>
                <a:gd name="connsiteY44" fmla="*/ 772196 h 772196"/>
                <a:gd name="connsiteX45" fmla="*/ 357792 w 631845"/>
                <a:gd name="connsiteY45" fmla="*/ 722745 h 772196"/>
                <a:gd name="connsiteX46" fmla="*/ 347981 w 631845"/>
                <a:gd name="connsiteY46" fmla="*/ 705337 h 772196"/>
                <a:gd name="connsiteX47" fmla="*/ 368259 w 631845"/>
                <a:gd name="connsiteY47" fmla="*/ 659030 h 772196"/>
                <a:gd name="connsiteX48" fmla="*/ 383551 w 631845"/>
                <a:gd name="connsiteY48" fmla="*/ 658739 h 772196"/>
                <a:gd name="connsiteX49" fmla="*/ 346592 w 631845"/>
                <a:gd name="connsiteY49" fmla="*/ 588736 h 772196"/>
                <a:gd name="connsiteX50" fmla="*/ 392781 w 631845"/>
                <a:gd name="connsiteY50" fmla="*/ 600949 h 772196"/>
                <a:gd name="connsiteX51" fmla="*/ 427913 w 631845"/>
                <a:gd name="connsiteY51" fmla="*/ 624433 h 772196"/>
                <a:gd name="connsiteX52" fmla="*/ 434869 w 631845"/>
                <a:gd name="connsiteY52" fmla="*/ 594583 h 772196"/>
                <a:gd name="connsiteX53" fmla="*/ 504334 w 631845"/>
                <a:gd name="connsiteY53" fmla="*/ 624724 h 772196"/>
                <a:gd name="connsiteX54" fmla="*/ 561429 w 631845"/>
                <a:gd name="connsiteY54" fmla="*/ 618798 h 772196"/>
                <a:gd name="connsiteX55" fmla="*/ 574751 w 631845"/>
                <a:gd name="connsiteY55" fmla="*/ 532549 h 772196"/>
                <a:gd name="connsiteX56" fmla="*/ 601395 w 631845"/>
                <a:gd name="connsiteY56" fmla="*/ 512579 h 772196"/>
                <a:gd name="connsiteX57" fmla="*/ 588073 w 631845"/>
                <a:gd name="connsiteY57" fmla="*/ 476441 h 772196"/>
                <a:gd name="connsiteX58" fmla="*/ 631845 w 631845"/>
                <a:gd name="connsiteY58" fmla="*/ 406069 h 772196"/>
                <a:gd name="connsiteX0" fmla="*/ 631845 w 631845"/>
                <a:gd name="connsiteY0" fmla="*/ 406069 h 772196"/>
                <a:gd name="connsiteX1" fmla="*/ 621378 w 631845"/>
                <a:gd name="connsiteY1" fmla="*/ 386098 h 772196"/>
                <a:gd name="connsiteX2" fmla="*/ 568090 w 631845"/>
                <a:gd name="connsiteY2" fmla="*/ 386098 h 772196"/>
                <a:gd name="connsiteX3" fmla="*/ 557623 w 631845"/>
                <a:gd name="connsiteY3" fmla="*/ 366128 h 772196"/>
                <a:gd name="connsiteX4" fmla="*/ 501480 w 631845"/>
                <a:gd name="connsiteY4" fmla="*/ 372784 h 772196"/>
                <a:gd name="connsiteX5" fmla="*/ 454853 w 631845"/>
                <a:gd name="connsiteY5" fmla="*/ 310020 h 772196"/>
                <a:gd name="connsiteX6" fmla="*/ 452949 w 631845"/>
                <a:gd name="connsiteY6" fmla="*/ 310020 h 772196"/>
                <a:gd name="connsiteX7" fmla="*/ 463417 w 631845"/>
                <a:gd name="connsiteY7" fmla="*/ 290049 h 772196"/>
                <a:gd name="connsiteX8" fmla="*/ 436773 w 631845"/>
                <a:gd name="connsiteY8" fmla="*/ 239647 h 772196"/>
                <a:gd name="connsiteX9" fmla="*/ 356840 w 631845"/>
                <a:gd name="connsiteY9" fmla="*/ 223481 h 772196"/>
                <a:gd name="connsiteX10" fmla="*/ 343518 w 631845"/>
                <a:gd name="connsiteY10" fmla="*/ 186392 h 772196"/>
                <a:gd name="connsiteX11" fmla="*/ 363501 w 631845"/>
                <a:gd name="connsiteY11" fmla="*/ 139794 h 772196"/>
                <a:gd name="connsiteX12" fmla="*/ 366356 w 631845"/>
                <a:gd name="connsiteY12" fmla="*/ 113167 h 772196"/>
                <a:gd name="connsiteX13" fmla="*/ 299746 w 631845"/>
                <a:gd name="connsiteY13" fmla="*/ 73226 h 772196"/>
                <a:gd name="connsiteX14" fmla="*/ 316874 w 631845"/>
                <a:gd name="connsiteY14" fmla="*/ 30431 h 772196"/>
                <a:gd name="connsiteX15" fmla="*/ 316874 w 631845"/>
                <a:gd name="connsiteY15" fmla="*/ 17118 h 772196"/>
                <a:gd name="connsiteX16" fmla="*/ 270247 w 631845"/>
                <a:gd name="connsiteY16" fmla="*/ 0 h 772196"/>
                <a:gd name="connsiteX17" fmla="*/ 230281 w 631845"/>
                <a:gd name="connsiteY17" fmla="*/ 46598 h 772196"/>
                <a:gd name="connsiteX18" fmla="*/ 166526 w 631845"/>
                <a:gd name="connsiteY18" fmla="*/ 37088 h 772196"/>
                <a:gd name="connsiteX19" fmla="*/ 133220 w 631845"/>
                <a:gd name="connsiteY19" fmla="*/ 56108 h 772196"/>
                <a:gd name="connsiteX20" fmla="*/ 133220 w 631845"/>
                <a:gd name="connsiteY20" fmla="*/ 110314 h 772196"/>
                <a:gd name="connsiteX21" fmla="*/ 176993 w 631845"/>
                <a:gd name="connsiteY21" fmla="*/ 103657 h 772196"/>
                <a:gd name="connsiteX22" fmla="*/ 186509 w 631845"/>
                <a:gd name="connsiteY22" fmla="*/ 123628 h 772196"/>
                <a:gd name="connsiteX23" fmla="*/ 183654 w 631845"/>
                <a:gd name="connsiteY23" fmla="*/ 150255 h 772196"/>
                <a:gd name="connsiteX24" fmla="*/ 150349 w 631845"/>
                <a:gd name="connsiteY24" fmla="*/ 223481 h 772196"/>
                <a:gd name="connsiteX25" fmla="*/ 143688 w 631845"/>
                <a:gd name="connsiteY25" fmla="*/ 223481 h 772196"/>
                <a:gd name="connsiteX26" fmla="*/ 96109 w 631845"/>
                <a:gd name="connsiteY26" fmla="*/ 290049 h 772196"/>
                <a:gd name="connsiteX27" fmla="*/ 96109 w 631845"/>
                <a:gd name="connsiteY27" fmla="*/ 323334 h 772196"/>
                <a:gd name="connsiteX28" fmla="*/ 73271 w 631845"/>
                <a:gd name="connsiteY28" fmla="*/ 339500 h 772196"/>
                <a:gd name="connsiteX29" fmla="*/ 77078 w 631845"/>
                <a:gd name="connsiteY29" fmla="*/ 363275 h 772196"/>
                <a:gd name="connsiteX30" fmla="*/ 19983 w 631845"/>
                <a:gd name="connsiteY30" fmla="*/ 406069 h 772196"/>
                <a:gd name="connsiteX31" fmla="*/ 0 w 631845"/>
                <a:gd name="connsiteY31" fmla="*/ 479294 h 772196"/>
                <a:gd name="connsiteX32" fmla="*/ 36160 w 631845"/>
                <a:gd name="connsiteY32" fmla="*/ 516383 h 772196"/>
                <a:gd name="connsiteX33" fmla="*/ 38063 w 631845"/>
                <a:gd name="connsiteY33" fmla="*/ 516383 h 772196"/>
                <a:gd name="connsiteX34" fmla="*/ 20059 w 631845"/>
                <a:gd name="connsiteY34" fmla="*/ 572200 h 772196"/>
                <a:gd name="connsiteX35" fmla="*/ 61852 w 631845"/>
                <a:gd name="connsiteY35" fmla="*/ 589608 h 772196"/>
                <a:gd name="connsiteX36" fmla="*/ 101818 w 631845"/>
                <a:gd name="connsiteY36" fmla="*/ 622892 h 772196"/>
                <a:gd name="connsiteX37" fmla="*/ 111334 w 631845"/>
                <a:gd name="connsiteY37" fmla="*/ 696118 h 772196"/>
                <a:gd name="connsiteX38" fmla="*/ 121802 w 631845"/>
                <a:gd name="connsiteY38" fmla="*/ 698971 h 772196"/>
                <a:gd name="connsiteX39" fmla="*/ 135124 w 631845"/>
                <a:gd name="connsiteY39" fmla="*/ 672343 h 772196"/>
                <a:gd name="connsiteX40" fmla="*/ 257877 w 631845"/>
                <a:gd name="connsiteY40" fmla="*/ 693265 h 772196"/>
                <a:gd name="connsiteX41" fmla="*/ 268344 w 631845"/>
                <a:gd name="connsiteY41" fmla="*/ 705628 h 772196"/>
                <a:gd name="connsiteX42" fmla="*/ 255022 w 631845"/>
                <a:gd name="connsiteY42" fmla="*/ 729402 h 772196"/>
                <a:gd name="connsiteX43" fmla="*/ 271199 w 631845"/>
                <a:gd name="connsiteY43" fmla="*/ 772196 h 772196"/>
                <a:gd name="connsiteX44" fmla="*/ 334954 w 631845"/>
                <a:gd name="connsiteY44" fmla="*/ 772196 h 772196"/>
                <a:gd name="connsiteX45" fmla="*/ 357792 w 631845"/>
                <a:gd name="connsiteY45" fmla="*/ 722745 h 772196"/>
                <a:gd name="connsiteX46" fmla="*/ 347981 w 631845"/>
                <a:gd name="connsiteY46" fmla="*/ 705337 h 772196"/>
                <a:gd name="connsiteX47" fmla="*/ 368259 w 631845"/>
                <a:gd name="connsiteY47" fmla="*/ 659030 h 772196"/>
                <a:gd name="connsiteX48" fmla="*/ 383551 w 631845"/>
                <a:gd name="connsiteY48" fmla="*/ 658739 h 772196"/>
                <a:gd name="connsiteX49" fmla="*/ 346592 w 631845"/>
                <a:gd name="connsiteY49" fmla="*/ 588736 h 772196"/>
                <a:gd name="connsiteX50" fmla="*/ 392781 w 631845"/>
                <a:gd name="connsiteY50" fmla="*/ 600949 h 772196"/>
                <a:gd name="connsiteX51" fmla="*/ 427913 w 631845"/>
                <a:gd name="connsiteY51" fmla="*/ 624433 h 772196"/>
                <a:gd name="connsiteX52" fmla="*/ 434869 w 631845"/>
                <a:gd name="connsiteY52" fmla="*/ 594583 h 772196"/>
                <a:gd name="connsiteX53" fmla="*/ 504334 w 631845"/>
                <a:gd name="connsiteY53" fmla="*/ 624724 h 772196"/>
                <a:gd name="connsiteX54" fmla="*/ 561429 w 631845"/>
                <a:gd name="connsiteY54" fmla="*/ 618798 h 772196"/>
                <a:gd name="connsiteX55" fmla="*/ 574751 w 631845"/>
                <a:gd name="connsiteY55" fmla="*/ 532549 h 772196"/>
                <a:gd name="connsiteX56" fmla="*/ 601395 w 631845"/>
                <a:gd name="connsiteY56" fmla="*/ 512579 h 772196"/>
                <a:gd name="connsiteX57" fmla="*/ 588073 w 631845"/>
                <a:gd name="connsiteY57" fmla="*/ 476441 h 772196"/>
                <a:gd name="connsiteX58" fmla="*/ 631845 w 631845"/>
                <a:gd name="connsiteY58" fmla="*/ 406069 h 772196"/>
                <a:gd name="connsiteX0" fmla="*/ 631845 w 631845"/>
                <a:gd name="connsiteY0" fmla="*/ 406069 h 772196"/>
                <a:gd name="connsiteX1" fmla="*/ 621378 w 631845"/>
                <a:gd name="connsiteY1" fmla="*/ 386098 h 772196"/>
                <a:gd name="connsiteX2" fmla="*/ 568090 w 631845"/>
                <a:gd name="connsiteY2" fmla="*/ 386098 h 772196"/>
                <a:gd name="connsiteX3" fmla="*/ 557623 w 631845"/>
                <a:gd name="connsiteY3" fmla="*/ 366128 h 772196"/>
                <a:gd name="connsiteX4" fmla="*/ 501480 w 631845"/>
                <a:gd name="connsiteY4" fmla="*/ 372784 h 772196"/>
                <a:gd name="connsiteX5" fmla="*/ 454853 w 631845"/>
                <a:gd name="connsiteY5" fmla="*/ 310020 h 772196"/>
                <a:gd name="connsiteX6" fmla="*/ 452949 w 631845"/>
                <a:gd name="connsiteY6" fmla="*/ 310020 h 772196"/>
                <a:gd name="connsiteX7" fmla="*/ 463417 w 631845"/>
                <a:gd name="connsiteY7" fmla="*/ 290049 h 772196"/>
                <a:gd name="connsiteX8" fmla="*/ 436773 w 631845"/>
                <a:gd name="connsiteY8" fmla="*/ 239647 h 772196"/>
                <a:gd name="connsiteX9" fmla="*/ 356840 w 631845"/>
                <a:gd name="connsiteY9" fmla="*/ 223481 h 772196"/>
                <a:gd name="connsiteX10" fmla="*/ 343518 w 631845"/>
                <a:gd name="connsiteY10" fmla="*/ 186392 h 772196"/>
                <a:gd name="connsiteX11" fmla="*/ 363501 w 631845"/>
                <a:gd name="connsiteY11" fmla="*/ 139794 h 772196"/>
                <a:gd name="connsiteX12" fmla="*/ 366356 w 631845"/>
                <a:gd name="connsiteY12" fmla="*/ 113167 h 772196"/>
                <a:gd name="connsiteX13" fmla="*/ 299746 w 631845"/>
                <a:gd name="connsiteY13" fmla="*/ 73226 h 772196"/>
                <a:gd name="connsiteX14" fmla="*/ 316874 w 631845"/>
                <a:gd name="connsiteY14" fmla="*/ 30431 h 772196"/>
                <a:gd name="connsiteX15" fmla="*/ 316874 w 631845"/>
                <a:gd name="connsiteY15" fmla="*/ 17118 h 772196"/>
                <a:gd name="connsiteX16" fmla="*/ 270247 w 631845"/>
                <a:gd name="connsiteY16" fmla="*/ 0 h 772196"/>
                <a:gd name="connsiteX17" fmla="*/ 223915 w 631845"/>
                <a:gd name="connsiteY17" fmla="*/ 38110 h 772196"/>
                <a:gd name="connsiteX18" fmla="*/ 166526 w 631845"/>
                <a:gd name="connsiteY18" fmla="*/ 37088 h 772196"/>
                <a:gd name="connsiteX19" fmla="*/ 133220 w 631845"/>
                <a:gd name="connsiteY19" fmla="*/ 56108 h 772196"/>
                <a:gd name="connsiteX20" fmla="*/ 133220 w 631845"/>
                <a:gd name="connsiteY20" fmla="*/ 110314 h 772196"/>
                <a:gd name="connsiteX21" fmla="*/ 176993 w 631845"/>
                <a:gd name="connsiteY21" fmla="*/ 103657 h 772196"/>
                <a:gd name="connsiteX22" fmla="*/ 186509 w 631845"/>
                <a:gd name="connsiteY22" fmla="*/ 123628 h 772196"/>
                <a:gd name="connsiteX23" fmla="*/ 183654 w 631845"/>
                <a:gd name="connsiteY23" fmla="*/ 150255 h 772196"/>
                <a:gd name="connsiteX24" fmla="*/ 150349 w 631845"/>
                <a:gd name="connsiteY24" fmla="*/ 223481 h 772196"/>
                <a:gd name="connsiteX25" fmla="*/ 143688 w 631845"/>
                <a:gd name="connsiteY25" fmla="*/ 223481 h 772196"/>
                <a:gd name="connsiteX26" fmla="*/ 96109 w 631845"/>
                <a:gd name="connsiteY26" fmla="*/ 290049 h 772196"/>
                <a:gd name="connsiteX27" fmla="*/ 96109 w 631845"/>
                <a:gd name="connsiteY27" fmla="*/ 323334 h 772196"/>
                <a:gd name="connsiteX28" fmla="*/ 73271 w 631845"/>
                <a:gd name="connsiteY28" fmla="*/ 339500 h 772196"/>
                <a:gd name="connsiteX29" fmla="*/ 77078 w 631845"/>
                <a:gd name="connsiteY29" fmla="*/ 363275 h 772196"/>
                <a:gd name="connsiteX30" fmla="*/ 19983 w 631845"/>
                <a:gd name="connsiteY30" fmla="*/ 406069 h 772196"/>
                <a:gd name="connsiteX31" fmla="*/ 0 w 631845"/>
                <a:gd name="connsiteY31" fmla="*/ 479294 h 772196"/>
                <a:gd name="connsiteX32" fmla="*/ 36160 w 631845"/>
                <a:gd name="connsiteY32" fmla="*/ 516383 h 772196"/>
                <a:gd name="connsiteX33" fmla="*/ 38063 w 631845"/>
                <a:gd name="connsiteY33" fmla="*/ 516383 h 772196"/>
                <a:gd name="connsiteX34" fmla="*/ 20059 w 631845"/>
                <a:gd name="connsiteY34" fmla="*/ 572200 h 772196"/>
                <a:gd name="connsiteX35" fmla="*/ 61852 w 631845"/>
                <a:gd name="connsiteY35" fmla="*/ 589608 h 772196"/>
                <a:gd name="connsiteX36" fmla="*/ 101818 w 631845"/>
                <a:gd name="connsiteY36" fmla="*/ 622892 h 772196"/>
                <a:gd name="connsiteX37" fmla="*/ 111334 w 631845"/>
                <a:gd name="connsiteY37" fmla="*/ 696118 h 772196"/>
                <a:gd name="connsiteX38" fmla="*/ 121802 w 631845"/>
                <a:gd name="connsiteY38" fmla="*/ 698971 h 772196"/>
                <a:gd name="connsiteX39" fmla="*/ 135124 w 631845"/>
                <a:gd name="connsiteY39" fmla="*/ 672343 h 772196"/>
                <a:gd name="connsiteX40" fmla="*/ 257877 w 631845"/>
                <a:gd name="connsiteY40" fmla="*/ 693265 h 772196"/>
                <a:gd name="connsiteX41" fmla="*/ 268344 w 631845"/>
                <a:gd name="connsiteY41" fmla="*/ 705628 h 772196"/>
                <a:gd name="connsiteX42" fmla="*/ 255022 w 631845"/>
                <a:gd name="connsiteY42" fmla="*/ 729402 h 772196"/>
                <a:gd name="connsiteX43" fmla="*/ 271199 w 631845"/>
                <a:gd name="connsiteY43" fmla="*/ 772196 h 772196"/>
                <a:gd name="connsiteX44" fmla="*/ 334954 w 631845"/>
                <a:gd name="connsiteY44" fmla="*/ 772196 h 772196"/>
                <a:gd name="connsiteX45" fmla="*/ 357792 w 631845"/>
                <a:gd name="connsiteY45" fmla="*/ 722745 h 772196"/>
                <a:gd name="connsiteX46" fmla="*/ 347981 w 631845"/>
                <a:gd name="connsiteY46" fmla="*/ 705337 h 772196"/>
                <a:gd name="connsiteX47" fmla="*/ 368259 w 631845"/>
                <a:gd name="connsiteY47" fmla="*/ 659030 h 772196"/>
                <a:gd name="connsiteX48" fmla="*/ 383551 w 631845"/>
                <a:gd name="connsiteY48" fmla="*/ 658739 h 772196"/>
                <a:gd name="connsiteX49" fmla="*/ 346592 w 631845"/>
                <a:gd name="connsiteY49" fmla="*/ 588736 h 772196"/>
                <a:gd name="connsiteX50" fmla="*/ 392781 w 631845"/>
                <a:gd name="connsiteY50" fmla="*/ 600949 h 772196"/>
                <a:gd name="connsiteX51" fmla="*/ 427913 w 631845"/>
                <a:gd name="connsiteY51" fmla="*/ 624433 h 772196"/>
                <a:gd name="connsiteX52" fmla="*/ 434869 w 631845"/>
                <a:gd name="connsiteY52" fmla="*/ 594583 h 772196"/>
                <a:gd name="connsiteX53" fmla="*/ 504334 w 631845"/>
                <a:gd name="connsiteY53" fmla="*/ 624724 h 772196"/>
                <a:gd name="connsiteX54" fmla="*/ 561429 w 631845"/>
                <a:gd name="connsiteY54" fmla="*/ 618798 h 772196"/>
                <a:gd name="connsiteX55" fmla="*/ 574751 w 631845"/>
                <a:gd name="connsiteY55" fmla="*/ 532549 h 772196"/>
                <a:gd name="connsiteX56" fmla="*/ 601395 w 631845"/>
                <a:gd name="connsiteY56" fmla="*/ 512579 h 772196"/>
                <a:gd name="connsiteX57" fmla="*/ 588073 w 631845"/>
                <a:gd name="connsiteY57" fmla="*/ 476441 h 772196"/>
                <a:gd name="connsiteX58" fmla="*/ 631845 w 631845"/>
                <a:gd name="connsiteY58" fmla="*/ 406069 h 772196"/>
                <a:gd name="connsiteX0" fmla="*/ 631845 w 631845"/>
                <a:gd name="connsiteY0" fmla="*/ 406069 h 772196"/>
                <a:gd name="connsiteX1" fmla="*/ 621378 w 631845"/>
                <a:gd name="connsiteY1" fmla="*/ 386098 h 772196"/>
                <a:gd name="connsiteX2" fmla="*/ 568090 w 631845"/>
                <a:gd name="connsiteY2" fmla="*/ 386098 h 772196"/>
                <a:gd name="connsiteX3" fmla="*/ 557623 w 631845"/>
                <a:gd name="connsiteY3" fmla="*/ 366128 h 772196"/>
                <a:gd name="connsiteX4" fmla="*/ 501480 w 631845"/>
                <a:gd name="connsiteY4" fmla="*/ 372784 h 772196"/>
                <a:gd name="connsiteX5" fmla="*/ 454853 w 631845"/>
                <a:gd name="connsiteY5" fmla="*/ 310020 h 772196"/>
                <a:gd name="connsiteX6" fmla="*/ 452949 w 631845"/>
                <a:gd name="connsiteY6" fmla="*/ 310020 h 772196"/>
                <a:gd name="connsiteX7" fmla="*/ 463417 w 631845"/>
                <a:gd name="connsiteY7" fmla="*/ 290049 h 772196"/>
                <a:gd name="connsiteX8" fmla="*/ 436773 w 631845"/>
                <a:gd name="connsiteY8" fmla="*/ 239647 h 772196"/>
                <a:gd name="connsiteX9" fmla="*/ 356840 w 631845"/>
                <a:gd name="connsiteY9" fmla="*/ 223481 h 772196"/>
                <a:gd name="connsiteX10" fmla="*/ 343518 w 631845"/>
                <a:gd name="connsiteY10" fmla="*/ 186392 h 772196"/>
                <a:gd name="connsiteX11" fmla="*/ 363501 w 631845"/>
                <a:gd name="connsiteY11" fmla="*/ 139794 h 772196"/>
                <a:gd name="connsiteX12" fmla="*/ 366356 w 631845"/>
                <a:gd name="connsiteY12" fmla="*/ 113167 h 772196"/>
                <a:gd name="connsiteX13" fmla="*/ 299746 w 631845"/>
                <a:gd name="connsiteY13" fmla="*/ 73226 h 772196"/>
                <a:gd name="connsiteX14" fmla="*/ 316874 w 631845"/>
                <a:gd name="connsiteY14" fmla="*/ 30431 h 772196"/>
                <a:gd name="connsiteX15" fmla="*/ 316874 w 631845"/>
                <a:gd name="connsiteY15" fmla="*/ 17118 h 772196"/>
                <a:gd name="connsiteX16" fmla="*/ 270247 w 631845"/>
                <a:gd name="connsiteY16" fmla="*/ 0 h 772196"/>
                <a:gd name="connsiteX17" fmla="*/ 223915 w 631845"/>
                <a:gd name="connsiteY17" fmla="*/ 38110 h 772196"/>
                <a:gd name="connsiteX18" fmla="*/ 166526 w 631845"/>
                <a:gd name="connsiteY18" fmla="*/ 37088 h 772196"/>
                <a:gd name="connsiteX19" fmla="*/ 133220 w 631845"/>
                <a:gd name="connsiteY19" fmla="*/ 56108 h 772196"/>
                <a:gd name="connsiteX20" fmla="*/ 133220 w 631845"/>
                <a:gd name="connsiteY20" fmla="*/ 116680 h 772196"/>
                <a:gd name="connsiteX21" fmla="*/ 176993 w 631845"/>
                <a:gd name="connsiteY21" fmla="*/ 103657 h 772196"/>
                <a:gd name="connsiteX22" fmla="*/ 186509 w 631845"/>
                <a:gd name="connsiteY22" fmla="*/ 123628 h 772196"/>
                <a:gd name="connsiteX23" fmla="*/ 183654 w 631845"/>
                <a:gd name="connsiteY23" fmla="*/ 150255 h 772196"/>
                <a:gd name="connsiteX24" fmla="*/ 150349 w 631845"/>
                <a:gd name="connsiteY24" fmla="*/ 223481 h 772196"/>
                <a:gd name="connsiteX25" fmla="*/ 143688 w 631845"/>
                <a:gd name="connsiteY25" fmla="*/ 223481 h 772196"/>
                <a:gd name="connsiteX26" fmla="*/ 96109 w 631845"/>
                <a:gd name="connsiteY26" fmla="*/ 290049 h 772196"/>
                <a:gd name="connsiteX27" fmla="*/ 96109 w 631845"/>
                <a:gd name="connsiteY27" fmla="*/ 323334 h 772196"/>
                <a:gd name="connsiteX28" fmla="*/ 73271 w 631845"/>
                <a:gd name="connsiteY28" fmla="*/ 339500 h 772196"/>
                <a:gd name="connsiteX29" fmla="*/ 77078 w 631845"/>
                <a:gd name="connsiteY29" fmla="*/ 363275 h 772196"/>
                <a:gd name="connsiteX30" fmla="*/ 19983 w 631845"/>
                <a:gd name="connsiteY30" fmla="*/ 406069 h 772196"/>
                <a:gd name="connsiteX31" fmla="*/ 0 w 631845"/>
                <a:gd name="connsiteY31" fmla="*/ 479294 h 772196"/>
                <a:gd name="connsiteX32" fmla="*/ 36160 w 631845"/>
                <a:gd name="connsiteY32" fmla="*/ 516383 h 772196"/>
                <a:gd name="connsiteX33" fmla="*/ 38063 w 631845"/>
                <a:gd name="connsiteY33" fmla="*/ 516383 h 772196"/>
                <a:gd name="connsiteX34" fmla="*/ 20059 w 631845"/>
                <a:gd name="connsiteY34" fmla="*/ 572200 h 772196"/>
                <a:gd name="connsiteX35" fmla="*/ 61852 w 631845"/>
                <a:gd name="connsiteY35" fmla="*/ 589608 h 772196"/>
                <a:gd name="connsiteX36" fmla="*/ 101818 w 631845"/>
                <a:gd name="connsiteY36" fmla="*/ 622892 h 772196"/>
                <a:gd name="connsiteX37" fmla="*/ 111334 w 631845"/>
                <a:gd name="connsiteY37" fmla="*/ 696118 h 772196"/>
                <a:gd name="connsiteX38" fmla="*/ 121802 w 631845"/>
                <a:gd name="connsiteY38" fmla="*/ 698971 h 772196"/>
                <a:gd name="connsiteX39" fmla="*/ 135124 w 631845"/>
                <a:gd name="connsiteY39" fmla="*/ 672343 h 772196"/>
                <a:gd name="connsiteX40" fmla="*/ 257877 w 631845"/>
                <a:gd name="connsiteY40" fmla="*/ 693265 h 772196"/>
                <a:gd name="connsiteX41" fmla="*/ 268344 w 631845"/>
                <a:gd name="connsiteY41" fmla="*/ 705628 h 772196"/>
                <a:gd name="connsiteX42" fmla="*/ 255022 w 631845"/>
                <a:gd name="connsiteY42" fmla="*/ 729402 h 772196"/>
                <a:gd name="connsiteX43" fmla="*/ 271199 w 631845"/>
                <a:gd name="connsiteY43" fmla="*/ 772196 h 772196"/>
                <a:gd name="connsiteX44" fmla="*/ 334954 w 631845"/>
                <a:gd name="connsiteY44" fmla="*/ 772196 h 772196"/>
                <a:gd name="connsiteX45" fmla="*/ 357792 w 631845"/>
                <a:gd name="connsiteY45" fmla="*/ 722745 h 772196"/>
                <a:gd name="connsiteX46" fmla="*/ 347981 w 631845"/>
                <a:gd name="connsiteY46" fmla="*/ 705337 h 772196"/>
                <a:gd name="connsiteX47" fmla="*/ 368259 w 631845"/>
                <a:gd name="connsiteY47" fmla="*/ 659030 h 772196"/>
                <a:gd name="connsiteX48" fmla="*/ 383551 w 631845"/>
                <a:gd name="connsiteY48" fmla="*/ 658739 h 772196"/>
                <a:gd name="connsiteX49" fmla="*/ 346592 w 631845"/>
                <a:gd name="connsiteY49" fmla="*/ 588736 h 772196"/>
                <a:gd name="connsiteX50" fmla="*/ 392781 w 631845"/>
                <a:gd name="connsiteY50" fmla="*/ 600949 h 772196"/>
                <a:gd name="connsiteX51" fmla="*/ 427913 w 631845"/>
                <a:gd name="connsiteY51" fmla="*/ 624433 h 772196"/>
                <a:gd name="connsiteX52" fmla="*/ 434869 w 631845"/>
                <a:gd name="connsiteY52" fmla="*/ 594583 h 772196"/>
                <a:gd name="connsiteX53" fmla="*/ 504334 w 631845"/>
                <a:gd name="connsiteY53" fmla="*/ 624724 h 772196"/>
                <a:gd name="connsiteX54" fmla="*/ 561429 w 631845"/>
                <a:gd name="connsiteY54" fmla="*/ 618798 h 772196"/>
                <a:gd name="connsiteX55" fmla="*/ 574751 w 631845"/>
                <a:gd name="connsiteY55" fmla="*/ 532549 h 772196"/>
                <a:gd name="connsiteX56" fmla="*/ 601395 w 631845"/>
                <a:gd name="connsiteY56" fmla="*/ 512579 h 772196"/>
                <a:gd name="connsiteX57" fmla="*/ 588073 w 631845"/>
                <a:gd name="connsiteY57" fmla="*/ 476441 h 772196"/>
                <a:gd name="connsiteX58" fmla="*/ 631845 w 631845"/>
                <a:gd name="connsiteY58" fmla="*/ 406069 h 772196"/>
                <a:gd name="connsiteX0" fmla="*/ 631845 w 631845"/>
                <a:gd name="connsiteY0" fmla="*/ 406069 h 772196"/>
                <a:gd name="connsiteX1" fmla="*/ 621378 w 631845"/>
                <a:gd name="connsiteY1" fmla="*/ 386098 h 772196"/>
                <a:gd name="connsiteX2" fmla="*/ 568090 w 631845"/>
                <a:gd name="connsiteY2" fmla="*/ 386098 h 772196"/>
                <a:gd name="connsiteX3" fmla="*/ 557623 w 631845"/>
                <a:gd name="connsiteY3" fmla="*/ 366128 h 772196"/>
                <a:gd name="connsiteX4" fmla="*/ 501480 w 631845"/>
                <a:gd name="connsiteY4" fmla="*/ 372784 h 772196"/>
                <a:gd name="connsiteX5" fmla="*/ 454853 w 631845"/>
                <a:gd name="connsiteY5" fmla="*/ 310020 h 772196"/>
                <a:gd name="connsiteX6" fmla="*/ 452949 w 631845"/>
                <a:gd name="connsiteY6" fmla="*/ 310020 h 772196"/>
                <a:gd name="connsiteX7" fmla="*/ 463417 w 631845"/>
                <a:gd name="connsiteY7" fmla="*/ 290049 h 772196"/>
                <a:gd name="connsiteX8" fmla="*/ 436773 w 631845"/>
                <a:gd name="connsiteY8" fmla="*/ 239647 h 772196"/>
                <a:gd name="connsiteX9" fmla="*/ 356840 w 631845"/>
                <a:gd name="connsiteY9" fmla="*/ 223481 h 772196"/>
                <a:gd name="connsiteX10" fmla="*/ 343518 w 631845"/>
                <a:gd name="connsiteY10" fmla="*/ 186392 h 772196"/>
                <a:gd name="connsiteX11" fmla="*/ 363501 w 631845"/>
                <a:gd name="connsiteY11" fmla="*/ 139794 h 772196"/>
                <a:gd name="connsiteX12" fmla="*/ 366356 w 631845"/>
                <a:gd name="connsiteY12" fmla="*/ 113167 h 772196"/>
                <a:gd name="connsiteX13" fmla="*/ 299746 w 631845"/>
                <a:gd name="connsiteY13" fmla="*/ 73226 h 772196"/>
                <a:gd name="connsiteX14" fmla="*/ 316874 w 631845"/>
                <a:gd name="connsiteY14" fmla="*/ 30431 h 772196"/>
                <a:gd name="connsiteX15" fmla="*/ 316874 w 631845"/>
                <a:gd name="connsiteY15" fmla="*/ 17118 h 772196"/>
                <a:gd name="connsiteX16" fmla="*/ 270247 w 631845"/>
                <a:gd name="connsiteY16" fmla="*/ 0 h 772196"/>
                <a:gd name="connsiteX17" fmla="*/ 223915 w 631845"/>
                <a:gd name="connsiteY17" fmla="*/ 38110 h 772196"/>
                <a:gd name="connsiteX18" fmla="*/ 166526 w 631845"/>
                <a:gd name="connsiteY18" fmla="*/ 37088 h 772196"/>
                <a:gd name="connsiteX19" fmla="*/ 133220 w 631845"/>
                <a:gd name="connsiteY19" fmla="*/ 56108 h 772196"/>
                <a:gd name="connsiteX20" fmla="*/ 133220 w 631845"/>
                <a:gd name="connsiteY20" fmla="*/ 116680 h 772196"/>
                <a:gd name="connsiteX21" fmla="*/ 172749 w 631845"/>
                <a:gd name="connsiteY21" fmla="*/ 112145 h 772196"/>
                <a:gd name="connsiteX22" fmla="*/ 186509 w 631845"/>
                <a:gd name="connsiteY22" fmla="*/ 123628 h 772196"/>
                <a:gd name="connsiteX23" fmla="*/ 183654 w 631845"/>
                <a:gd name="connsiteY23" fmla="*/ 150255 h 772196"/>
                <a:gd name="connsiteX24" fmla="*/ 150349 w 631845"/>
                <a:gd name="connsiteY24" fmla="*/ 223481 h 772196"/>
                <a:gd name="connsiteX25" fmla="*/ 143688 w 631845"/>
                <a:gd name="connsiteY25" fmla="*/ 223481 h 772196"/>
                <a:gd name="connsiteX26" fmla="*/ 96109 w 631845"/>
                <a:gd name="connsiteY26" fmla="*/ 290049 h 772196"/>
                <a:gd name="connsiteX27" fmla="*/ 96109 w 631845"/>
                <a:gd name="connsiteY27" fmla="*/ 323334 h 772196"/>
                <a:gd name="connsiteX28" fmla="*/ 73271 w 631845"/>
                <a:gd name="connsiteY28" fmla="*/ 339500 h 772196"/>
                <a:gd name="connsiteX29" fmla="*/ 77078 w 631845"/>
                <a:gd name="connsiteY29" fmla="*/ 363275 h 772196"/>
                <a:gd name="connsiteX30" fmla="*/ 19983 w 631845"/>
                <a:gd name="connsiteY30" fmla="*/ 406069 h 772196"/>
                <a:gd name="connsiteX31" fmla="*/ 0 w 631845"/>
                <a:gd name="connsiteY31" fmla="*/ 479294 h 772196"/>
                <a:gd name="connsiteX32" fmla="*/ 36160 w 631845"/>
                <a:gd name="connsiteY32" fmla="*/ 516383 h 772196"/>
                <a:gd name="connsiteX33" fmla="*/ 38063 w 631845"/>
                <a:gd name="connsiteY33" fmla="*/ 516383 h 772196"/>
                <a:gd name="connsiteX34" fmla="*/ 20059 w 631845"/>
                <a:gd name="connsiteY34" fmla="*/ 572200 h 772196"/>
                <a:gd name="connsiteX35" fmla="*/ 61852 w 631845"/>
                <a:gd name="connsiteY35" fmla="*/ 589608 h 772196"/>
                <a:gd name="connsiteX36" fmla="*/ 101818 w 631845"/>
                <a:gd name="connsiteY36" fmla="*/ 622892 h 772196"/>
                <a:gd name="connsiteX37" fmla="*/ 111334 w 631845"/>
                <a:gd name="connsiteY37" fmla="*/ 696118 h 772196"/>
                <a:gd name="connsiteX38" fmla="*/ 121802 w 631845"/>
                <a:gd name="connsiteY38" fmla="*/ 698971 h 772196"/>
                <a:gd name="connsiteX39" fmla="*/ 135124 w 631845"/>
                <a:gd name="connsiteY39" fmla="*/ 672343 h 772196"/>
                <a:gd name="connsiteX40" fmla="*/ 257877 w 631845"/>
                <a:gd name="connsiteY40" fmla="*/ 693265 h 772196"/>
                <a:gd name="connsiteX41" fmla="*/ 268344 w 631845"/>
                <a:gd name="connsiteY41" fmla="*/ 705628 h 772196"/>
                <a:gd name="connsiteX42" fmla="*/ 255022 w 631845"/>
                <a:gd name="connsiteY42" fmla="*/ 729402 h 772196"/>
                <a:gd name="connsiteX43" fmla="*/ 271199 w 631845"/>
                <a:gd name="connsiteY43" fmla="*/ 772196 h 772196"/>
                <a:gd name="connsiteX44" fmla="*/ 334954 w 631845"/>
                <a:gd name="connsiteY44" fmla="*/ 772196 h 772196"/>
                <a:gd name="connsiteX45" fmla="*/ 357792 w 631845"/>
                <a:gd name="connsiteY45" fmla="*/ 722745 h 772196"/>
                <a:gd name="connsiteX46" fmla="*/ 347981 w 631845"/>
                <a:gd name="connsiteY46" fmla="*/ 705337 h 772196"/>
                <a:gd name="connsiteX47" fmla="*/ 368259 w 631845"/>
                <a:gd name="connsiteY47" fmla="*/ 659030 h 772196"/>
                <a:gd name="connsiteX48" fmla="*/ 383551 w 631845"/>
                <a:gd name="connsiteY48" fmla="*/ 658739 h 772196"/>
                <a:gd name="connsiteX49" fmla="*/ 346592 w 631845"/>
                <a:gd name="connsiteY49" fmla="*/ 588736 h 772196"/>
                <a:gd name="connsiteX50" fmla="*/ 392781 w 631845"/>
                <a:gd name="connsiteY50" fmla="*/ 600949 h 772196"/>
                <a:gd name="connsiteX51" fmla="*/ 427913 w 631845"/>
                <a:gd name="connsiteY51" fmla="*/ 624433 h 772196"/>
                <a:gd name="connsiteX52" fmla="*/ 434869 w 631845"/>
                <a:gd name="connsiteY52" fmla="*/ 594583 h 772196"/>
                <a:gd name="connsiteX53" fmla="*/ 504334 w 631845"/>
                <a:gd name="connsiteY53" fmla="*/ 624724 h 772196"/>
                <a:gd name="connsiteX54" fmla="*/ 561429 w 631845"/>
                <a:gd name="connsiteY54" fmla="*/ 618798 h 772196"/>
                <a:gd name="connsiteX55" fmla="*/ 574751 w 631845"/>
                <a:gd name="connsiteY55" fmla="*/ 532549 h 772196"/>
                <a:gd name="connsiteX56" fmla="*/ 601395 w 631845"/>
                <a:gd name="connsiteY56" fmla="*/ 512579 h 772196"/>
                <a:gd name="connsiteX57" fmla="*/ 588073 w 631845"/>
                <a:gd name="connsiteY57" fmla="*/ 476441 h 772196"/>
                <a:gd name="connsiteX58" fmla="*/ 631845 w 631845"/>
                <a:gd name="connsiteY58" fmla="*/ 406069 h 772196"/>
                <a:gd name="connsiteX0" fmla="*/ 631845 w 631845"/>
                <a:gd name="connsiteY0" fmla="*/ 406069 h 780684"/>
                <a:gd name="connsiteX1" fmla="*/ 621378 w 631845"/>
                <a:gd name="connsiteY1" fmla="*/ 386098 h 780684"/>
                <a:gd name="connsiteX2" fmla="*/ 568090 w 631845"/>
                <a:gd name="connsiteY2" fmla="*/ 386098 h 780684"/>
                <a:gd name="connsiteX3" fmla="*/ 557623 w 631845"/>
                <a:gd name="connsiteY3" fmla="*/ 366128 h 780684"/>
                <a:gd name="connsiteX4" fmla="*/ 501480 w 631845"/>
                <a:gd name="connsiteY4" fmla="*/ 372784 h 780684"/>
                <a:gd name="connsiteX5" fmla="*/ 454853 w 631845"/>
                <a:gd name="connsiteY5" fmla="*/ 310020 h 780684"/>
                <a:gd name="connsiteX6" fmla="*/ 452949 w 631845"/>
                <a:gd name="connsiteY6" fmla="*/ 310020 h 780684"/>
                <a:gd name="connsiteX7" fmla="*/ 463417 w 631845"/>
                <a:gd name="connsiteY7" fmla="*/ 290049 h 780684"/>
                <a:gd name="connsiteX8" fmla="*/ 436773 w 631845"/>
                <a:gd name="connsiteY8" fmla="*/ 239647 h 780684"/>
                <a:gd name="connsiteX9" fmla="*/ 356840 w 631845"/>
                <a:gd name="connsiteY9" fmla="*/ 223481 h 780684"/>
                <a:gd name="connsiteX10" fmla="*/ 343518 w 631845"/>
                <a:gd name="connsiteY10" fmla="*/ 186392 h 780684"/>
                <a:gd name="connsiteX11" fmla="*/ 363501 w 631845"/>
                <a:gd name="connsiteY11" fmla="*/ 139794 h 780684"/>
                <a:gd name="connsiteX12" fmla="*/ 366356 w 631845"/>
                <a:gd name="connsiteY12" fmla="*/ 113167 h 780684"/>
                <a:gd name="connsiteX13" fmla="*/ 299746 w 631845"/>
                <a:gd name="connsiteY13" fmla="*/ 73226 h 780684"/>
                <a:gd name="connsiteX14" fmla="*/ 316874 w 631845"/>
                <a:gd name="connsiteY14" fmla="*/ 30431 h 780684"/>
                <a:gd name="connsiteX15" fmla="*/ 316874 w 631845"/>
                <a:gd name="connsiteY15" fmla="*/ 17118 h 780684"/>
                <a:gd name="connsiteX16" fmla="*/ 270247 w 631845"/>
                <a:gd name="connsiteY16" fmla="*/ 0 h 780684"/>
                <a:gd name="connsiteX17" fmla="*/ 223915 w 631845"/>
                <a:gd name="connsiteY17" fmla="*/ 38110 h 780684"/>
                <a:gd name="connsiteX18" fmla="*/ 166526 w 631845"/>
                <a:gd name="connsiteY18" fmla="*/ 37088 h 780684"/>
                <a:gd name="connsiteX19" fmla="*/ 133220 w 631845"/>
                <a:gd name="connsiteY19" fmla="*/ 56108 h 780684"/>
                <a:gd name="connsiteX20" fmla="*/ 133220 w 631845"/>
                <a:gd name="connsiteY20" fmla="*/ 116680 h 780684"/>
                <a:gd name="connsiteX21" fmla="*/ 172749 w 631845"/>
                <a:gd name="connsiteY21" fmla="*/ 112145 h 780684"/>
                <a:gd name="connsiteX22" fmla="*/ 186509 w 631845"/>
                <a:gd name="connsiteY22" fmla="*/ 123628 h 780684"/>
                <a:gd name="connsiteX23" fmla="*/ 183654 w 631845"/>
                <a:gd name="connsiteY23" fmla="*/ 150255 h 780684"/>
                <a:gd name="connsiteX24" fmla="*/ 150349 w 631845"/>
                <a:gd name="connsiteY24" fmla="*/ 223481 h 780684"/>
                <a:gd name="connsiteX25" fmla="*/ 143688 w 631845"/>
                <a:gd name="connsiteY25" fmla="*/ 223481 h 780684"/>
                <a:gd name="connsiteX26" fmla="*/ 96109 w 631845"/>
                <a:gd name="connsiteY26" fmla="*/ 290049 h 780684"/>
                <a:gd name="connsiteX27" fmla="*/ 96109 w 631845"/>
                <a:gd name="connsiteY27" fmla="*/ 323334 h 780684"/>
                <a:gd name="connsiteX28" fmla="*/ 73271 w 631845"/>
                <a:gd name="connsiteY28" fmla="*/ 339500 h 780684"/>
                <a:gd name="connsiteX29" fmla="*/ 77078 w 631845"/>
                <a:gd name="connsiteY29" fmla="*/ 363275 h 780684"/>
                <a:gd name="connsiteX30" fmla="*/ 19983 w 631845"/>
                <a:gd name="connsiteY30" fmla="*/ 406069 h 780684"/>
                <a:gd name="connsiteX31" fmla="*/ 0 w 631845"/>
                <a:gd name="connsiteY31" fmla="*/ 479294 h 780684"/>
                <a:gd name="connsiteX32" fmla="*/ 36160 w 631845"/>
                <a:gd name="connsiteY32" fmla="*/ 516383 h 780684"/>
                <a:gd name="connsiteX33" fmla="*/ 38063 w 631845"/>
                <a:gd name="connsiteY33" fmla="*/ 516383 h 780684"/>
                <a:gd name="connsiteX34" fmla="*/ 20059 w 631845"/>
                <a:gd name="connsiteY34" fmla="*/ 572200 h 780684"/>
                <a:gd name="connsiteX35" fmla="*/ 61852 w 631845"/>
                <a:gd name="connsiteY35" fmla="*/ 589608 h 780684"/>
                <a:gd name="connsiteX36" fmla="*/ 101818 w 631845"/>
                <a:gd name="connsiteY36" fmla="*/ 622892 h 780684"/>
                <a:gd name="connsiteX37" fmla="*/ 111334 w 631845"/>
                <a:gd name="connsiteY37" fmla="*/ 696118 h 780684"/>
                <a:gd name="connsiteX38" fmla="*/ 121802 w 631845"/>
                <a:gd name="connsiteY38" fmla="*/ 698971 h 780684"/>
                <a:gd name="connsiteX39" fmla="*/ 135124 w 631845"/>
                <a:gd name="connsiteY39" fmla="*/ 672343 h 780684"/>
                <a:gd name="connsiteX40" fmla="*/ 257877 w 631845"/>
                <a:gd name="connsiteY40" fmla="*/ 693265 h 780684"/>
                <a:gd name="connsiteX41" fmla="*/ 268344 w 631845"/>
                <a:gd name="connsiteY41" fmla="*/ 705628 h 780684"/>
                <a:gd name="connsiteX42" fmla="*/ 255022 w 631845"/>
                <a:gd name="connsiteY42" fmla="*/ 729402 h 780684"/>
                <a:gd name="connsiteX43" fmla="*/ 271199 w 631845"/>
                <a:gd name="connsiteY43" fmla="*/ 772196 h 780684"/>
                <a:gd name="connsiteX44" fmla="*/ 341320 w 631845"/>
                <a:gd name="connsiteY44" fmla="*/ 780684 h 780684"/>
                <a:gd name="connsiteX45" fmla="*/ 357792 w 631845"/>
                <a:gd name="connsiteY45" fmla="*/ 722745 h 780684"/>
                <a:gd name="connsiteX46" fmla="*/ 347981 w 631845"/>
                <a:gd name="connsiteY46" fmla="*/ 705337 h 780684"/>
                <a:gd name="connsiteX47" fmla="*/ 368259 w 631845"/>
                <a:gd name="connsiteY47" fmla="*/ 659030 h 780684"/>
                <a:gd name="connsiteX48" fmla="*/ 383551 w 631845"/>
                <a:gd name="connsiteY48" fmla="*/ 658739 h 780684"/>
                <a:gd name="connsiteX49" fmla="*/ 346592 w 631845"/>
                <a:gd name="connsiteY49" fmla="*/ 588736 h 780684"/>
                <a:gd name="connsiteX50" fmla="*/ 392781 w 631845"/>
                <a:gd name="connsiteY50" fmla="*/ 600949 h 780684"/>
                <a:gd name="connsiteX51" fmla="*/ 427913 w 631845"/>
                <a:gd name="connsiteY51" fmla="*/ 624433 h 780684"/>
                <a:gd name="connsiteX52" fmla="*/ 434869 w 631845"/>
                <a:gd name="connsiteY52" fmla="*/ 594583 h 780684"/>
                <a:gd name="connsiteX53" fmla="*/ 504334 w 631845"/>
                <a:gd name="connsiteY53" fmla="*/ 624724 h 780684"/>
                <a:gd name="connsiteX54" fmla="*/ 561429 w 631845"/>
                <a:gd name="connsiteY54" fmla="*/ 618798 h 780684"/>
                <a:gd name="connsiteX55" fmla="*/ 574751 w 631845"/>
                <a:gd name="connsiteY55" fmla="*/ 532549 h 780684"/>
                <a:gd name="connsiteX56" fmla="*/ 601395 w 631845"/>
                <a:gd name="connsiteY56" fmla="*/ 512579 h 780684"/>
                <a:gd name="connsiteX57" fmla="*/ 588073 w 631845"/>
                <a:gd name="connsiteY57" fmla="*/ 476441 h 780684"/>
                <a:gd name="connsiteX58" fmla="*/ 631845 w 631845"/>
                <a:gd name="connsiteY58" fmla="*/ 406069 h 780684"/>
                <a:gd name="connsiteX0" fmla="*/ 631845 w 631845"/>
                <a:gd name="connsiteY0" fmla="*/ 406069 h 780684"/>
                <a:gd name="connsiteX1" fmla="*/ 621378 w 631845"/>
                <a:gd name="connsiteY1" fmla="*/ 386098 h 780684"/>
                <a:gd name="connsiteX2" fmla="*/ 568090 w 631845"/>
                <a:gd name="connsiteY2" fmla="*/ 386098 h 780684"/>
                <a:gd name="connsiteX3" fmla="*/ 557623 w 631845"/>
                <a:gd name="connsiteY3" fmla="*/ 366128 h 780684"/>
                <a:gd name="connsiteX4" fmla="*/ 501480 w 631845"/>
                <a:gd name="connsiteY4" fmla="*/ 372784 h 780684"/>
                <a:gd name="connsiteX5" fmla="*/ 454853 w 631845"/>
                <a:gd name="connsiteY5" fmla="*/ 310020 h 780684"/>
                <a:gd name="connsiteX6" fmla="*/ 452949 w 631845"/>
                <a:gd name="connsiteY6" fmla="*/ 310020 h 780684"/>
                <a:gd name="connsiteX7" fmla="*/ 463417 w 631845"/>
                <a:gd name="connsiteY7" fmla="*/ 290049 h 780684"/>
                <a:gd name="connsiteX8" fmla="*/ 436773 w 631845"/>
                <a:gd name="connsiteY8" fmla="*/ 239647 h 780684"/>
                <a:gd name="connsiteX9" fmla="*/ 356840 w 631845"/>
                <a:gd name="connsiteY9" fmla="*/ 223481 h 780684"/>
                <a:gd name="connsiteX10" fmla="*/ 343518 w 631845"/>
                <a:gd name="connsiteY10" fmla="*/ 186392 h 780684"/>
                <a:gd name="connsiteX11" fmla="*/ 363501 w 631845"/>
                <a:gd name="connsiteY11" fmla="*/ 139794 h 780684"/>
                <a:gd name="connsiteX12" fmla="*/ 366356 w 631845"/>
                <a:gd name="connsiteY12" fmla="*/ 113167 h 780684"/>
                <a:gd name="connsiteX13" fmla="*/ 299746 w 631845"/>
                <a:gd name="connsiteY13" fmla="*/ 73226 h 780684"/>
                <a:gd name="connsiteX14" fmla="*/ 316874 w 631845"/>
                <a:gd name="connsiteY14" fmla="*/ 30431 h 780684"/>
                <a:gd name="connsiteX15" fmla="*/ 316874 w 631845"/>
                <a:gd name="connsiteY15" fmla="*/ 17118 h 780684"/>
                <a:gd name="connsiteX16" fmla="*/ 270247 w 631845"/>
                <a:gd name="connsiteY16" fmla="*/ 0 h 780684"/>
                <a:gd name="connsiteX17" fmla="*/ 223915 w 631845"/>
                <a:gd name="connsiteY17" fmla="*/ 38110 h 780684"/>
                <a:gd name="connsiteX18" fmla="*/ 166526 w 631845"/>
                <a:gd name="connsiteY18" fmla="*/ 37088 h 780684"/>
                <a:gd name="connsiteX19" fmla="*/ 133220 w 631845"/>
                <a:gd name="connsiteY19" fmla="*/ 56108 h 780684"/>
                <a:gd name="connsiteX20" fmla="*/ 133220 w 631845"/>
                <a:gd name="connsiteY20" fmla="*/ 116680 h 780684"/>
                <a:gd name="connsiteX21" fmla="*/ 172749 w 631845"/>
                <a:gd name="connsiteY21" fmla="*/ 112145 h 780684"/>
                <a:gd name="connsiteX22" fmla="*/ 186509 w 631845"/>
                <a:gd name="connsiteY22" fmla="*/ 123628 h 780684"/>
                <a:gd name="connsiteX23" fmla="*/ 183654 w 631845"/>
                <a:gd name="connsiteY23" fmla="*/ 150255 h 780684"/>
                <a:gd name="connsiteX24" fmla="*/ 150349 w 631845"/>
                <a:gd name="connsiteY24" fmla="*/ 223481 h 780684"/>
                <a:gd name="connsiteX25" fmla="*/ 143688 w 631845"/>
                <a:gd name="connsiteY25" fmla="*/ 223481 h 780684"/>
                <a:gd name="connsiteX26" fmla="*/ 96109 w 631845"/>
                <a:gd name="connsiteY26" fmla="*/ 290049 h 780684"/>
                <a:gd name="connsiteX27" fmla="*/ 96109 w 631845"/>
                <a:gd name="connsiteY27" fmla="*/ 323334 h 780684"/>
                <a:gd name="connsiteX28" fmla="*/ 73271 w 631845"/>
                <a:gd name="connsiteY28" fmla="*/ 339500 h 780684"/>
                <a:gd name="connsiteX29" fmla="*/ 77078 w 631845"/>
                <a:gd name="connsiteY29" fmla="*/ 363275 h 780684"/>
                <a:gd name="connsiteX30" fmla="*/ 19983 w 631845"/>
                <a:gd name="connsiteY30" fmla="*/ 406069 h 780684"/>
                <a:gd name="connsiteX31" fmla="*/ 0 w 631845"/>
                <a:gd name="connsiteY31" fmla="*/ 479294 h 780684"/>
                <a:gd name="connsiteX32" fmla="*/ 36160 w 631845"/>
                <a:gd name="connsiteY32" fmla="*/ 516383 h 780684"/>
                <a:gd name="connsiteX33" fmla="*/ 38063 w 631845"/>
                <a:gd name="connsiteY33" fmla="*/ 516383 h 780684"/>
                <a:gd name="connsiteX34" fmla="*/ 20059 w 631845"/>
                <a:gd name="connsiteY34" fmla="*/ 572200 h 780684"/>
                <a:gd name="connsiteX35" fmla="*/ 61852 w 631845"/>
                <a:gd name="connsiteY35" fmla="*/ 589608 h 780684"/>
                <a:gd name="connsiteX36" fmla="*/ 101818 w 631845"/>
                <a:gd name="connsiteY36" fmla="*/ 622892 h 780684"/>
                <a:gd name="connsiteX37" fmla="*/ 111334 w 631845"/>
                <a:gd name="connsiteY37" fmla="*/ 696118 h 780684"/>
                <a:gd name="connsiteX38" fmla="*/ 121802 w 631845"/>
                <a:gd name="connsiteY38" fmla="*/ 698971 h 780684"/>
                <a:gd name="connsiteX39" fmla="*/ 135124 w 631845"/>
                <a:gd name="connsiteY39" fmla="*/ 672343 h 780684"/>
                <a:gd name="connsiteX40" fmla="*/ 257877 w 631845"/>
                <a:gd name="connsiteY40" fmla="*/ 693265 h 780684"/>
                <a:gd name="connsiteX41" fmla="*/ 268344 w 631845"/>
                <a:gd name="connsiteY41" fmla="*/ 705628 h 780684"/>
                <a:gd name="connsiteX42" fmla="*/ 255022 w 631845"/>
                <a:gd name="connsiteY42" fmla="*/ 729402 h 780684"/>
                <a:gd name="connsiteX43" fmla="*/ 271199 w 631845"/>
                <a:gd name="connsiteY43" fmla="*/ 772196 h 780684"/>
                <a:gd name="connsiteX44" fmla="*/ 341320 w 631845"/>
                <a:gd name="connsiteY44" fmla="*/ 780684 h 780684"/>
                <a:gd name="connsiteX45" fmla="*/ 362036 w 631845"/>
                <a:gd name="connsiteY45" fmla="*/ 729111 h 780684"/>
                <a:gd name="connsiteX46" fmla="*/ 347981 w 631845"/>
                <a:gd name="connsiteY46" fmla="*/ 705337 h 780684"/>
                <a:gd name="connsiteX47" fmla="*/ 368259 w 631845"/>
                <a:gd name="connsiteY47" fmla="*/ 659030 h 780684"/>
                <a:gd name="connsiteX48" fmla="*/ 383551 w 631845"/>
                <a:gd name="connsiteY48" fmla="*/ 658739 h 780684"/>
                <a:gd name="connsiteX49" fmla="*/ 346592 w 631845"/>
                <a:gd name="connsiteY49" fmla="*/ 588736 h 780684"/>
                <a:gd name="connsiteX50" fmla="*/ 392781 w 631845"/>
                <a:gd name="connsiteY50" fmla="*/ 600949 h 780684"/>
                <a:gd name="connsiteX51" fmla="*/ 427913 w 631845"/>
                <a:gd name="connsiteY51" fmla="*/ 624433 h 780684"/>
                <a:gd name="connsiteX52" fmla="*/ 434869 w 631845"/>
                <a:gd name="connsiteY52" fmla="*/ 594583 h 780684"/>
                <a:gd name="connsiteX53" fmla="*/ 504334 w 631845"/>
                <a:gd name="connsiteY53" fmla="*/ 624724 h 780684"/>
                <a:gd name="connsiteX54" fmla="*/ 561429 w 631845"/>
                <a:gd name="connsiteY54" fmla="*/ 618798 h 780684"/>
                <a:gd name="connsiteX55" fmla="*/ 574751 w 631845"/>
                <a:gd name="connsiteY55" fmla="*/ 532549 h 780684"/>
                <a:gd name="connsiteX56" fmla="*/ 601395 w 631845"/>
                <a:gd name="connsiteY56" fmla="*/ 512579 h 780684"/>
                <a:gd name="connsiteX57" fmla="*/ 588073 w 631845"/>
                <a:gd name="connsiteY57" fmla="*/ 476441 h 780684"/>
                <a:gd name="connsiteX58" fmla="*/ 631845 w 631845"/>
                <a:gd name="connsiteY58" fmla="*/ 406069 h 780684"/>
                <a:gd name="connsiteX0" fmla="*/ 631845 w 631845"/>
                <a:gd name="connsiteY0" fmla="*/ 406069 h 780684"/>
                <a:gd name="connsiteX1" fmla="*/ 621378 w 631845"/>
                <a:gd name="connsiteY1" fmla="*/ 386098 h 780684"/>
                <a:gd name="connsiteX2" fmla="*/ 568090 w 631845"/>
                <a:gd name="connsiteY2" fmla="*/ 386098 h 780684"/>
                <a:gd name="connsiteX3" fmla="*/ 557623 w 631845"/>
                <a:gd name="connsiteY3" fmla="*/ 366128 h 780684"/>
                <a:gd name="connsiteX4" fmla="*/ 501480 w 631845"/>
                <a:gd name="connsiteY4" fmla="*/ 372784 h 780684"/>
                <a:gd name="connsiteX5" fmla="*/ 454853 w 631845"/>
                <a:gd name="connsiteY5" fmla="*/ 310020 h 780684"/>
                <a:gd name="connsiteX6" fmla="*/ 452949 w 631845"/>
                <a:gd name="connsiteY6" fmla="*/ 310020 h 780684"/>
                <a:gd name="connsiteX7" fmla="*/ 463417 w 631845"/>
                <a:gd name="connsiteY7" fmla="*/ 290049 h 780684"/>
                <a:gd name="connsiteX8" fmla="*/ 436773 w 631845"/>
                <a:gd name="connsiteY8" fmla="*/ 239647 h 780684"/>
                <a:gd name="connsiteX9" fmla="*/ 356840 w 631845"/>
                <a:gd name="connsiteY9" fmla="*/ 223481 h 780684"/>
                <a:gd name="connsiteX10" fmla="*/ 343518 w 631845"/>
                <a:gd name="connsiteY10" fmla="*/ 186392 h 780684"/>
                <a:gd name="connsiteX11" fmla="*/ 363501 w 631845"/>
                <a:gd name="connsiteY11" fmla="*/ 139794 h 780684"/>
                <a:gd name="connsiteX12" fmla="*/ 366356 w 631845"/>
                <a:gd name="connsiteY12" fmla="*/ 113167 h 780684"/>
                <a:gd name="connsiteX13" fmla="*/ 299746 w 631845"/>
                <a:gd name="connsiteY13" fmla="*/ 73226 h 780684"/>
                <a:gd name="connsiteX14" fmla="*/ 316874 w 631845"/>
                <a:gd name="connsiteY14" fmla="*/ 30431 h 780684"/>
                <a:gd name="connsiteX15" fmla="*/ 316874 w 631845"/>
                <a:gd name="connsiteY15" fmla="*/ 17118 h 780684"/>
                <a:gd name="connsiteX16" fmla="*/ 270247 w 631845"/>
                <a:gd name="connsiteY16" fmla="*/ 0 h 780684"/>
                <a:gd name="connsiteX17" fmla="*/ 223915 w 631845"/>
                <a:gd name="connsiteY17" fmla="*/ 38110 h 780684"/>
                <a:gd name="connsiteX18" fmla="*/ 166526 w 631845"/>
                <a:gd name="connsiteY18" fmla="*/ 37088 h 780684"/>
                <a:gd name="connsiteX19" fmla="*/ 133220 w 631845"/>
                <a:gd name="connsiteY19" fmla="*/ 56108 h 780684"/>
                <a:gd name="connsiteX20" fmla="*/ 133220 w 631845"/>
                <a:gd name="connsiteY20" fmla="*/ 116680 h 780684"/>
                <a:gd name="connsiteX21" fmla="*/ 172749 w 631845"/>
                <a:gd name="connsiteY21" fmla="*/ 112145 h 780684"/>
                <a:gd name="connsiteX22" fmla="*/ 186509 w 631845"/>
                <a:gd name="connsiteY22" fmla="*/ 123628 h 780684"/>
                <a:gd name="connsiteX23" fmla="*/ 183654 w 631845"/>
                <a:gd name="connsiteY23" fmla="*/ 150255 h 780684"/>
                <a:gd name="connsiteX24" fmla="*/ 150349 w 631845"/>
                <a:gd name="connsiteY24" fmla="*/ 223481 h 780684"/>
                <a:gd name="connsiteX25" fmla="*/ 143688 w 631845"/>
                <a:gd name="connsiteY25" fmla="*/ 223481 h 780684"/>
                <a:gd name="connsiteX26" fmla="*/ 96109 w 631845"/>
                <a:gd name="connsiteY26" fmla="*/ 290049 h 780684"/>
                <a:gd name="connsiteX27" fmla="*/ 96109 w 631845"/>
                <a:gd name="connsiteY27" fmla="*/ 323334 h 780684"/>
                <a:gd name="connsiteX28" fmla="*/ 73271 w 631845"/>
                <a:gd name="connsiteY28" fmla="*/ 339500 h 780684"/>
                <a:gd name="connsiteX29" fmla="*/ 77078 w 631845"/>
                <a:gd name="connsiteY29" fmla="*/ 363275 h 780684"/>
                <a:gd name="connsiteX30" fmla="*/ 19983 w 631845"/>
                <a:gd name="connsiteY30" fmla="*/ 406069 h 780684"/>
                <a:gd name="connsiteX31" fmla="*/ 0 w 631845"/>
                <a:gd name="connsiteY31" fmla="*/ 479294 h 780684"/>
                <a:gd name="connsiteX32" fmla="*/ 36160 w 631845"/>
                <a:gd name="connsiteY32" fmla="*/ 516383 h 780684"/>
                <a:gd name="connsiteX33" fmla="*/ 38063 w 631845"/>
                <a:gd name="connsiteY33" fmla="*/ 516383 h 780684"/>
                <a:gd name="connsiteX34" fmla="*/ 20059 w 631845"/>
                <a:gd name="connsiteY34" fmla="*/ 572200 h 780684"/>
                <a:gd name="connsiteX35" fmla="*/ 61852 w 631845"/>
                <a:gd name="connsiteY35" fmla="*/ 589608 h 780684"/>
                <a:gd name="connsiteX36" fmla="*/ 101818 w 631845"/>
                <a:gd name="connsiteY36" fmla="*/ 622892 h 780684"/>
                <a:gd name="connsiteX37" fmla="*/ 111334 w 631845"/>
                <a:gd name="connsiteY37" fmla="*/ 696118 h 780684"/>
                <a:gd name="connsiteX38" fmla="*/ 121802 w 631845"/>
                <a:gd name="connsiteY38" fmla="*/ 698971 h 780684"/>
                <a:gd name="connsiteX39" fmla="*/ 135124 w 631845"/>
                <a:gd name="connsiteY39" fmla="*/ 672343 h 780684"/>
                <a:gd name="connsiteX40" fmla="*/ 257877 w 631845"/>
                <a:gd name="connsiteY40" fmla="*/ 693265 h 780684"/>
                <a:gd name="connsiteX41" fmla="*/ 268344 w 631845"/>
                <a:gd name="connsiteY41" fmla="*/ 705628 h 780684"/>
                <a:gd name="connsiteX42" fmla="*/ 255022 w 631845"/>
                <a:gd name="connsiteY42" fmla="*/ 729402 h 780684"/>
                <a:gd name="connsiteX43" fmla="*/ 269077 w 631845"/>
                <a:gd name="connsiteY43" fmla="*/ 776440 h 780684"/>
                <a:gd name="connsiteX44" fmla="*/ 341320 w 631845"/>
                <a:gd name="connsiteY44" fmla="*/ 780684 h 780684"/>
                <a:gd name="connsiteX45" fmla="*/ 362036 w 631845"/>
                <a:gd name="connsiteY45" fmla="*/ 729111 h 780684"/>
                <a:gd name="connsiteX46" fmla="*/ 347981 w 631845"/>
                <a:gd name="connsiteY46" fmla="*/ 705337 h 780684"/>
                <a:gd name="connsiteX47" fmla="*/ 368259 w 631845"/>
                <a:gd name="connsiteY47" fmla="*/ 659030 h 780684"/>
                <a:gd name="connsiteX48" fmla="*/ 383551 w 631845"/>
                <a:gd name="connsiteY48" fmla="*/ 658739 h 780684"/>
                <a:gd name="connsiteX49" fmla="*/ 346592 w 631845"/>
                <a:gd name="connsiteY49" fmla="*/ 588736 h 780684"/>
                <a:gd name="connsiteX50" fmla="*/ 392781 w 631845"/>
                <a:gd name="connsiteY50" fmla="*/ 600949 h 780684"/>
                <a:gd name="connsiteX51" fmla="*/ 427913 w 631845"/>
                <a:gd name="connsiteY51" fmla="*/ 624433 h 780684"/>
                <a:gd name="connsiteX52" fmla="*/ 434869 w 631845"/>
                <a:gd name="connsiteY52" fmla="*/ 594583 h 780684"/>
                <a:gd name="connsiteX53" fmla="*/ 504334 w 631845"/>
                <a:gd name="connsiteY53" fmla="*/ 624724 h 780684"/>
                <a:gd name="connsiteX54" fmla="*/ 561429 w 631845"/>
                <a:gd name="connsiteY54" fmla="*/ 618798 h 780684"/>
                <a:gd name="connsiteX55" fmla="*/ 574751 w 631845"/>
                <a:gd name="connsiteY55" fmla="*/ 532549 h 780684"/>
                <a:gd name="connsiteX56" fmla="*/ 601395 w 631845"/>
                <a:gd name="connsiteY56" fmla="*/ 512579 h 780684"/>
                <a:gd name="connsiteX57" fmla="*/ 588073 w 631845"/>
                <a:gd name="connsiteY57" fmla="*/ 476441 h 780684"/>
                <a:gd name="connsiteX58" fmla="*/ 631845 w 631845"/>
                <a:gd name="connsiteY58" fmla="*/ 406069 h 780684"/>
                <a:gd name="connsiteX0" fmla="*/ 631845 w 631845"/>
                <a:gd name="connsiteY0" fmla="*/ 406069 h 780684"/>
                <a:gd name="connsiteX1" fmla="*/ 621378 w 631845"/>
                <a:gd name="connsiteY1" fmla="*/ 386098 h 780684"/>
                <a:gd name="connsiteX2" fmla="*/ 568090 w 631845"/>
                <a:gd name="connsiteY2" fmla="*/ 386098 h 780684"/>
                <a:gd name="connsiteX3" fmla="*/ 557623 w 631845"/>
                <a:gd name="connsiteY3" fmla="*/ 366128 h 780684"/>
                <a:gd name="connsiteX4" fmla="*/ 501480 w 631845"/>
                <a:gd name="connsiteY4" fmla="*/ 372784 h 780684"/>
                <a:gd name="connsiteX5" fmla="*/ 454853 w 631845"/>
                <a:gd name="connsiteY5" fmla="*/ 310020 h 780684"/>
                <a:gd name="connsiteX6" fmla="*/ 452949 w 631845"/>
                <a:gd name="connsiteY6" fmla="*/ 310020 h 780684"/>
                <a:gd name="connsiteX7" fmla="*/ 463417 w 631845"/>
                <a:gd name="connsiteY7" fmla="*/ 290049 h 780684"/>
                <a:gd name="connsiteX8" fmla="*/ 436773 w 631845"/>
                <a:gd name="connsiteY8" fmla="*/ 239647 h 780684"/>
                <a:gd name="connsiteX9" fmla="*/ 356840 w 631845"/>
                <a:gd name="connsiteY9" fmla="*/ 223481 h 780684"/>
                <a:gd name="connsiteX10" fmla="*/ 343518 w 631845"/>
                <a:gd name="connsiteY10" fmla="*/ 186392 h 780684"/>
                <a:gd name="connsiteX11" fmla="*/ 363501 w 631845"/>
                <a:gd name="connsiteY11" fmla="*/ 139794 h 780684"/>
                <a:gd name="connsiteX12" fmla="*/ 366356 w 631845"/>
                <a:gd name="connsiteY12" fmla="*/ 113167 h 780684"/>
                <a:gd name="connsiteX13" fmla="*/ 299746 w 631845"/>
                <a:gd name="connsiteY13" fmla="*/ 73226 h 780684"/>
                <a:gd name="connsiteX14" fmla="*/ 316874 w 631845"/>
                <a:gd name="connsiteY14" fmla="*/ 30431 h 780684"/>
                <a:gd name="connsiteX15" fmla="*/ 316874 w 631845"/>
                <a:gd name="connsiteY15" fmla="*/ 17118 h 780684"/>
                <a:gd name="connsiteX16" fmla="*/ 270247 w 631845"/>
                <a:gd name="connsiteY16" fmla="*/ 0 h 780684"/>
                <a:gd name="connsiteX17" fmla="*/ 223915 w 631845"/>
                <a:gd name="connsiteY17" fmla="*/ 38110 h 780684"/>
                <a:gd name="connsiteX18" fmla="*/ 166526 w 631845"/>
                <a:gd name="connsiteY18" fmla="*/ 37088 h 780684"/>
                <a:gd name="connsiteX19" fmla="*/ 133220 w 631845"/>
                <a:gd name="connsiteY19" fmla="*/ 56108 h 780684"/>
                <a:gd name="connsiteX20" fmla="*/ 133220 w 631845"/>
                <a:gd name="connsiteY20" fmla="*/ 116680 h 780684"/>
                <a:gd name="connsiteX21" fmla="*/ 172749 w 631845"/>
                <a:gd name="connsiteY21" fmla="*/ 112145 h 780684"/>
                <a:gd name="connsiteX22" fmla="*/ 186509 w 631845"/>
                <a:gd name="connsiteY22" fmla="*/ 123628 h 780684"/>
                <a:gd name="connsiteX23" fmla="*/ 183654 w 631845"/>
                <a:gd name="connsiteY23" fmla="*/ 150255 h 780684"/>
                <a:gd name="connsiteX24" fmla="*/ 150349 w 631845"/>
                <a:gd name="connsiteY24" fmla="*/ 223481 h 780684"/>
                <a:gd name="connsiteX25" fmla="*/ 143688 w 631845"/>
                <a:gd name="connsiteY25" fmla="*/ 223481 h 780684"/>
                <a:gd name="connsiteX26" fmla="*/ 96109 w 631845"/>
                <a:gd name="connsiteY26" fmla="*/ 290049 h 780684"/>
                <a:gd name="connsiteX27" fmla="*/ 96109 w 631845"/>
                <a:gd name="connsiteY27" fmla="*/ 323334 h 780684"/>
                <a:gd name="connsiteX28" fmla="*/ 73271 w 631845"/>
                <a:gd name="connsiteY28" fmla="*/ 339500 h 780684"/>
                <a:gd name="connsiteX29" fmla="*/ 77078 w 631845"/>
                <a:gd name="connsiteY29" fmla="*/ 363275 h 780684"/>
                <a:gd name="connsiteX30" fmla="*/ 19983 w 631845"/>
                <a:gd name="connsiteY30" fmla="*/ 406069 h 780684"/>
                <a:gd name="connsiteX31" fmla="*/ 0 w 631845"/>
                <a:gd name="connsiteY31" fmla="*/ 479294 h 780684"/>
                <a:gd name="connsiteX32" fmla="*/ 36160 w 631845"/>
                <a:gd name="connsiteY32" fmla="*/ 516383 h 780684"/>
                <a:gd name="connsiteX33" fmla="*/ 38063 w 631845"/>
                <a:gd name="connsiteY33" fmla="*/ 516383 h 780684"/>
                <a:gd name="connsiteX34" fmla="*/ 20059 w 631845"/>
                <a:gd name="connsiteY34" fmla="*/ 572200 h 780684"/>
                <a:gd name="connsiteX35" fmla="*/ 61852 w 631845"/>
                <a:gd name="connsiteY35" fmla="*/ 589608 h 780684"/>
                <a:gd name="connsiteX36" fmla="*/ 101818 w 631845"/>
                <a:gd name="connsiteY36" fmla="*/ 622892 h 780684"/>
                <a:gd name="connsiteX37" fmla="*/ 111334 w 631845"/>
                <a:gd name="connsiteY37" fmla="*/ 696118 h 780684"/>
                <a:gd name="connsiteX38" fmla="*/ 121802 w 631845"/>
                <a:gd name="connsiteY38" fmla="*/ 698971 h 780684"/>
                <a:gd name="connsiteX39" fmla="*/ 135124 w 631845"/>
                <a:gd name="connsiteY39" fmla="*/ 672343 h 780684"/>
                <a:gd name="connsiteX40" fmla="*/ 257877 w 631845"/>
                <a:gd name="connsiteY40" fmla="*/ 693265 h 780684"/>
                <a:gd name="connsiteX41" fmla="*/ 268344 w 631845"/>
                <a:gd name="connsiteY41" fmla="*/ 705628 h 780684"/>
                <a:gd name="connsiteX42" fmla="*/ 255022 w 631845"/>
                <a:gd name="connsiteY42" fmla="*/ 729402 h 780684"/>
                <a:gd name="connsiteX43" fmla="*/ 269077 w 631845"/>
                <a:gd name="connsiteY43" fmla="*/ 776440 h 780684"/>
                <a:gd name="connsiteX44" fmla="*/ 341320 w 631845"/>
                <a:gd name="connsiteY44" fmla="*/ 780684 h 780684"/>
                <a:gd name="connsiteX45" fmla="*/ 362036 w 631845"/>
                <a:gd name="connsiteY45" fmla="*/ 729111 h 780684"/>
                <a:gd name="connsiteX46" fmla="*/ 352225 w 631845"/>
                <a:gd name="connsiteY46" fmla="*/ 709581 h 780684"/>
                <a:gd name="connsiteX47" fmla="*/ 368259 w 631845"/>
                <a:gd name="connsiteY47" fmla="*/ 659030 h 780684"/>
                <a:gd name="connsiteX48" fmla="*/ 383551 w 631845"/>
                <a:gd name="connsiteY48" fmla="*/ 658739 h 780684"/>
                <a:gd name="connsiteX49" fmla="*/ 346592 w 631845"/>
                <a:gd name="connsiteY49" fmla="*/ 588736 h 780684"/>
                <a:gd name="connsiteX50" fmla="*/ 392781 w 631845"/>
                <a:gd name="connsiteY50" fmla="*/ 600949 h 780684"/>
                <a:gd name="connsiteX51" fmla="*/ 427913 w 631845"/>
                <a:gd name="connsiteY51" fmla="*/ 624433 h 780684"/>
                <a:gd name="connsiteX52" fmla="*/ 434869 w 631845"/>
                <a:gd name="connsiteY52" fmla="*/ 594583 h 780684"/>
                <a:gd name="connsiteX53" fmla="*/ 504334 w 631845"/>
                <a:gd name="connsiteY53" fmla="*/ 624724 h 780684"/>
                <a:gd name="connsiteX54" fmla="*/ 561429 w 631845"/>
                <a:gd name="connsiteY54" fmla="*/ 618798 h 780684"/>
                <a:gd name="connsiteX55" fmla="*/ 574751 w 631845"/>
                <a:gd name="connsiteY55" fmla="*/ 532549 h 780684"/>
                <a:gd name="connsiteX56" fmla="*/ 601395 w 631845"/>
                <a:gd name="connsiteY56" fmla="*/ 512579 h 780684"/>
                <a:gd name="connsiteX57" fmla="*/ 588073 w 631845"/>
                <a:gd name="connsiteY57" fmla="*/ 476441 h 780684"/>
                <a:gd name="connsiteX58" fmla="*/ 631845 w 631845"/>
                <a:gd name="connsiteY58" fmla="*/ 406069 h 780684"/>
                <a:gd name="connsiteX0" fmla="*/ 638211 w 638211"/>
                <a:gd name="connsiteY0" fmla="*/ 406069 h 780684"/>
                <a:gd name="connsiteX1" fmla="*/ 627744 w 638211"/>
                <a:gd name="connsiteY1" fmla="*/ 386098 h 780684"/>
                <a:gd name="connsiteX2" fmla="*/ 574456 w 638211"/>
                <a:gd name="connsiteY2" fmla="*/ 386098 h 780684"/>
                <a:gd name="connsiteX3" fmla="*/ 563989 w 638211"/>
                <a:gd name="connsiteY3" fmla="*/ 366128 h 780684"/>
                <a:gd name="connsiteX4" fmla="*/ 507846 w 638211"/>
                <a:gd name="connsiteY4" fmla="*/ 372784 h 780684"/>
                <a:gd name="connsiteX5" fmla="*/ 461219 w 638211"/>
                <a:gd name="connsiteY5" fmla="*/ 310020 h 780684"/>
                <a:gd name="connsiteX6" fmla="*/ 459315 w 638211"/>
                <a:gd name="connsiteY6" fmla="*/ 310020 h 780684"/>
                <a:gd name="connsiteX7" fmla="*/ 469783 w 638211"/>
                <a:gd name="connsiteY7" fmla="*/ 290049 h 780684"/>
                <a:gd name="connsiteX8" fmla="*/ 443139 w 638211"/>
                <a:gd name="connsiteY8" fmla="*/ 239647 h 780684"/>
                <a:gd name="connsiteX9" fmla="*/ 363206 w 638211"/>
                <a:gd name="connsiteY9" fmla="*/ 223481 h 780684"/>
                <a:gd name="connsiteX10" fmla="*/ 349884 w 638211"/>
                <a:gd name="connsiteY10" fmla="*/ 186392 h 780684"/>
                <a:gd name="connsiteX11" fmla="*/ 369867 w 638211"/>
                <a:gd name="connsiteY11" fmla="*/ 139794 h 780684"/>
                <a:gd name="connsiteX12" fmla="*/ 372722 w 638211"/>
                <a:gd name="connsiteY12" fmla="*/ 113167 h 780684"/>
                <a:gd name="connsiteX13" fmla="*/ 306112 w 638211"/>
                <a:gd name="connsiteY13" fmla="*/ 73226 h 780684"/>
                <a:gd name="connsiteX14" fmla="*/ 323240 w 638211"/>
                <a:gd name="connsiteY14" fmla="*/ 30431 h 780684"/>
                <a:gd name="connsiteX15" fmla="*/ 323240 w 638211"/>
                <a:gd name="connsiteY15" fmla="*/ 17118 h 780684"/>
                <a:gd name="connsiteX16" fmla="*/ 276613 w 638211"/>
                <a:gd name="connsiteY16" fmla="*/ 0 h 780684"/>
                <a:gd name="connsiteX17" fmla="*/ 230281 w 638211"/>
                <a:gd name="connsiteY17" fmla="*/ 38110 h 780684"/>
                <a:gd name="connsiteX18" fmla="*/ 172892 w 638211"/>
                <a:gd name="connsiteY18" fmla="*/ 37088 h 780684"/>
                <a:gd name="connsiteX19" fmla="*/ 139586 w 638211"/>
                <a:gd name="connsiteY19" fmla="*/ 56108 h 780684"/>
                <a:gd name="connsiteX20" fmla="*/ 139586 w 638211"/>
                <a:gd name="connsiteY20" fmla="*/ 116680 h 780684"/>
                <a:gd name="connsiteX21" fmla="*/ 179115 w 638211"/>
                <a:gd name="connsiteY21" fmla="*/ 112145 h 780684"/>
                <a:gd name="connsiteX22" fmla="*/ 192875 w 638211"/>
                <a:gd name="connsiteY22" fmla="*/ 123628 h 780684"/>
                <a:gd name="connsiteX23" fmla="*/ 190020 w 638211"/>
                <a:gd name="connsiteY23" fmla="*/ 150255 h 780684"/>
                <a:gd name="connsiteX24" fmla="*/ 156715 w 638211"/>
                <a:gd name="connsiteY24" fmla="*/ 223481 h 780684"/>
                <a:gd name="connsiteX25" fmla="*/ 150054 w 638211"/>
                <a:gd name="connsiteY25" fmla="*/ 223481 h 780684"/>
                <a:gd name="connsiteX26" fmla="*/ 102475 w 638211"/>
                <a:gd name="connsiteY26" fmla="*/ 290049 h 780684"/>
                <a:gd name="connsiteX27" fmla="*/ 102475 w 638211"/>
                <a:gd name="connsiteY27" fmla="*/ 323334 h 780684"/>
                <a:gd name="connsiteX28" fmla="*/ 79637 w 638211"/>
                <a:gd name="connsiteY28" fmla="*/ 339500 h 780684"/>
                <a:gd name="connsiteX29" fmla="*/ 83444 w 638211"/>
                <a:gd name="connsiteY29" fmla="*/ 363275 h 780684"/>
                <a:gd name="connsiteX30" fmla="*/ 26349 w 638211"/>
                <a:gd name="connsiteY30" fmla="*/ 406069 h 780684"/>
                <a:gd name="connsiteX31" fmla="*/ 0 w 638211"/>
                <a:gd name="connsiteY31" fmla="*/ 485660 h 780684"/>
                <a:gd name="connsiteX32" fmla="*/ 42526 w 638211"/>
                <a:gd name="connsiteY32" fmla="*/ 516383 h 780684"/>
                <a:gd name="connsiteX33" fmla="*/ 44429 w 638211"/>
                <a:gd name="connsiteY33" fmla="*/ 516383 h 780684"/>
                <a:gd name="connsiteX34" fmla="*/ 26425 w 638211"/>
                <a:gd name="connsiteY34" fmla="*/ 572200 h 780684"/>
                <a:gd name="connsiteX35" fmla="*/ 68218 w 638211"/>
                <a:gd name="connsiteY35" fmla="*/ 589608 h 780684"/>
                <a:gd name="connsiteX36" fmla="*/ 108184 w 638211"/>
                <a:gd name="connsiteY36" fmla="*/ 622892 h 780684"/>
                <a:gd name="connsiteX37" fmla="*/ 117700 w 638211"/>
                <a:gd name="connsiteY37" fmla="*/ 696118 h 780684"/>
                <a:gd name="connsiteX38" fmla="*/ 128168 w 638211"/>
                <a:gd name="connsiteY38" fmla="*/ 698971 h 780684"/>
                <a:gd name="connsiteX39" fmla="*/ 141490 w 638211"/>
                <a:gd name="connsiteY39" fmla="*/ 672343 h 780684"/>
                <a:gd name="connsiteX40" fmla="*/ 264243 w 638211"/>
                <a:gd name="connsiteY40" fmla="*/ 693265 h 780684"/>
                <a:gd name="connsiteX41" fmla="*/ 274710 w 638211"/>
                <a:gd name="connsiteY41" fmla="*/ 705628 h 780684"/>
                <a:gd name="connsiteX42" fmla="*/ 261388 w 638211"/>
                <a:gd name="connsiteY42" fmla="*/ 729402 h 780684"/>
                <a:gd name="connsiteX43" fmla="*/ 275443 w 638211"/>
                <a:gd name="connsiteY43" fmla="*/ 776440 h 780684"/>
                <a:gd name="connsiteX44" fmla="*/ 347686 w 638211"/>
                <a:gd name="connsiteY44" fmla="*/ 780684 h 780684"/>
                <a:gd name="connsiteX45" fmla="*/ 368402 w 638211"/>
                <a:gd name="connsiteY45" fmla="*/ 729111 h 780684"/>
                <a:gd name="connsiteX46" fmla="*/ 358591 w 638211"/>
                <a:gd name="connsiteY46" fmla="*/ 709581 h 780684"/>
                <a:gd name="connsiteX47" fmla="*/ 374625 w 638211"/>
                <a:gd name="connsiteY47" fmla="*/ 659030 h 780684"/>
                <a:gd name="connsiteX48" fmla="*/ 389917 w 638211"/>
                <a:gd name="connsiteY48" fmla="*/ 658739 h 780684"/>
                <a:gd name="connsiteX49" fmla="*/ 352958 w 638211"/>
                <a:gd name="connsiteY49" fmla="*/ 588736 h 780684"/>
                <a:gd name="connsiteX50" fmla="*/ 399147 w 638211"/>
                <a:gd name="connsiteY50" fmla="*/ 600949 h 780684"/>
                <a:gd name="connsiteX51" fmla="*/ 434279 w 638211"/>
                <a:gd name="connsiteY51" fmla="*/ 624433 h 780684"/>
                <a:gd name="connsiteX52" fmla="*/ 441235 w 638211"/>
                <a:gd name="connsiteY52" fmla="*/ 594583 h 780684"/>
                <a:gd name="connsiteX53" fmla="*/ 510700 w 638211"/>
                <a:gd name="connsiteY53" fmla="*/ 624724 h 780684"/>
                <a:gd name="connsiteX54" fmla="*/ 567795 w 638211"/>
                <a:gd name="connsiteY54" fmla="*/ 618798 h 780684"/>
                <a:gd name="connsiteX55" fmla="*/ 581117 w 638211"/>
                <a:gd name="connsiteY55" fmla="*/ 532549 h 780684"/>
                <a:gd name="connsiteX56" fmla="*/ 607761 w 638211"/>
                <a:gd name="connsiteY56" fmla="*/ 512579 h 780684"/>
                <a:gd name="connsiteX57" fmla="*/ 594439 w 638211"/>
                <a:gd name="connsiteY57" fmla="*/ 476441 h 780684"/>
                <a:gd name="connsiteX58" fmla="*/ 638211 w 638211"/>
                <a:gd name="connsiteY58" fmla="*/ 406069 h 780684"/>
                <a:gd name="connsiteX0" fmla="*/ 638211 w 638211"/>
                <a:gd name="connsiteY0" fmla="*/ 406069 h 780684"/>
                <a:gd name="connsiteX1" fmla="*/ 627744 w 638211"/>
                <a:gd name="connsiteY1" fmla="*/ 386098 h 780684"/>
                <a:gd name="connsiteX2" fmla="*/ 574456 w 638211"/>
                <a:gd name="connsiteY2" fmla="*/ 386098 h 780684"/>
                <a:gd name="connsiteX3" fmla="*/ 563989 w 638211"/>
                <a:gd name="connsiteY3" fmla="*/ 366128 h 780684"/>
                <a:gd name="connsiteX4" fmla="*/ 507846 w 638211"/>
                <a:gd name="connsiteY4" fmla="*/ 372784 h 780684"/>
                <a:gd name="connsiteX5" fmla="*/ 461219 w 638211"/>
                <a:gd name="connsiteY5" fmla="*/ 310020 h 780684"/>
                <a:gd name="connsiteX6" fmla="*/ 459315 w 638211"/>
                <a:gd name="connsiteY6" fmla="*/ 310020 h 780684"/>
                <a:gd name="connsiteX7" fmla="*/ 469783 w 638211"/>
                <a:gd name="connsiteY7" fmla="*/ 290049 h 780684"/>
                <a:gd name="connsiteX8" fmla="*/ 443139 w 638211"/>
                <a:gd name="connsiteY8" fmla="*/ 239647 h 780684"/>
                <a:gd name="connsiteX9" fmla="*/ 363206 w 638211"/>
                <a:gd name="connsiteY9" fmla="*/ 223481 h 780684"/>
                <a:gd name="connsiteX10" fmla="*/ 349884 w 638211"/>
                <a:gd name="connsiteY10" fmla="*/ 186392 h 780684"/>
                <a:gd name="connsiteX11" fmla="*/ 369867 w 638211"/>
                <a:gd name="connsiteY11" fmla="*/ 139794 h 780684"/>
                <a:gd name="connsiteX12" fmla="*/ 372722 w 638211"/>
                <a:gd name="connsiteY12" fmla="*/ 113167 h 780684"/>
                <a:gd name="connsiteX13" fmla="*/ 306112 w 638211"/>
                <a:gd name="connsiteY13" fmla="*/ 73226 h 780684"/>
                <a:gd name="connsiteX14" fmla="*/ 323240 w 638211"/>
                <a:gd name="connsiteY14" fmla="*/ 30431 h 780684"/>
                <a:gd name="connsiteX15" fmla="*/ 323240 w 638211"/>
                <a:gd name="connsiteY15" fmla="*/ 17118 h 780684"/>
                <a:gd name="connsiteX16" fmla="*/ 276613 w 638211"/>
                <a:gd name="connsiteY16" fmla="*/ 0 h 780684"/>
                <a:gd name="connsiteX17" fmla="*/ 230281 w 638211"/>
                <a:gd name="connsiteY17" fmla="*/ 38110 h 780684"/>
                <a:gd name="connsiteX18" fmla="*/ 172892 w 638211"/>
                <a:gd name="connsiteY18" fmla="*/ 37088 h 780684"/>
                <a:gd name="connsiteX19" fmla="*/ 139586 w 638211"/>
                <a:gd name="connsiteY19" fmla="*/ 56108 h 780684"/>
                <a:gd name="connsiteX20" fmla="*/ 139586 w 638211"/>
                <a:gd name="connsiteY20" fmla="*/ 116680 h 780684"/>
                <a:gd name="connsiteX21" fmla="*/ 179115 w 638211"/>
                <a:gd name="connsiteY21" fmla="*/ 112145 h 780684"/>
                <a:gd name="connsiteX22" fmla="*/ 192875 w 638211"/>
                <a:gd name="connsiteY22" fmla="*/ 123628 h 780684"/>
                <a:gd name="connsiteX23" fmla="*/ 190020 w 638211"/>
                <a:gd name="connsiteY23" fmla="*/ 150255 h 780684"/>
                <a:gd name="connsiteX24" fmla="*/ 156715 w 638211"/>
                <a:gd name="connsiteY24" fmla="*/ 223481 h 780684"/>
                <a:gd name="connsiteX25" fmla="*/ 150054 w 638211"/>
                <a:gd name="connsiteY25" fmla="*/ 223481 h 780684"/>
                <a:gd name="connsiteX26" fmla="*/ 102475 w 638211"/>
                <a:gd name="connsiteY26" fmla="*/ 290049 h 780684"/>
                <a:gd name="connsiteX27" fmla="*/ 102475 w 638211"/>
                <a:gd name="connsiteY27" fmla="*/ 323334 h 780684"/>
                <a:gd name="connsiteX28" fmla="*/ 79637 w 638211"/>
                <a:gd name="connsiteY28" fmla="*/ 339500 h 780684"/>
                <a:gd name="connsiteX29" fmla="*/ 83444 w 638211"/>
                <a:gd name="connsiteY29" fmla="*/ 363275 h 780684"/>
                <a:gd name="connsiteX30" fmla="*/ 26349 w 638211"/>
                <a:gd name="connsiteY30" fmla="*/ 406069 h 780684"/>
                <a:gd name="connsiteX31" fmla="*/ 0 w 638211"/>
                <a:gd name="connsiteY31" fmla="*/ 485660 h 780684"/>
                <a:gd name="connsiteX32" fmla="*/ 42526 w 638211"/>
                <a:gd name="connsiteY32" fmla="*/ 516383 h 780684"/>
                <a:gd name="connsiteX33" fmla="*/ 40185 w 638211"/>
                <a:gd name="connsiteY33" fmla="*/ 520627 h 780684"/>
                <a:gd name="connsiteX34" fmla="*/ 26425 w 638211"/>
                <a:gd name="connsiteY34" fmla="*/ 572200 h 780684"/>
                <a:gd name="connsiteX35" fmla="*/ 68218 w 638211"/>
                <a:gd name="connsiteY35" fmla="*/ 589608 h 780684"/>
                <a:gd name="connsiteX36" fmla="*/ 108184 w 638211"/>
                <a:gd name="connsiteY36" fmla="*/ 622892 h 780684"/>
                <a:gd name="connsiteX37" fmla="*/ 117700 w 638211"/>
                <a:gd name="connsiteY37" fmla="*/ 696118 h 780684"/>
                <a:gd name="connsiteX38" fmla="*/ 128168 w 638211"/>
                <a:gd name="connsiteY38" fmla="*/ 698971 h 780684"/>
                <a:gd name="connsiteX39" fmla="*/ 141490 w 638211"/>
                <a:gd name="connsiteY39" fmla="*/ 672343 h 780684"/>
                <a:gd name="connsiteX40" fmla="*/ 264243 w 638211"/>
                <a:gd name="connsiteY40" fmla="*/ 693265 h 780684"/>
                <a:gd name="connsiteX41" fmla="*/ 274710 w 638211"/>
                <a:gd name="connsiteY41" fmla="*/ 705628 h 780684"/>
                <a:gd name="connsiteX42" fmla="*/ 261388 w 638211"/>
                <a:gd name="connsiteY42" fmla="*/ 729402 h 780684"/>
                <a:gd name="connsiteX43" fmla="*/ 275443 w 638211"/>
                <a:gd name="connsiteY43" fmla="*/ 776440 h 780684"/>
                <a:gd name="connsiteX44" fmla="*/ 347686 w 638211"/>
                <a:gd name="connsiteY44" fmla="*/ 780684 h 780684"/>
                <a:gd name="connsiteX45" fmla="*/ 368402 w 638211"/>
                <a:gd name="connsiteY45" fmla="*/ 729111 h 780684"/>
                <a:gd name="connsiteX46" fmla="*/ 358591 w 638211"/>
                <a:gd name="connsiteY46" fmla="*/ 709581 h 780684"/>
                <a:gd name="connsiteX47" fmla="*/ 374625 w 638211"/>
                <a:gd name="connsiteY47" fmla="*/ 659030 h 780684"/>
                <a:gd name="connsiteX48" fmla="*/ 389917 w 638211"/>
                <a:gd name="connsiteY48" fmla="*/ 658739 h 780684"/>
                <a:gd name="connsiteX49" fmla="*/ 352958 w 638211"/>
                <a:gd name="connsiteY49" fmla="*/ 588736 h 780684"/>
                <a:gd name="connsiteX50" fmla="*/ 399147 w 638211"/>
                <a:gd name="connsiteY50" fmla="*/ 600949 h 780684"/>
                <a:gd name="connsiteX51" fmla="*/ 434279 w 638211"/>
                <a:gd name="connsiteY51" fmla="*/ 624433 h 780684"/>
                <a:gd name="connsiteX52" fmla="*/ 441235 w 638211"/>
                <a:gd name="connsiteY52" fmla="*/ 594583 h 780684"/>
                <a:gd name="connsiteX53" fmla="*/ 510700 w 638211"/>
                <a:gd name="connsiteY53" fmla="*/ 624724 h 780684"/>
                <a:gd name="connsiteX54" fmla="*/ 567795 w 638211"/>
                <a:gd name="connsiteY54" fmla="*/ 618798 h 780684"/>
                <a:gd name="connsiteX55" fmla="*/ 581117 w 638211"/>
                <a:gd name="connsiteY55" fmla="*/ 532549 h 780684"/>
                <a:gd name="connsiteX56" fmla="*/ 607761 w 638211"/>
                <a:gd name="connsiteY56" fmla="*/ 512579 h 780684"/>
                <a:gd name="connsiteX57" fmla="*/ 594439 w 638211"/>
                <a:gd name="connsiteY57" fmla="*/ 476441 h 780684"/>
                <a:gd name="connsiteX58" fmla="*/ 638211 w 638211"/>
                <a:gd name="connsiteY58" fmla="*/ 406069 h 780684"/>
                <a:gd name="connsiteX0" fmla="*/ 638211 w 638211"/>
                <a:gd name="connsiteY0" fmla="*/ 406069 h 780684"/>
                <a:gd name="connsiteX1" fmla="*/ 627744 w 638211"/>
                <a:gd name="connsiteY1" fmla="*/ 386098 h 780684"/>
                <a:gd name="connsiteX2" fmla="*/ 574456 w 638211"/>
                <a:gd name="connsiteY2" fmla="*/ 386098 h 780684"/>
                <a:gd name="connsiteX3" fmla="*/ 563989 w 638211"/>
                <a:gd name="connsiteY3" fmla="*/ 366128 h 780684"/>
                <a:gd name="connsiteX4" fmla="*/ 507846 w 638211"/>
                <a:gd name="connsiteY4" fmla="*/ 372784 h 780684"/>
                <a:gd name="connsiteX5" fmla="*/ 461219 w 638211"/>
                <a:gd name="connsiteY5" fmla="*/ 310020 h 780684"/>
                <a:gd name="connsiteX6" fmla="*/ 459315 w 638211"/>
                <a:gd name="connsiteY6" fmla="*/ 310020 h 780684"/>
                <a:gd name="connsiteX7" fmla="*/ 469783 w 638211"/>
                <a:gd name="connsiteY7" fmla="*/ 290049 h 780684"/>
                <a:gd name="connsiteX8" fmla="*/ 443139 w 638211"/>
                <a:gd name="connsiteY8" fmla="*/ 239647 h 780684"/>
                <a:gd name="connsiteX9" fmla="*/ 363206 w 638211"/>
                <a:gd name="connsiteY9" fmla="*/ 223481 h 780684"/>
                <a:gd name="connsiteX10" fmla="*/ 349884 w 638211"/>
                <a:gd name="connsiteY10" fmla="*/ 186392 h 780684"/>
                <a:gd name="connsiteX11" fmla="*/ 369867 w 638211"/>
                <a:gd name="connsiteY11" fmla="*/ 139794 h 780684"/>
                <a:gd name="connsiteX12" fmla="*/ 372722 w 638211"/>
                <a:gd name="connsiteY12" fmla="*/ 113167 h 780684"/>
                <a:gd name="connsiteX13" fmla="*/ 306112 w 638211"/>
                <a:gd name="connsiteY13" fmla="*/ 73226 h 780684"/>
                <a:gd name="connsiteX14" fmla="*/ 323240 w 638211"/>
                <a:gd name="connsiteY14" fmla="*/ 30431 h 780684"/>
                <a:gd name="connsiteX15" fmla="*/ 323240 w 638211"/>
                <a:gd name="connsiteY15" fmla="*/ 17118 h 780684"/>
                <a:gd name="connsiteX16" fmla="*/ 276613 w 638211"/>
                <a:gd name="connsiteY16" fmla="*/ 0 h 780684"/>
                <a:gd name="connsiteX17" fmla="*/ 230281 w 638211"/>
                <a:gd name="connsiteY17" fmla="*/ 38110 h 780684"/>
                <a:gd name="connsiteX18" fmla="*/ 172892 w 638211"/>
                <a:gd name="connsiteY18" fmla="*/ 37088 h 780684"/>
                <a:gd name="connsiteX19" fmla="*/ 139586 w 638211"/>
                <a:gd name="connsiteY19" fmla="*/ 56108 h 780684"/>
                <a:gd name="connsiteX20" fmla="*/ 139586 w 638211"/>
                <a:gd name="connsiteY20" fmla="*/ 116680 h 780684"/>
                <a:gd name="connsiteX21" fmla="*/ 179115 w 638211"/>
                <a:gd name="connsiteY21" fmla="*/ 112145 h 780684"/>
                <a:gd name="connsiteX22" fmla="*/ 192875 w 638211"/>
                <a:gd name="connsiteY22" fmla="*/ 123628 h 780684"/>
                <a:gd name="connsiteX23" fmla="*/ 190020 w 638211"/>
                <a:gd name="connsiteY23" fmla="*/ 150255 h 780684"/>
                <a:gd name="connsiteX24" fmla="*/ 156715 w 638211"/>
                <a:gd name="connsiteY24" fmla="*/ 223481 h 780684"/>
                <a:gd name="connsiteX25" fmla="*/ 150054 w 638211"/>
                <a:gd name="connsiteY25" fmla="*/ 223481 h 780684"/>
                <a:gd name="connsiteX26" fmla="*/ 102475 w 638211"/>
                <a:gd name="connsiteY26" fmla="*/ 290049 h 780684"/>
                <a:gd name="connsiteX27" fmla="*/ 102475 w 638211"/>
                <a:gd name="connsiteY27" fmla="*/ 323334 h 780684"/>
                <a:gd name="connsiteX28" fmla="*/ 79637 w 638211"/>
                <a:gd name="connsiteY28" fmla="*/ 339500 h 780684"/>
                <a:gd name="connsiteX29" fmla="*/ 77078 w 638211"/>
                <a:gd name="connsiteY29" fmla="*/ 367519 h 780684"/>
                <a:gd name="connsiteX30" fmla="*/ 26349 w 638211"/>
                <a:gd name="connsiteY30" fmla="*/ 406069 h 780684"/>
                <a:gd name="connsiteX31" fmla="*/ 0 w 638211"/>
                <a:gd name="connsiteY31" fmla="*/ 485660 h 780684"/>
                <a:gd name="connsiteX32" fmla="*/ 42526 w 638211"/>
                <a:gd name="connsiteY32" fmla="*/ 516383 h 780684"/>
                <a:gd name="connsiteX33" fmla="*/ 40185 w 638211"/>
                <a:gd name="connsiteY33" fmla="*/ 520627 h 780684"/>
                <a:gd name="connsiteX34" fmla="*/ 26425 w 638211"/>
                <a:gd name="connsiteY34" fmla="*/ 572200 h 780684"/>
                <a:gd name="connsiteX35" fmla="*/ 68218 w 638211"/>
                <a:gd name="connsiteY35" fmla="*/ 589608 h 780684"/>
                <a:gd name="connsiteX36" fmla="*/ 108184 w 638211"/>
                <a:gd name="connsiteY36" fmla="*/ 622892 h 780684"/>
                <a:gd name="connsiteX37" fmla="*/ 117700 w 638211"/>
                <a:gd name="connsiteY37" fmla="*/ 696118 h 780684"/>
                <a:gd name="connsiteX38" fmla="*/ 128168 w 638211"/>
                <a:gd name="connsiteY38" fmla="*/ 698971 h 780684"/>
                <a:gd name="connsiteX39" fmla="*/ 141490 w 638211"/>
                <a:gd name="connsiteY39" fmla="*/ 672343 h 780684"/>
                <a:gd name="connsiteX40" fmla="*/ 264243 w 638211"/>
                <a:gd name="connsiteY40" fmla="*/ 693265 h 780684"/>
                <a:gd name="connsiteX41" fmla="*/ 274710 w 638211"/>
                <a:gd name="connsiteY41" fmla="*/ 705628 h 780684"/>
                <a:gd name="connsiteX42" fmla="*/ 261388 w 638211"/>
                <a:gd name="connsiteY42" fmla="*/ 729402 h 780684"/>
                <a:gd name="connsiteX43" fmla="*/ 275443 w 638211"/>
                <a:gd name="connsiteY43" fmla="*/ 776440 h 780684"/>
                <a:gd name="connsiteX44" fmla="*/ 347686 w 638211"/>
                <a:gd name="connsiteY44" fmla="*/ 780684 h 780684"/>
                <a:gd name="connsiteX45" fmla="*/ 368402 w 638211"/>
                <a:gd name="connsiteY45" fmla="*/ 729111 h 780684"/>
                <a:gd name="connsiteX46" fmla="*/ 358591 w 638211"/>
                <a:gd name="connsiteY46" fmla="*/ 709581 h 780684"/>
                <a:gd name="connsiteX47" fmla="*/ 374625 w 638211"/>
                <a:gd name="connsiteY47" fmla="*/ 659030 h 780684"/>
                <a:gd name="connsiteX48" fmla="*/ 389917 w 638211"/>
                <a:gd name="connsiteY48" fmla="*/ 658739 h 780684"/>
                <a:gd name="connsiteX49" fmla="*/ 352958 w 638211"/>
                <a:gd name="connsiteY49" fmla="*/ 588736 h 780684"/>
                <a:gd name="connsiteX50" fmla="*/ 399147 w 638211"/>
                <a:gd name="connsiteY50" fmla="*/ 600949 h 780684"/>
                <a:gd name="connsiteX51" fmla="*/ 434279 w 638211"/>
                <a:gd name="connsiteY51" fmla="*/ 624433 h 780684"/>
                <a:gd name="connsiteX52" fmla="*/ 441235 w 638211"/>
                <a:gd name="connsiteY52" fmla="*/ 594583 h 780684"/>
                <a:gd name="connsiteX53" fmla="*/ 510700 w 638211"/>
                <a:gd name="connsiteY53" fmla="*/ 624724 h 780684"/>
                <a:gd name="connsiteX54" fmla="*/ 567795 w 638211"/>
                <a:gd name="connsiteY54" fmla="*/ 618798 h 780684"/>
                <a:gd name="connsiteX55" fmla="*/ 581117 w 638211"/>
                <a:gd name="connsiteY55" fmla="*/ 532549 h 780684"/>
                <a:gd name="connsiteX56" fmla="*/ 607761 w 638211"/>
                <a:gd name="connsiteY56" fmla="*/ 512579 h 780684"/>
                <a:gd name="connsiteX57" fmla="*/ 594439 w 638211"/>
                <a:gd name="connsiteY57" fmla="*/ 476441 h 780684"/>
                <a:gd name="connsiteX58" fmla="*/ 638211 w 638211"/>
                <a:gd name="connsiteY58" fmla="*/ 406069 h 780684"/>
                <a:gd name="connsiteX0" fmla="*/ 638211 w 638211"/>
                <a:gd name="connsiteY0" fmla="*/ 406069 h 780684"/>
                <a:gd name="connsiteX1" fmla="*/ 627744 w 638211"/>
                <a:gd name="connsiteY1" fmla="*/ 386098 h 780684"/>
                <a:gd name="connsiteX2" fmla="*/ 574456 w 638211"/>
                <a:gd name="connsiteY2" fmla="*/ 386098 h 780684"/>
                <a:gd name="connsiteX3" fmla="*/ 563989 w 638211"/>
                <a:gd name="connsiteY3" fmla="*/ 366128 h 780684"/>
                <a:gd name="connsiteX4" fmla="*/ 507846 w 638211"/>
                <a:gd name="connsiteY4" fmla="*/ 372784 h 780684"/>
                <a:gd name="connsiteX5" fmla="*/ 461219 w 638211"/>
                <a:gd name="connsiteY5" fmla="*/ 310020 h 780684"/>
                <a:gd name="connsiteX6" fmla="*/ 459315 w 638211"/>
                <a:gd name="connsiteY6" fmla="*/ 310020 h 780684"/>
                <a:gd name="connsiteX7" fmla="*/ 469783 w 638211"/>
                <a:gd name="connsiteY7" fmla="*/ 290049 h 780684"/>
                <a:gd name="connsiteX8" fmla="*/ 443139 w 638211"/>
                <a:gd name="connsiteY8" fmla="*/ 239647 h 780684"/>
                <a:gd name="connsiteX9" fmla="*/ 363206 w 638211"/>
                <a:gd name="connsiteY9" fmla="*/ 223481 h 780684"/>
                <a:gd name="connsiteX10" fmla="*/ 349884 w 638211"/>
                <a:gd name="connsiteY10" fmla="*/ 186392 h 780684"/>
                <a:gd name="connsiteX11" fmla="*/ 369867 w 638211"/>
                <a:gd name="connsiteY11" fmla="*/ 139794 h 780684"/>
                <a:gd name="connsiteX12" fmla="*/ 372722 w 638211"/>
                <a:gd name="connsiteY12" fmla="*/ 113167 h 780684"/>
                <a:gd name="connsiteX13" fmla="*/ 306112 w 638211"/>
                <a:gd name="connsiteY13" fmla="*/ 73226 h 780684"/>
                <a:gd name="connsiteX14" fmla="*/ 323240 w 638211"/>
                <a:gd name="connsiteY14" fmla="*/ 30431 h 780684"/>
                <a:gd name="connsiteX15" fmla="*/ 323240 w 638211"/>
                <a:gd name="connsiteY15" fmla="*/ 17118 h 780684"/>
                <a:gd name="connsiteX16" fmla="*/ 276613 w 638211"/>
                <a:gd name="connsiteY16" fmla="*/ 0 h 780684"/>
                <a:gd name="connsiteX17" fmla="*/ 230281 w 638211"/>
                <a:gd name="connsiteY17" fmla="*/ 38110 h 780684"/>
                <a:gd name="connsiteX18" fmla="*/ 172892 w 638211"/>
                <a:gd name="connsiteY18" fmla="*/ 37088 h 780684"/>
                <a:gd name="connsiteX19" fmla="*/ 139586 w 638211"/>
                <a:gd name="connsiteY19" fmla="*/ 56108 h 780684"/>
                <a:gd name="connsiteX20" fmla="*/ 139586 w 638211"/>
                <a:gd name="connsiteY20" fmla="*/ 116680 h 780684"/>
                <a:gd name="connsiteX21" fmla="*/ 179115 w 638211"/>
                <a:gd name="connsiteY21" fmla="*/ 112145 h 780684"/>
                <a:gd name="connsiteX22" fmla="*/ 192875 w 638211"/>
                <a:gd name="connsiteY22" fmla="*/ 123628 h 780684"/>
                <a:gd name="connsiteX23" fmla="*/ 190020 w 638211"/>
                <a:gd name="connsiteY23" fmla="*/ 150255 h 780684"/>
                <a:gd name="connsiteX24" fmla="*/ 156715 w 638211"/>
                <a:gd name="connsiteY24" fmla="*/ 223481 h 780684"/>
                <a:gd name="connsiteX25" fmla="*/ 150054 w 638211"/>
                <a:gd name="connsiteY25" fmla="*/ 223481 h 780684"/>
                <a:gd name="connsiteX26" fmla="*/ 102475 w 638211"/>
                <a:gd name="connsiteY26" fmla="*/ 290049 h 780684"/>
                <a:gd name="connsiteX27" fmla="*/ 102475 w 638211"/>
                <a:gd name="connsiteY27" fmla="*/ 323334 h 780684"/>
                <a:gd name="connsiteX28" fmla="*/ 73271 w 638211"/>
                <a:gd name="connsiteY28" fmla="*/ 337378 h 780684"/>
                <a:gd name="connsiteX29" fmla="*/ 77078 w 638211"/>
                <a:gd name="connsiteY29" fmla="*/ 367519 h 780684"/>
                <a:gd name="connsiteX30" fmla="*/ 26349 w 638211"/>
                <a:gd name="connsiteY30" fmla="*/ 406069 h 780684"/>
                <a:gd name="connsiteX31" fmla="*/ 0 w 638211"/>
                <a:gd name="connsiteY31" fmla="*/ 485660 h 780684"/>
                <a:gd name="connsiteX32" fmla="*/ 42526 w 638211"/>
                <a:gd name="connsiteY32" fmla="*/ 516383 h 780684"/>
                <a:gd name="connsiteX33" fmla="*/ 40185 w 638211"/>
                <a:gd name="connsiteY33" fmla="*/ 520627 h 780684"/>
                <a:gd name="connsiteX34" fmla="*/ 26425 w 638211"/>
                <a:gd name="connsiteY34" fmla="*/ 572200 h 780684"/>
                <a:gd name="connsiteX35" fmla="*/ 68218 w 638211"/>
                <a:gd name="connsiteY35" fmla="*/ 589608 h 780684"/>
                <a:gd name="connsiteX36" fmla="*/ 108184 w 638211"/>
                <a:gd name="connsiteY36" fmla="*/ 622892 h 780684"/>
                <a:gd name="connsiteX37" fmla="*/ 117700 w 638211"/>
                <a:gd name="connsiteY37" fmla="*/ 696118 h 780684"/>
                <a:gd name="connsiteX38" fmla="*/ 128168 w 638211"/>
                <a:gd name="connsiteY38" fmla="*/ 698971 h 780684"/>
                <a:gd name="connsiteX39" fmla="*/ 141490 w 638211"/>
                <a:gd name="connsiteY39" fmla="*/ 672343 h 780684"/>
                <a:gd name="connsiteX40" fmla="*/ 264243 w 638211"/>
                <a:gd name="connsiteY40" fmla="*/ 693265 h 780684"/>
                <a:gd name="connsiteX41" fmla="*/ 274710 w 638211"/>
                <a:gd name="connsiteY41" fmla="*/ 705628 h 780684"/>
                <a:gd name="connsiteX42" fmla="*/ 261388 w 638211"/>
                <a:gd name="connsiteY42" fmla="*/ 729402 h 780684"/>
                <a:gd name="connsiteX43" fmla="*/ 275443 w 638211"/>
                <a:gd name="connsiteY43" fmla="*/ 776440 h 780684"/>
                <a:gd name="connsiteX44" fmla="*/ 347686 w 638211"/>
                <a:gd name="connsiteY44" fmla="*/ 780684 h 780684"/>
                <a:gd name="connsiteX45" fmla="*/ 368402 w 638211"/>
                <a:gd name="connsiteY45" fmla="*/ 729111 h 780684"/>
                <a:gd name="connsiteX46" fmla="*/ 358591 w 638211"/>
                <a:gd name="connsiteY46" fmla="*/ 709581 h 780684"/>
                <a:gd name="connsiteX47" fmla="*/ 374625 w 638211"/>
                <a:gd name="connsiteY47" fmla="*/ 659030 h 780684"/>
                <a:gd name="connsiteX48" fmla="*/ 389917 w 638211"/>
                <a:gd name="connsiteY48" fmla="*/ 658739 h 780684"/>
                <a:gd name="connsiteX49" fmla="*/ 352958 w 638211"/>
                <a:gd name="connsiteY49" fmla="*/ 588736 h 780684"/>
                <a:gd name="connsiteX50" fmla="*/ 399147 w 638211"/>
                <a:gd name="connsiteY50" fmla="*/ 600949 h 780684"/>
                <a:gd name="connsiteX51" fmla="*/ 434279 w 638211"/>
                <a:gd name="connsiteY51" fmla="*/ 624433 h 780684"/>
                <a:gd name="connsiteX52" fmla="*/ 441235 w 638211"/>
                <a:gd name="connsiteY52" fmla="*/ 594583 h 780684"/>
                <a:gd name="connsiteX53" fmla="*/ 510700 w 638211"/>
                <a:gd name="connsiteY53" fmla="*/ 624724 h 780684"/>
                <a:gd name="connsiteX54" fmla="*/ 567795 w 638211"/>
                <a:gd name="connsiteY54" fmla="*/ 618798 h 780684"/>
                <a:gd name="connsiteX55" fmla="*/ 581117 w 638211"/>
                <a:gd name="connsiteY55" fmla="*/ 532549 h 780684"/>
                <a:gd name="connsiteX56" fmla="*/ 607761 w 638211"/>
                <a:gd name="connsiteY56" fmla="*/ 512579 h 780684"/>
                <a:gd name="connsiteX57" fmla="*/ 594439 w 638211"/>
                <a:gd name="connsiteY57" fmla="*/ 476441 h 780684"/>
                <a:gd name="connsiteX58" fmla="*/ 638211 w 638211"/>
                <a:gd name="connsiteY58" fmla="*/ 406069 h 780684"/>
                <a:gd name="connsiteX0" fmla="*/ 638211 w 638211"/>
                <a:gd name="connsiteY0" fmla="*/ 406069 h 780684"/>
                <a:gd name="connsiteX1" fmla="*/ 627744 w 638211"/>
                <a:gd name="connsiteY1" fmla="*/ 386098 h 780684"/>
                <a:gd name="connsiteX2" fmla="*/ 574456 w 638211"/>
                <a:gd name="connsiteY2" fmla="*/ 386098 h 780684"/>
                <a:gd name="connsiteX3" fmla="*/ 563989 w 638211"/>
                <a:gd name="connsiteY3" fmla="*/ 366128 h 780684"/>
                <a:gd name="connsiteX4" fmla="*/ 507846 w 638211"/>
                <a:gd name="connsiteY4" fmla="*/ 372784 h 780684"/>
                <a:gd name="connsiteX5" fmla="*/ 461219 w 638211"/>
                <a:gd name="connsiteY5" fmla="*/ 310020 h 780684"/>
                <a:gd name="connsiteX6" fmla="*/ 459315 w 638211"/>
                <a:gd name="connsiteY6" fmla="*/ 310020 h 780684"/>
                <a:gd name="connsiteX7" fmla="*/ 469783 w 638211"/>
                <a:gd name="connsiteY7" fmla="*/ 290049 h 780684"/>
                <a:gd name="connsiteX8" fmla="*/ 443139 w 638211"/>
                <a:gd name="connsiteY8" fmla="*/ 239647 h 780684"/>
                <a:gd name="connsiteX9" fmla="*/ 363206 w 638211"/>
                <a:gd name="connsiteY9" fmla="*/ 223481 h 780684"/>
                <a:gd name="connsiteX10" fmla="*/ 349884 w 638211"/>
                <a:gd name="connsiteY10" fmla="*/ 186392 h 780684"/>
                <a:gd name="connsiteX11" fmla="*/ 369867 w 638211"/>
                <a:gd name="connsiteY11" fmla="*/ 139794 h 780684"/>
                <a:gd name="connsiteX12" fmla="*/ 372722 w 638211"/>
                <a:gd name="connsiteY12" fmla="*/ 113167 h 780684"/>
                <a:gd name="connsiteX13" fmla="*/ 306112 w 638211"/>
                <a:gd name="connsiteY13" fmla="*/ 73226 h 780684"/>
                <a:gd name="connsiteX14" fmla="*/ 323240 w 638211"/>
                <a:gd name="connsiteY14" fmla="*/ 30431 h 780684"/>
                <a:gd name="connsiteX15" fmla="*/ 323240 w 638211"/>
                <a:gd name="connsiteY15" fmla="*/ 17118 h 780684"/>
                <a:gd name="connsiteX16" fmla="*/ 276613 w 638211"/>
                <a:gd name="connsiteY16" fmla="*/ 0 h 780684"/>
                <a:gd name="connsiteX17" fmla="*/ 230281 w 638211"/>
                <a:gd name="connsiteY17" fmla="*/ 38110 h 780684"/>
                <a:gd name="connsiteX18" fmla="*/ 172892 w 638211"/>
                <a:gd name="connsiteY18" fmla="*/ 37088 h 780684"/>
                <a:gd name="connsiteX19" fmla="*/ 139586 w 638211"/>
                <a:gd name="connsiteY19" fmla="*/ 56108 h 780684"/>
                <a:gd name="connsiteX20" fmla="*/ 139586 w 638211"/>
                <a:gd name="connsiteY20" fmla="*/ 116680 h 780684"/>
                <a:gd name="connsiteX21" fmla="*/ 179115 w 638211"/>
                <a:gd name="connsiteY21" fmla="*/ 112145 h 780684"/>
                <a:gd name="connsiteX22" fmla="*/ 192875 w 638211"/>
                <a:gd name="connsiteY22" fmla="*/ 123628 h 780684"/>
                <a:gd name="connsiteX23" fmla="*/ 190020 w 638211"/>
                <a:gd name="connsiteY23" fmla="*/ 150255 h 780684"/>
                <a:gd name="connsiteX24" fmla="*/ 156715 w 638211"/>
                <a:gd name="connsiteY24" fmla="*/ 223481 h 780684"/>
                <a:gd name="connsiteX25" fmla="*/ 150054 w 638211"/>
                <a:gd name="connsiteY25" fmla="*/ 223481 h 780684"/>
                <a:gd name="connsiteX26" fmla="*/ 93987 w 638211"/>
                <a:gd name="connsiteY26" fmla="*/ 290049 h 780684"/>
                <a:gd name="connsiteX27" fmla="*/ 102475 w 638211"/>
                <a:gd name="connsiteY27" fmla="*/ 323334 h 780684"/>
                <a:gd name="connsiteX28" fmla="*/ 73271 w 638211"/>
                <a:gd name="connsiteY28" fmla="*/ 337378 h 780684"/>
                <a:gd name="connsiteX29" fmla="*/ 77078 w 638211"/>
                <a:gd name="connsiteY29" fmla="*/ 367519 h 780684"/>
                <a:gd name="connsiteX30" fmla="*/ 26349 w 638211"/>
                <a:gd name="connsiteY30" fmla="*/ 406069 h 780684"/>
                <a:gd name="connsiteX31" fmla="*/ 0 w 638211"/>
                <a:gd name="connsiteY31" fmla="*/ 485660 h 780684"/>
                <a:gd name="connsiteX32" fmla="*/ 42526 w 638211"/>
                <a:gd name="connsiteY32" fmla="*/ 516383 h 780684"/>
                <a:gd name="connsiteX33" fmla="*/ 40185 w 638211"/>
                <a:gd name="connsiteY33" fmla="*/ 520627 h 780684"/>
                <a:gd name="connsiteX34" fmla="*/ 26425 w 638211"/>
                <a:gd name="connsiteY34" fmla="*/ 572200 h 780684"/>
                <a:gd name="connsiteX35" fmla="*/ 68218 w 638211"/>
                <a:gd name="connsiteY35" fmla="*/ 589608 h 780684"/>
                <a:gd name="connsiteX36" fmla="*/ 108184 w 638211"/>
                <a:gd name="connsiteY36" fmla="*/ 622892 h 780684"/>
                <a:gd name="connsiteX37" fmla="*/ 117700 w 638211"/>
                <a:gd name="connsiteY37" fmla="*/ 696118 h 780684"/>
                <a:gd name="connsiteX38" fmla="*/ 128168 w 638211"/>
                <a:gd name="connsiteY38" fmla="*/ 698971 h 780684"/>
                <a:gd name="connsiteX39" fmla="*/ 141490 w 638211"/>
                <a:gd name="connsiteY39" fmla="*/ 672343 h 780684"/>
                <a:gd name="connsiteX40" fmla="*/ 264243 w 638211"/>
                <a:gd name="connsiteY40" fmla="*/ 693265 h 780684"/>
                <a:gd name="connsiteX41" fmla="*/ 274710 w 638211"/>
                <a:gd name="connsiteY41" fmla="*/ 705628 h 780684"/>
                <a:gd name="connsiteX42" fmla="*/ 261388 w 638211"/>
                <a:gd name="connsiteY42" fmla="*/ 729402 h 780684"/>
                <a:gd name="connsiteX43" fmla="*/ 275443 w 638211"/>
                <a:gd name="connsiteY43" fmla="*/ 776440 h 780684"/>
                <a:gd name="connsiteX44" fmla="*/ 347686 w 638211"/>
                <a:gd name="connsiteY44" fmla="*/ 780684 h 780684"/>
                <a:gd name="connsiteX45" fmla="*/ 368402 w 638211"/>
                <a:gd name="connsiteY45" fmla="*/ 729111 h 780684"/>
                <a:gd name="connsiteX46" fmla="*/ 358591 w 638211"/>
                <a:gd name="connsiteY46" fmla="*/ 709581 h 780684"/>
                <a:gd name="connsiteX47" fmla="*/ 374625 w 638211"/>
                <a:gd name="connsiteY47" fmla="*/ 659030 h 780684"/>
                <a:gd name="connsiteX48" fmla="*/ 389917 w 638211"/>
                <a:gd name="connsiteY48" fmla="*/ 658739 h 780684"/>
                <a:gd name="connsiteX49" fmla="*/ 352958 w 638211"/>
                <a:gd name="connsiteY49" fmla="*/ 588736 h 780684"/>
                <a:gd name="connsiteX50" fmla="*/ 399147 w 638211"/>
                <a:gd name="connsiteY50" fmla="*/ 600949 h 780684"/>
                <a:gd name="connsiteX51" fmla="*/ 434279 w 638211"/>
                <a:gd name="connsiteY51" fmla="*/ 624433 h 780684"/>
                <a:gd name="connsiteX52" fmla="*/ 441235 w 638211"/>
                <a:gd name="connsiteY52" fmla="*/ 594583 h 780684"/>
                <a:gd name="connsiteX53" fmla="*/ 510700 w 638211"/>
                <a:gd name="connsiteY53" fmla="*/ 624724 h 780684"/>
                <a:gd name="connsiteX54" fmla="*/ 567795 w 638211"/>
                <a:gd name="connsiteY54" fmla="*/ 618798 h 780684"/>
                <a:gd name="connsiteX55" fmla="*/ 581117 w 638211"/>
                <a:gd name="connsiteY55" fmla="*/ 532549 h 780684"/>
                <a:gd name="connsiteX56" fmla="*/ 607761 w 638211"/>
                <a:gd name="connsiteY56" fmla="*/ 512579 h 780684"/>
                <a:gd name="connsiteX57" fmla="*/ 594439 w 638211"/>
                <a:gd name="connsiteY57" fmla="*/ 476441 h 780684"/>
                <a:gd name="connsiteX58" fmla="*/ 638211 w 638211"/>
                <a:gd name="connsiteY58" fmla="*/ 406069 h 78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38211" h="780684">
                  <a:moveTo>
                    <a:pt x="638211" y="406069"/>
                  </a:moveTo>
                  <a:lnTo>
                    <a:pt x="627744" y="386098"/>
                  </a:lnTo>
                  <a:lnTo>
                    <a:pt x="574456" y="386098"/>
                  </a:lnTo>
                  <a:lnTo>
                    <a:pt x="563989" y="366128"/>
                  </a:lnTo>
                  <a:lnTo>
                    <a:pt x="507846" y="372784"/>
                  </a:lnTo>
                  <a:lnTo>
                    <a:pt x="461219" y="310020"/>
                  </a:lnTo>
                  <a:lnTo>
                    <a:pt x="459315" y="310020"/>
                  </a:lnTo>
                  <a:lnTo>
                    <a:pt x="469783" y="290049"/>
                  </a:lnTo>
                  <a:lnTo>
                    <a:pt x="443139" y="239647"/>
                  </a:lnTo>
                  <a:lnTo>
                    <a:pt x="363206" y="223481"/>
                  </a:lnTo>
                  <a:lnTo>
                    <a:pt x="349884" y="186392"/>
                  </a:lnTo>
                  <a:lnTo>
                    <a:pt x="369867" y="139794"/>
                  </a:lnTo>
                  <a:lnTo>
                    <a:pt x="372722" y="113167"/>
                  </a:lnTo>
                  <a:lnTo>
                    <a:pt x="306112" y="73226"/>
                  </a:lnTo>
                  <a:lnTo>
                    <a:pt x="323240" y="30431"/>
                  </a:lnTo>
                  <a:lnTo>
                    <a:pt x="323240" y="17118"/>
                  </a:lnTo>
                  <a:lnTo>
                    <a:pt x="276613" y="0"/>
                  </a:lnTo>
                  <a:lnTo>
                    <a:pt x="230281" y="38110"/>
                  </a:lnTo>
                  <a:lnTo>
                    <a:pt x="172892" y="37088"/>
                  </a:lnTo>
                  <a:lnTo>
                    <a:pt x="139586" y="56108"/>
                  </a:lnTo>
                  <a:lnTo>
                    <a:pt x="139586" y="116680"/>
                  </a:lnTo>
                  <a:lnTo>
                    <a:pt x="179115" y="112145"/>
                  </a:lnTo>
                  <a:lnTo>
                    <a:pt x="192875" y="123628"/>
                  </a:lnTo>
                  <a:lnTo>
                    <a:pt x="190020" y="150255"/>
                  </a:lnTo>
                  <a:lnTo>
                    <a:pt x="156715" y="223481"/>
                  </a:lnTo>
                  <a:lnTo>
                    <a:pt x="150054" y="223481"/>
                  </a:lnTo>
                  <a:lnTo>
                    <a:pt x="93987" y="290049"/>
                  </a:lnTo>
                  <a:lnTo>
                    <a:pt x="102475" y="323334"/>
                  </a:lnTo>
                  <a:lnTo>
                    <a:pt x="73271" y="337378"/>
                  </a:lnTo>
                  <a:lnTo>
                    <a:pt x="77078" y="367519"/>
                  </a:lnTo>
                  <a:lnTo>
                    <a:pt x="26349" y="406069"/>
                  </a:lnTo>
                  <a:lnTo>
                    <a:pt x="0" y="485660"/>
                  </a:lnTo>
                  <a:lnTo>
                    <a:pt x="42526" y="516383"/>
                  </a:lnTo>
                  <a:lnTo>
                    <a:pt x="40185" y="520627"/>
                  </a:lnTo>
                  <a:lnTo>
                    <a:pt x="26425" y="572200"/>
                  </a:lnTo>
                  <a:lnTo>
                    <a:pt x="68218" y="589608"/>
                  </a:lnTo>
                  <a:lnTo>
                    <a:pt x="108184" y="622892"/>
                  </a:lnTo>
                  <a:lnTo>
                    <a:pt x="117700" y="696118"/>
                  </a:lnTo>
                  <a:lnTo>
                    <a:pt x="128168" y="698971"/>
                  </a:lnTo>
                  <a:lnTo>
                    <a:pt x="141490" y="672343"/>
                  </a:lnTo>
                  <a:lnTo>
                    <a:pt x="264243" y="693265"/>
                  </a:lnTo>
                  <a:lnTo>
                    <a:pt x="274710" y="705628"/>
                  </a:lnTo>
                  <a:lnTo>
                    <a:pt x="261388" y="729402"/>
                  </a:lnTo>
                  <a:lnTo>
                    <a:pt x="275443" y="776440"/>
                  </a:lnTo>
                  <a:lnTo>
                    <a:pt x="347686" y="780684"/>
                  </a:lnTo>
                  <a:lnTo>
                    <a:pt x="368402" y="729111"/>
                  </a:lnTo>
                  <a:lnTo>
                    <a:pt x="358591" y="709581"/>
                  </a:lnTo>
                  <a:cubicBezTo>
                    <a:pt x="365350" y="694145"/>
                    <a:pt x="372110" y="685076"/>
                    <a:pt x="374625" y="659030"/>
                  </a:cubicBezTo>
                  <a:lnTo>
                    <a:pt x="389917" y="658739"/>
                  </a:lnTo>
                  <a:lnTo>
                    <a:pt x="352958" y="588736"/>
                  </a:lnTo>
                  <a:lnTo>
                    <a:pt x="399147" y="600949"/>
                  </a:lnTo>
                  <a:lnTo>
                    <a:pt x="434279" y="624433"/>
                  </a:lnTo>
                  <a:lnTo>
                    <a:pt x="441235" y="594583"/>
                  </a:lnTo>
                  <a:lnTo>
                    <a:pt x="510700" y="624724"/>
                  </a:lnTo>
                  <a:lnTo>
                    <a:pt x="567795" y="618798"/>
                  </a:lnTo>
                  <a:lnTo>
                    <a:pt x="581117" y="532549"/>
                  </a:lnTo>
                  <a:lnTo>
                    <a:pt x="607761" y="512579"/>
                  </a:lnTo>
                  <a:lnTo>
                    <a:pt x="594439" y="476441"/>
                  </a:lnTo>
                  <a:lnTo>
                    <a:pt x="638211" y="406069"/>
                  </a:lnTo>
                  <a:close/>
                </a:path>
              </a:pathLst>
            </a:custGeom>
            <a:solidFill>
              <a:srgbClr val="64B4B5"/>
            </a:solidFill>
            <a:ln w="15875" cap="flat">
              <a:solidFill>
                <a:schemeClr val="bg1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13">
              <a:extLst>
                <a:ext uri="{FF2B5EF4-FFF2-40B4-BE49-F238E27FC236}">
                  <a16:creationId xmlns:a16="http://schemas.microsoft.com/office/drawing/2014/main" id="{655E3E71-B2AF-6795-B0B7-9993E0131015}"/>
                </a:ext>
              </a:extLst>
            </p:cNvPr>
            <p:cNvSpPr/>
            <p:nvPr/>
          </p:nvSpPr>
          <p:spPr>
            <a:xfrm>
              <a:off x="5725812" y="1759109"/>
              <a:ext cx="595148" cy="775487"/>
            </a:xfrm>
            <a:custGeom>
              <a:avLst/>
              <a:gdLst>
                <a:gd name="connsiteX0" fmla="*/ 388242 w 397758"/>
                <a:gd name="connsiteY0" fmla="*/ 215873 h 518284"/>
                <a:gd name="connsiteX1" fmla="*/ 344470 w 397758"/>
                <a:gd name="connsiteY1" fmla="*/ 222530 h 518284"/>
                <a:gd name="connsiteX2" fmla="*/ 344470 w 397758"/>
                <a:gd name="connsiteY2" fmla="*/ 169275 h 518284"/>
                <a:gd name="connsiteX3" fmla="*/ 346373 w 397758"/>
                <a:gd name="connsiteY3" fmla="*/ 169275 h 518284"/>
                <a:gd name="connsiteX4" fmla="*/ 379678 w 397758"/>
                <a:gd name="connsiteY4" fmla="*/ 149304 h 518284"/>
                <a:gd name="connsiteX5" fmla="*/ 333051 w 397758"/>
                <a:gd name="connsiteY5" fmla="*/ 82735 h 518284"/>
                <a:gd name="connsiteX6" fmla="*/ 259780 w 397758"/>
                <a:gd name="connsiteY6" fmla="*/ 98902 h 518284"/>
                <a:gd name="connsiteX7" fmla="*/ 222668 w 397758"/>
                <a:gd name="connsiteY7" fmla="*/ 96049 h 518284"/>
                <a:gd name="connsiteX8" fmla="*/ 230281 w 397758"/>
                <a:gd name="connsiteY8" fmla="*/ 53255 h 518284"/>
                <a:gd name="connsiteX9" fmla="*/ 213153 w 397758"/>
                <a:gd name="connsiteY9" fmla="*/ 49451 h 518284"/>
                <a:gd name="connsiteX10" fmla="*/ 176993 w 397758"/>
                <a:gd name="connsiteY10" fmla="*/ 16167 h 518284"/>
                <a:gd name="connsiteX11" fmla="*/ 162719 w 397758"/>
                <a:gd name="connsiteY11" fmla="*/ 16167 h 518284"/>
                <a:gd name="connsiteX12" fmla="*/ 76126 w 397758"/>
                <a:gd name="connsiteY12" fmla="*/ 0 h 518284"/>
                <a:gd name="connsiteX13" fmla="*/ 22838 w 397758"/>
                <a:gd name="connsiteY13" fmla="*/ 69422 h 518284"/>
                <a:gd name="connsiteX14" fmla="*/ 22838 w 397758"/>
                <a:gd name="connsiteY14" fmla="*/ 92245 h 518284"/>
                <a:gd name="connsiteX15" fmla="*/ 29499 w 397758"/>
                <a:gd name="connsiteY15" fmla="*/ 113167 h 518284"/>
                <a:gd name="connsiteX16" fmla="*/ 0 w 397758"/>
                <a:gd name="connsiteY16" fmla="*/ 135990 h 518284"/>
                <a:gd name="connsiteX17" fmla="*/ 9516 w 397758"/>
                <a:gd name="connsiteY17" fmla="*/ 165471 h 518284"/>
                <a:gd name="connsiteX18" fmla="*/ 66610 w 397758"/>
                <a:gd name="connsiteY18" fmla="*/ 145500 h 518284"/>
                <a:gd name="connsiteX19" fmla="*/ 93254 w 397758"/>
                <a:gd name="connsiteY19" fmla="*/ 173078 h 518284"/>
                <a:gd name="connsiteX20" fmla="*/ 79932 w 397758"/>
                <a:gd name="connsiteY20" fmla="*/ 252961 h 518284"/>
                <a:gd name="connsiteX21" fmla="*/ 78029 w 397758"/>
                <a:gd name="connsiteY21" fmla="*/ 252010 h 518284"/>
                <a:gd name="connsiteX22" fmla="*/ 54240 w 397758"/>
                <a:gd name="connsiteY22" fmla="*/ 309069 h 518284"/>
                <a:gd name="connsiteX23" fmla="*/ 4758 w 397758"/>
                <a:gd name="connsiteY23" fmla="*/ 345206 h 518284"/>
                <a:gd name="connsiteX24" fmla="*/ 27596 w 397758"/>
                <a:gd name="connsiteY24" fmla="*/ 415579 h 518284"/>
                <a:gd name="connsiteX25" fmla="*/ 80884 w 397758"/>
                <a:gd name="connsiteY25" fmla="*/ 402265 h 518284"/>
                <a:gd name="connsiteX26" fmla="*/ 114189 w 397758"/>
                <a:gd name="connsiteY26" fmla="*/ 511628 h 518284"/>
                <a:gd name="connsiteX27" fmla="*/ 171283 w 397758"/>
                <a:gd name="connsiteY27" fmla="*/ 478343 h 518284"/>
                <a:gd name="connsiteX28" fmla="*/ 197928 w 397758"/>
                <a:gd name="connsiteY28" fmla="*/ 475490 h 518284"/>
                <a:gd name="connsiteX29" fmla="*/ 231233 w 397758"/>
                <a:gd name="connsiteY29" fmla="*/ 518285 h 518284"/>
                <a:gd name="connsiteX30" fmla="*/ 288327 w 397758"/>
                <a:gd name="connsiteY30" fmla="*/ 475490 h 518284"/>
                <a:gd name="connsiteX31" fmla="*/ 284521 w 397758"/>
                <a:gd name="connsiteY31" fmla="*/ 451716 h 518284"/>
                <a:gd name="connsiteX32" fmla="*/ 307359 w 397758"/>
                <a:gd name="connsiteY32" fmla="*/ 435549 h 518284"/>
                <a:gd name="connsiteX33" fmla="*/ 307359 w 397758"/>
                <a:gd name="connsiteY33" fmla="*/ 402265 h 518284"/>
                <a:gd name="connsiteX34" fmla="*/ 354937 w 397758"/>
                <a:gd name="connsiteY34" fmla="*/ 335696 h 518284"/>
                <a:gd name="connsiteX35" fmla="*/ 361598 w 397758"/>
                <a:gd name="connsiteY35" fmla="*/ 335696 h 518284"/>
                <a:gd name="connsiteX36" fmla="*/ 394903 w 397758"/>
                <a:gd name="connsiteY36" fmla="*/ 262471 h 518284"/>
                <a:gd name="connsiteX37" fmla="*/ 397758 w 397758"/>
                <a:gd name="connsiteY37" fmla="*/ 235843 h 518284"/>
                <a:gd name="connsiteX0" fmla="*/ 388242 w 397758"/>
                <a:gd name="connsiteY0" fmla="*/ 215873 h 518285"/>
                <a:gd name="connsiteX1" fmla="*/ 344470 w 397758"/>
                <a:gd name="connsiteY1" fmla="*/ 222530 h 518285"/>
                <a:gd name="connsiteX2" fmla="*/ 344470 w 397758"/>
                <a:gd name="connsiteY2" fmla="*/ 169275 h 518285"/>
                <a:gd name="connsiteX3" fmla="*/ 346373 w 397758"/>
                <a:gd name="connsiteY3" fmla="*/ 169275 h 518285"/>
                <a:gd name="connsiteX4" fmla="*/ 379678 w 397758"/>
                <a:gd name="connsiteY4" fmla="*/ 149304 h 518285"/>
                <a:gd name="connsiteX5" fmla="*/ 333051 w 397758"/>
                <a:gd name="connsiteY5" fmla="*/ 82735 h 518285"/>
                <a:gd name="connsiteX6" fmla="*/ 259780 w 397758"/>
                <a:gd name="connsiteY6" fmla="*/ 98902 h 518285"/>
                <a:gd name="connsiteX7" fmla="*/ 222668 w 397758"/>
                <a:gd name="connsiteY7" fmla="*/ 96049 h 518285"/>
                <a:gd name="connsiteX8" fmla="*/ 230281 w 397758"/>
                <a:gd name="connsiteY8" fmla="*/ 53255 h 518285"/>
                <a:gd name="connsiteX9" fmla="*/ 213153 w 397758"/>
                <a:gd name="connsiteY9" fmla="*/ 49451 h 518285"/>
                <a:gd name="connsiteX10" fmla="*/ 176993 w 397758"/>
                <a:gd name="connsiteY10" fmla="*/ 16167 h 518285"/>
                <a:gd name="connsiteX11" fmla="*/ 162719 w 397758"/>
                <a:gd name="connsiteY11" fmla="*/ 16167 h 518285"/>
                <a:gd name="connsiteX12" fmla="*/ 76126 w 397758"/>
                <a:gd name="connsiteY12" fmla="*/ 0 h 518285"/>
                <a:gd name="connsiteX13" fmla="*/ 22838 w 397758"/>
                <a:gd name="connsiteY13" fmla="*/ 69422 h 518285"/>
                <a:gd name="connsiteX14" fmla="*/ 22838 w 397758"/>
                <a:gd name="connsiteY14" fmla="*/ 92245 h 518285"/>
                <a:gd name="connsiteX15" fmla="*/ 29499 w 397758"/>
                <a:gd name="connsiteY15" fmla="*/ 113167 h 518285"/>
                <a:gd name="connsiteX16" fmla="*/ 0 w 397758"/>
                <a:gd name="connsiteY16" fmla="*/ 135990 h 518285"/>
                <a:gd name="connsiteX17" fmla="*/ 9516 w 397758"/>
                <a:gd name="connsiteY17" fmla="*/ 165471 h 518285"/>
                <a:gd name="connsiteX18" fmla="*/ 66610 w 397758"/>
                <a:gd name="connsiteY18" fmla="*/ 145500 h 518285"/>
                <a:gd name="connsiteX19" fmla="*/ 93254 w 397758"/>
                <a:gd name="connsiteY19" fmla="*/ 173078 h 518285"/>
                <a:gd name="connsiteX20" fmla="*/ 79932 w 397758"/>
                <a:gd name="connsiteY20" fmla="*/ 252961 h 518285"/>
                <a:gd name="connsiteX21" fmla="*/ 78029 w 397758"/>
                <a:gd name="connsiteY21" fmla="*/ 252010 h 518285"/>
                <a:gd name="connsiteX22" fmla="*/ 54240 w 397758"/>
                <a:gd name="connsiteY22" fmla="*/ 309069 h 518285"/>
                <a:gd name="connsiteX23" fmla="*/ 4758 w 397758"/>
                <a:gd name="connsiteY23" fmla="*/ 345206 h 518285"/>
                <a:gd name="connsiteX24" fmla="*/ 31840 w 397758"/>
                <a:gd name="connsiteY24" fmla="*/ 421945 h 518285"/>
                <a:gd name="connsiteX25" fmla="*/ 80884 w 397758"/>
                <a:gd name="connsiteY25" fmla="*/ 402265 h 518285"/>
                <a:gd name="connsiteX26" fmla="*/ 114189 w 397758"/>
                <a:gd name="connsiteY26" fmla="*/ 511628 h 518285"/>
                <a:gd name="connsiteX27" fmla="*/ 171283 w 397758"/>
                <a:gd name="connsiteY27" fmla="*/ 478343 h 518285"/>
                <a:gd name="connsiteX28" fmla="*/ 197928 w 397758"/>
                <a:gd name="connsiteY28" fmla="*/ 475490 h 518285"/>
                <a:gd name="connsiteX29" fmla="*/ 231233 w 397758"/>
                <a:gd name="connsiteY29" fmla="*/ 518285 h 518285"/>
                <a:gd name="connsiteX30" fmla="*/ 288327 w 397758"/>
                <a:gd name="connsiteY30" fmla="*/ 475490 h 518285"/>
                <a:gd name="connsiteX31" fmla="*/ 284521 w 397758"/>
                <a:gd name="connsiteY31" fmla="*/ 451716 h 518285"/>
                <a:gd name="connsiteX32" fmla="*/ 307359 w 397758"/>
                <a:gd name="connsiteY32" fmla="*/ 435549 h 518285"/>
                <a:gd name="connsiteX33" fmla="*/ 307359 w 397758"/>
                <a:gd name="connsiteY33" fmla="*/ 402265 h 518285"/>
                <a:gd name="connsiteX34" fmla="*/ 354937 w 397758"/>
                <a:gd name="connsiteY34" fmla="*/ 335696 h 518285"/>
                <a:gd name="connsiteX35" fmla="*/ 361598 w 397758"/>
                <a:gd name="connsiteY35" fmla="*/ 335696 h 518285"/>
                <a:gd name="connsiteX36" fmla="*/ 394903 w 397758"/>
                <a:gd name="connsiteY36" fmla="*/ 262471 h 518285"/>
                <a:gd name="connsiteX37" fmla="*/ 397758 w 397758"/>
                <a:gd name="connsiteY37" fmla="*/ 235843 h 518285"/>
                <a:gd name="connsiteX38" fmla="*/ 388242 w 397758"/>
                <a:gd name="connsiteY38" fmla="*/ 215873 h 518285"/>
                <a:gd name="connsiteX0" fmla="*/ 388242 w 397758"/>
                <a:gd name="connsiteY0" fmla="*/ 215873 h 518285"/>
                <a:gd name="connsiteX1" fmla="*/ 344470 w 397758"/>
                <a:gd name="connsiteY1" fmla="*/ 222530 h 518285"/>
                <a:gd name="connsiteX2" fmla="*/ 344470 w 397758"/>
                <a:gd name="connsiteY2" fmla="*/ 169275 h 518285"/>
                <a:gd name="connsiteX3" fmla="*/ 346373 w 397758"/>
                <a:gd name="connsiteY3" fmla="*/ 169275 h 518285"/>
                <a:gd name="connsiteX4" fmla="*/ 379678 w 397758"/>
                <a:gd name="connsiteY4" fmla="*/ 149304 h 518285"/>
                <a:gd name="connsiteX5" fmla="*/ 333051 w 397758"/>
                <a:gd name="connsiteY5" fmla="*/ 82735 h 518285"/>
                <a:gd name="connsiteX6" fmla="*/ 259780 w 397758"/>
                <a:gd name="connsiteY6" fmla="*/ 98902 h 518285"/>
                <a:gd name="connsiteX7" fmla="*/ 222668 w 397758"/>
                <a:gd name="connsiteY7" fmla="*/ 96049 h 518285"/>
                <a:gd name="connsiteX8" fmla="*/ 230281 w 397758"/>
                <a:gd name="connsiteY8" fmla="*/ 53255 h 518285"/>
                <a:gd name="connsiteX9" fmla="*/ 213153 w 397758"/>
                <a:gd name="connsiteY9" fmla="*/ 49451 h 518285"/>
                <a:gd name="connsiteX10" fmla="*/ 176993 w 397758"/>
                <a:gd name="connsiteY10" fmla="*/ 16167 h 518285"/>
                <a:gd name="connsiteX11" fmla="*/ 162719 w 397758"/>
                <a:gd name="connsiteY11" fmla="*/ 16167 h 518285"/>
                <a:gd name="connsiteX12" fmla="*/ 76126 w 397758"/>
                <a:gd name="connsiteY12" fmla="*/ 0 h 518285"/>
                <a:gd name="connsiteX13" fmla="*/ 22838 w 397758"/>
                <a:gd name="connsiteY13" fmla="*/ 69422 h 518285"/>
                <a:gd name="connsiteX14" fmla="*/ 22838 w 397758"/>
                <a:gd name="connsiteY14" fmla="*/ 92245 h 518285"/>
                <a:gd name="connsiteX15" fmla="*/ 29499 w 397758"/>
                <a:gd name="connsiteY15" fmla="*/ 113167 h 518285"/>
                <a:gd name="connsiteX16" fmla="*/ 0 w 397758"/>
                <a:gd name="connsiteY16" fmla="*/ 135990 h 518285"/>
                <a:gd name="connsiteX17" fmla="*/ 9516 w 397758"/>
                <a:gd name="connsiteY17" fmla="*/ 165471 h 518285"/>
                <a:gd name="connsiteX18" fmla="*/ 66610 w 397758"/>
                <a:gd name="connsiteY18" fmla="*/ 145500 h 518285"/>
                <a:gd name="connsiteX19" fmla="*/ 93254 w 397758"/>
                <a:gd name="connsiteY19" fmla="*/ 173078 h 518285"/>
                <a:gd name="connsiteX20" fmla="*/ 79932 w 397758"/>
                <a:gd name="connsiteY20" fmla="*/ 252961 h 518285"/>
                <a:gd name="connsiteX21" fmla="*/ 78029 w 397758"/>
                <a:gd name="connsiteY21" fmla="*/ 252010 h 518285"/>
                <a:gd name="connsiteX22" fmla="*/ 54240 w 397758"/>
                <a:gd name="connsiteY22" fmla="*/ 309069 h 518285"/>
                <a:gd name="connsiteX23" fmla="*/ 4758 w 397758"/>
                <a:gd name="connsiteY23" fmla="*/ 345206 h 518285"/>
                <a:gd name="connsiteX24" fmla="*/ 31840 w 397758"/>
                <a:gd name="connsiteY24" fmla="*/ 421945 h 518285"/>
                <a:gd name="connsiteX25" fmla="*/ 83006 w 397758"/>
                <a:gd name="connsiteY25" fmla="*/ 410753 h 518285"/>
                <a:gd name="connsiteX26" fmla="*/ 114189 w 397758"/>
                <a:gd name="connsiteY26" fmla="*/ 511628 h 518285"/>
                <a:gd name="connsiteX27" fmla="*/ 171283 w 397758"/>
                <a:gd name="connsiteY27" fmla="*/ 478343 h 518285"/>
                <a:gd name="connsiteX28" fmla="*/ 197928 w 397758"/>
                <a:gd name="connsiteY28" fmla="*/ 475490 h 518285"/>
                <a:gd name="connsiteX29" fmla="*/ 231233 w 397758"/>
                <a:gd name="connsiteY29" fmla="*/ 518285 h 518285"/>
                <a:gd name="connsiteX30" fmla="*/ 288327 w 397758"/>
                <a:gd name="connsiteY30" fmla="*/ 475490 h 518285"/>
                <a:gd name="connsiteX31" fmla="*/ 284521 w 397758"/>
                <a:gd name="connsiteY31" fmla="*/ 451716 h 518285"/>
                <a:gd name="connsiteX32" fmla="*/ 307359 w 397758"/>
                <a:gd name="connsiteY32" fmla="*/ 435549 h 518285"/>
                <a:gd name="connsiteX33" fmla="*/ 307359 w 397758"/>
                <a:gd name="connsiteY33" fmla="*/ 402265 h 518285"/>
                <a:gd name="connsiteX34" fmla="*/ 354937 w 397758"/>
                <a:gd name="connsiteY34" fmla="*/ 335696 h 518285"/>
                <a:gd name="connsiteX35" fmla="*/ 361598 w 397758"/>
                <a:gd name="connsiteY35" fmla="*/ 335696 h 518285"/>
                <a:gd name="connsiteX36" fmla="*/ 394903 w 397758"/>
                <a:gd name="connsiteY36" fmla="*/ 262471 h 518285"/>
                <a:gd name="connsiteX37" fmla="*/ 397758 w 397758"/>
                <a:gd name="connsiteY37" fmla="*/ 235843 h 518285"/>
                <a:gd name="connsiteX38" fmla="*/ 388242 w 397758"/>
                <a:gd name="connsiteY38" fmla="*/ 215873 h 518285"/>
                <a:gd name="connsiteX0" fmla="*/ 388242 w 397758"/>
                <a:gd name="connsiteY0" fmla="*/ 215873 h 518285"/>
                <a:gd name="connsiteX1" fmla="*/ 344470 w 397758"/>
                <a:gd name="connsiteY1" fmla="*/ 222530 h 518285"/>
                <a:gd name="connsiteX2" fmla="*/ 344470 w 397758"/>
                <a:gd name="connsiteY2" fmla="*/ 169275 h 518285"/>
                <a:gd name="connsiteX3" fmla="*/ 346373 w 397758"/>
                <a:gd name="connsiteY3" fmla="*/ 169275 h 518285"/>
                <a:gd name="connsiteX4" fmla="*/ 379678 w 397758"/>
                <a:gd name="connsiteY4" fmla="*/ 149304 h 518285"/>
                <a:gd name="connsiteX5" fmla="*/ 333051 w 397758"/>
                <a:gd name="connsiteY5" fmla="*/ 82735 h 518285"/>
                <a:gd name="connsiteX6" fmla="*/ 259780 w 397758"/>
                <a:gd name="connsiteY6" fmla="*/ 98902 h 518285"/>
                <a:gd name="connsiteX7" fmla="*/ 222668 w 397758"/>
                <a:gd name="connsiteY7" fmla="*/ 96049 h 518285"/>
                <a:gd name="connsiteX8" fmla="*/ 230281 w 397758"/>
                <a:gd name="connsiteY8" fmla="*/ 53255 h 518285"/>
                <a:gd name="connsiteX9" fmla="*/ 213153 w 397758"/>
                <a:gd name="connsiteY9" fmla="*/ 49451 h 518285"/>
                <a:gd name="connsiteX10" fmla="*/ 176993 w 397758"/>
                <a:gd name="connsiteY10" fmla="*/ 16167 h 518285"/>
                <a:gd name="connsiteX11" fmla="*/ 162719 w 397758"/>
                <a:gd name="connsiteY11" fmla="*/ 16167 h 518285"/>
                <a:gd name="connsiteX12" fmla="*/ 76126 w 397758"/>
                <a:gd name="connsiteY12" fmla="*/ 0 h 518285"/>
                <a:gd name="connsiteX13" fmla="*/ 22838 w 397758"/>
                <a:gd name="connsiteY13" fmla="*/ 69422 h 518285"/>
                <a:gd name="connsiteX14" fmla="*/ 22838 w 397758"/>
                <a:gd name="connsiteY14" fmla="*/ 92245 h 518285"/>
                <a:gd name="connsiteX15" fmla="*/ 29499 w 397758"/>
                <a:gd name="connsiteY15" fmla="*/ 113167 h 518285"/>
                <a:gd name="connsiteX16" fmla="*/ 0 w 397758"/>
                <a:gd name="connsiteY16" fmla="*/ 135990 h 518285"/>
                <a:gd name="connsiteX17" fmla="*/ 9516 w 397758"/>
                <a:gd name="connsiteY17" fmla="*/ 165471 h 518285"/>
                <a:gd name="connsiteX18" fmla="*/ 66610 w 397758"/>
                <a:gd name="connsiteY18" fmla="*/ 145500 h 518285"/>
                <a:gd name="connsiteX19" fmla="*/ 93254 w 397758"/>
                <a:gd name="connsiteY19" fmla="*/ 173078 h 518285"/>
                <a:gd name="connsiteX20" fmla="*/ 79932 w 397758"/>
                <a:gd name="connsiteY20" fmla="*/ 252961 h 518285"/>
                <a:gd name="connsiteX21" fmla="*/ 78029 w 397758"/>
                <a:gd name="connsiteY21" fmla="*/ 252010 h 518285"/>
                <a:gd name="connsiteX22" fmla="*/ 54240 w 397758"/>
                <a:gd name="connsiteY22" fmla="*/ 309069 h 518285"/>
                <a:gd name="connsiteX23" fmla="*/ 4758 w 397758"/>
                <a:gd name="connsiteY23" fmla="*/ 345206 h 518285"/>
                <a:gd name="connsiteX24" fmla="*/ 31840 w 397758"/>
                <a:gd name="connsiteY24" fmla="*/ 421945 h 518285"/>
                <a:gd name="connsiteX25" fmla="*/ 83006 w 397758"/>
                <a:gd name="connsiteY25" fmla="*/ 410753 h 518285"/>
                <a:gd name="connsiteX26" fmla="*/ 116311 w 397758"/>
                <a:gd name="connsiteY26" fmla="*/ 515872 h 518285"/>
                <a:gd name="connsiteX27" fmla="*/ 171283 w 397758"/>
                <a:gd name="connsiteY27" fmla="*/ 478343 h 518285"/>
                <a:gd name="connsiteX28" fmla="*/ 197928 w 397758"/>
                <a:gd name="connsiteY28" fmla="*/ 475490 h 518285"/>
                <a:gd name="connsiteX29" fmla="*/ 231233 w 397758"/>
                <a:gd name="connsiteY29" fmla="*/ 518285 h 518285"/>
                <a:gd name="connsiteX30" fmla="*/ 288327 w 397758"/>
                <a:gd name="connsiteY30" fmla="*/ 475490 h 518285"/>
                <a:gd name="connsiteX31" fmla="*/ 284521 w 397758"/>
                <a:gd name="connsiteY31" fmla="*/ 451716 h 518285"/>
                <a:gd name="connsiteX32" fmla="*/ 307359 w 397758"/>
                <a:gd name="connsiteY32" fmla="*/ 435549 h 518285"/>
                <a:gd name="connsiteX33" fmla="*/ 307359 w 397758"/>
                <a:gd name="connsiteY33" fmla="*/ 402265 h 518285"/>
                <a:gd name="connsiteX34" fmla="*/ 354937 w 397758"/>
                <a:gd name="connsiteY34" fmla="*/ 335696 h 518285"/>
                <a:gd name="connsiteX35" fmla="*/ 361598 w 397758"/>
                <a:gd name="connsiteY35" fmla="*/ 335696 h 518285"/>
                <a:gd name="connsiteX36" fmla="*/ 394903 w 397758"/>
                <a:gd name="connsiteY36" fmla="*/ 262471 h 518285"/>
                <a:gd name="connsiteX37" fmla="*/ 397758 w 397758"/>
                <a:gd name="connsiteY37" fmla="*/ 235843 h 518285"/>
                <a:gd name="connsiteX38" fmla="*/ 388242 w 397758"/>
                <a:gd name="connsiteY38" fmla="*/ 215873 h 518285"/>
                <a:gd name="connsiteX0" fmla="*/ 388242 w 397758"/>
                <a:gd name="connsiteY0" fmla="*/ 215873 h 518285"/>
                <a:gd name="connsiteX1" fmla="*/ 344470 w 397758"/>
                <a:gd name="connsiteY1" fmla="*/ 222530 h 518285"/>
                <a:gd name="connsiteX2" fmla="*/ 344470 w 397758"/>
                <a:gd name="connsiteY2" fmla="*/ 169275 h 518285"/>
                <a:gd name="connsiteX3" fmla="*/ 346373 w 397758"/>
                <a:gd name="connsiteY3" fmla="*/ 169275 h 518285"/>
                <a:gd name="connsiteX4" fmla="*/ 379678 w 397758"/>
                <a:gd name="connsiteY4" fmla="*/ 149304 h 518285"/>
                <a:gd name="connsiteX5" fmla="*/ 333051 w 397758"/>
                <a:gd name="connsiteY5" fmla="*/ 82735 h 518285"/>
                <a:gd name="connsiteX6" fmla="*/ 259780 w 397758"/>
                <a:gd name="connsiteY6" fmla="*/ 98902 h 518285"/>
                <a:gd name="connsiteX7" fmla="*/ 222668 w 397758"/>
                <a:gd name="connsiteY7" fmla="*/ 96049 h 518285"/>
                <a:gd name="connsiteX8" fmla="*/ 230281 w 397758"/>
                <a:gd name="connsiteY8" fmla="*/ 53255 h 518285"/>
                <a:gd name="connsiteX9" fmla="*/ 213153 w 397758"/>
                <a:gd name="connsiteY9" fmla="*/ 49451 h 518285"/>
                <a:gd name="connsiteX10" fmla="*/ 176993 w 397758"/>
                <a:gd name="connsiteY10" fmla="*/ 16167 h 518285"/>
                <a:gd name="connsiteX11" fmla="*/ 162719 w 397758"/>
                <a:gd name="connsiteY11" fmla="*/ 16167 h 518285"/>
                <a:gd name="connsiteX12" fmla="*/ 76126 w 397758"/>
                <a:gd name="connsiteY12" fmla="*/ 0 h 518285"/>
                <a:gd name="connsiteX13" fmla="*/ 22838 w 397758"/>
                <a:gd name="connsiteY13" fmla="*/ 69422 h 518285"/>
                <a:gd name="connsiteX14" fmla="*/ 22838 w 397758"/>
                <a:gd name="connsiteY14" fmla="*/ 92245 h 518285"/>
                <a:gd name="connsiteX15" fmla="*/ 29499 w 397758"/>
                <a:gd name="connsiteY15" fmla="*/ 113167 h 518285"/>
                <a:gd name="connsiteX16" fmla="*/ 0 w 397758"/>
                <a:gd name="connsiteY16" fmla="*/ 135990 h 518285"/>
                <a:gd name="connsiteX17" fmla="*/ 9516 w 397758"/>
                <a:gd name="connsiteY17" fmla="*/ 165471 h 518285"/>
                <a:gd name="connsiteX18" fmla="*/ 66610 w 397758"/>
                <a:gd name="connsiteY18" fmla="*/ 145500 h 518285"/>
                <a:gd name="connsiteX19" fmla="*/ 93254 w 397758"/>
                <a:gd name="connsiteY19" fmla="*/ 173078 h 518285"/>
                <a:gd name="connsiteX20" fmla="*/ 79932 w 397758"/>
                <a:gd name="connsiteY20" fmla="*/ 252961 h 518285"/>
                <a:gd name="connsiteX21" fmla="*/ 78029 w 397758"/>
                <a:gd name="connsiteY21" fmla="*/ 252010 h 518285"/>
                <a:gd name="connsiteX22" fmla="*/ 54240 w 397758"/>
                <a:gd name="connsiteY22" fmla="*/ 309069 h 518285"/>
                <a:gd name="connsiteX23" fmla="*/ 4758 w 397758"/>
                <a:gd name="connsiteY23" fmla="*/ 345206 h 518285"/>
                <a:gd name="connsiteX24" fmla="*/ 31840 w 397758"/>
                <a:gd name="connsiteY24" fmla="*/ 421945 h 518285"/>
                <a:gd name="connsiteX25" fmla="*/ 83006 w 397758"/>
                <a:gd name="connsiteY25" fmla="*/ 410753 h 518285"/>
                <a:gd name="connsiteX26" fmla="*/ 116311 w 397758"/>
                <a:gd name="connsiteY26" fmla="*/ 515872 h 518285"/>
                <a:gd name="connsiteX27" fmla="*/ 175527 w 397758"/>
                <a:gd name="connsiteY27" fmla="*/ 484709 h 518285"/>
                <a:gd name="connsiteX28" fmla="*/ 197928 w 397758"/>
                <a:gd name="connsiteY28" fmla="*/ 475490 h 518285"/>
                <a:gd name="connsiteX29" fmla="*/ 231233 w 397758"/>
                <a:gd name="connsiteY29" fmla="*/ 518285 h 518285"/>
                <a:gd name="connsiteX30" fmla="*/ 288327 w 397758"/>
                <a:gd name="connsiteY30" fmla="*/ 475490 h 518285"/>
                <a:gd name="connsiteX31" fmla="*/ 284521 w 397758"/>
                <a:gd name="connsiteY31" fmla="*/ 451716 h 518285"/>
                <a:gd name="connsiteX32" fmla="*/ 307359 w 397758"/>
                <a:gd name="connsiteY32" fmla="*/ 435549 h 518285"/>
                <a:gd name="connsiteX33" fmla="*/ 307359 w 397758"/>
                <a:gd name="connsiteY33" fmla="*/ 402265 h 518285"/>
                <a:gd name="connsiteX34" fmla="*/ 354937 w 397758"/>
                <a:gd name="connsiteY34" fmla="*/ 335696 h 518285"/>
                <a:gd name="connsiteX35" fmla="*/ 361598 w 397758"/>
                <a:gd name="connsiteY35" fmla="*/ 335696 h 518285"/>
                <a:gd name="connsiteX36" fmla="*/ 394903 w 397758"/>
                <a:gd name="connsiteY36" fmla="*/ 262471 h 518285"/>
                <a:gd name="connsiteX37" fmla="*/ 397758 w 397758"/>
                <a:gd name="connsiteY37" fmla="*/ 235843 h 518285"/>
                <a:gd name="connsiteX38" fmla="*/ 388242 w 397758"/>
                <a:gd name="connsiteY38" fmla="*/ 215873 h 51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97758" h="518285">
                  <a:moveTo>
                    <a:pt x="388242" y="215873"/>
                  </a:moveTo>
                  <a:lnTo>
                    <a:pt x="344470" y="222530"/>
                  </a:lnTo>
                  <a:lnTo>
                    <a:pt x="344470" y="169275"/>
                  </a:lnTo>
                  <a:lnTo>
                    <a:pt x="346373" y="169275"/>
                  </a:lnTo>
                  <a:lnTo>
                    <a:pt x="379678" y="149304"/>
                  </a:lnTo>
                  <a:lnTo>
                    <a:pt x="333051" y="82735"/>
                  </a:lnTo>
                  <a:lnTo>
                    <a:pt x="259780" y="98902"/>
                  </a:lnTo>
                  <a:lnTo>
                    <a:pt x="222668" y="96049"/>
                  </a:lnTo>
                  <a:lnTo>
                    <a:pt x="230281" y="53255"/>
                  </a:lnTo>
                  <a:lnTo>
                    <a:pt x="213153" y="49451"/>
                  </a:lnTo>
                  <a:lnTo>
                    <a:pt x="176993" y="16167"/>
                  </a:lnTo>
                  <a:lnTo>
                    <a:pt x="162719" y="16167"/>
                  </a:lnTo>
                  <a:lnTo>
                    <a:pt x="76126" y="0"/>
                  </a:lnTo>
                  <a:lnTo>
                    <a:pt x="22838" y="69422"/>
                  </a:lnTo>
                  <a:lnTo>
                    <a:pt x="22838" y="92245"/>
                  </a:lnTo>
                  <a:lnTo>
                    <a:pt x="29499" y="113167"/>
                  </a:lnTo>
                  <a:lnTo>
                    <a:pt x="0" y="135990"/>
                  </a:lnTo>
                  <a:lnTo>
                    <a:pt x="9516" y="165471"/>
                  </a:lnTo>
                  <a:lnTo>
                    <a:pt x="66610" y="145500"/>
                  </a:lnTo>
                  <a:lnTo>
                    <a:pt x="93254" y="173078"/>
                  </a:lnTo>
                  <a:lnTo>
                    <a:pt x="79932" y="252961"/>
                  </a:lnTo>
                  <a:lnTo>
                    <a:pt x="78029" y="252010"/>
                  </a:lnTo>
                  <a:lnTo>
                    <a:pt x="54240" y="309069"/>
                  </a:lnTo>
                  <a:lnTo>
                    <a:pt x="4758" y="345206"/>
                  </a:lnTo>
                  <a:lnTo>
                    <a:pt x="31840" y="421945"/>
                  </a:lnTo>
                  <a:lnTo>
                    <a:pt x="83006" y="410753"/>
                  </a:lnTo>
                  <a:lnTo>
                    <a:pt x="116311" y="515872"/>
                  </a:lnTo>
                  <a:lnTo>
                    <a:pt x="175527" y="484709"/>
                  </a:lnTo>
                  <a:lnTo>
                    <a:pt x="197928" y="475490"/>
                  </a:lnTo>
                  <a:lnTo>
                    <a:pt x="231233" y="518285"/>
                  </a:lnTo>
                  <a:lnTo>
                    <a:pt x="288327" y="475490"/>
                  </a:lnTo>
                  <a:lnTo>
                    <a:pt x="284521" y="451716"/>
                  </a:lnTo>
                  <a:lnTo>
                    <a:pt x="307359" y="435549"/>
                  </a:lnTo>
                  <a:lnTo>
                    <a:pt x="307359" y="402265"/>
                  </a:lnTo>
                  <a:lnTo>
                    <a:pt x="354937" y="335696"/>
                  </a:lnTo>
                  <a:lnTo>
                    <a:pt x="361598" y="335696"/>
                  </a:lnTo>
                  <a:lnTo>
                    <a:pt x="394903" y="262471"/>
                  </a:lnTo>
                  <a:lnTo>
                    <a:pt x="397758" y="235843"/>
                  </a:lnTo>
                  <a:lnTo>
                    <a:pt x="388242" y="215873"/>
                  </a:lnTo>
                  <a:close/>
                </a:path>
              </a:pathLst>
            </a:custGeom>
            <a:solidFill>
              <a:srgbClr val="64C2A4"/>
            </a:solidFill>
            <a:ln w="15875" cap="flat">
              <a:solidFill>
                <a:schemeClr val="bg1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14">
              <a:extLst>
                <a:ext uri="{FF2B5EF4-FFF2-40B4-BE49-F238E27FC236}">
                  <a16:creationId xmlns:a16="http://schemas.microsoft.com/office/drawing/2014/main" id="{2C04084F-9C8C-39A4-1862-A92F85A6C583}"/>
                </a:ext>
              </a:extLst>
            </p:cNvPr>
            <p:cNvSpPr/>
            <p:nvPr/>
          </p:nvSpPr>
          <p:spPr>
            <a:xfrm>
              <a:off x="3659878" y="1501563"/>
              <a:ext cx="2436122" cy="1613475"/>
            </a:xfrm>
            <a:custGeom>
              <a:avLst/>
              <a:gdLst>
                <a:gd name="connsiteX0" fmla="*/ 1592936 w 1628143"/>
                <a:gd name="connsiteY0" fmla="*/ 764589 h 1069853"/>
                <a:gd name="connsiteX1" fmla="*/ 1592936 w 1628143"/>
                <a:gd name="connsiteY1" fmla="*/ 764589 h 1069853"/>
                <a:gd name="connsiteX2" fmla="*/ 1612919 w 1628143"/>
                <a:gd name="connsiteY2" fmla="*/ 691363 h 1069853"/>
                <a:gd name="connsiteX3" fmla="*/ 1580565 w 1628143"/>
                <a:gd name="connsiteY3" fmla="*/ 647618 h 1069853"/>
                <a:gd name="connsiteX4" fmla="*/ 1552969 w 1628143"/>
                <a:gd name="connsiteY4" fmla="*/ 651422 h 1069853"/>
                <a:gd name="connsiteX5" fmla="*/ 1496826 w 1628143"/>
                <a:gd name="connsiteY5" fmla="*/ 684706 h 1069853"/>
                <a:gd name="connsiteX6" fmla="*/ 1463521 w 1628143"/>
                <a:gd name="connsiteY6" fmla="*/ 575343 h 1069853"/>
                <a:gd name="connsiteX7" fmla="*/ 1410233 w 1628143"/>
                <a:gd name="connsiteY7" fmla="*/ 587706 h 1069853"/>
                <a:gd name="connsiteX8" fmla="*/ 1386444 w 1628143"/>
                <a:gd name="connsiteY8" fmla="*/ 518285 h 1069853"/>
                <a:gd name="connsiteX9" fmla="*/ 1316979 w 1628143"/>
                <a:gd name="connsiteY9" fmla="*/ 551569 h 1069853"/>
                <a:gd name="connsiteX10" fmla="*/ 1303657 w 1628143"/>
                <a:gd name="connsiteY10" fmla="*/ 518285 h 1069853"/>
                <a:gd name="connsiteX11" fmla="*/ 1270352 w 1628143"/>
                <a:gd name="connsiteY11" fmla="*/ 524941 h 1069853"/>
                <a:gd name="connsiteX12" fmla="*/ 1179952 w 1628143"/>
                <a:gd name="connsiteY12" fmla="*/ 551569 h 1069853"/>
                <a:gd name="connsiteX13" fmla="*/ 1166630 w 1628143"/>
                <a:gd name="connsiteY13" fmla="*/ 591510 h 1069853"/>
                <a:gd name="connsiteX14" fmla="*/ 1163775 w 1628143"/>
                <a:gd name="connsiteY14" fmla="*/ 591510 h 1069853"/>
                <a:gd name="connsiteX15" fmla="*/ 1117148 w 1628143"/>
                <a:gd name="connsiteY15" fmla="*/ 562030 h 1069853"/>
                <a:gd name="connsiteX16" fmla="*/ 1093359 w 1628143"/>
                <a:gd name="connsiteY16" fmla="*/ 498314 h 1069853"/>
                <a:gd name="connsiteX17" fmla="*/ 1053393 w 1628143"/>
                <a:gd name="connsiteY17" fmla="*/ 425088 h 1069853"/>
                <a:gd name="connsiteX18" fmla="*/ 1052441 w 1628143"/>
                <a:gd name="connsiteY18" fmla="*/ 423186 h 1069853"/>
                <a:gd name="connsiteX19" fmla="*/ 1092407 w 1628143"/>
                <a:gd name="connsiteY19" fmla="*/ 346157 h 1069853"/>
                <a:gd name="connsiteX20" fmla="*/ 1099068 w 1628143"/>
                <a:gd name="connsiteY20" fmla="*/ 306216 h 1069853"/>
                <a:gd name="connsiteX21" fmla="*/ 1125713 w 1628143"/>
                <a:gd name="connsiteY21" fmla="*/ 292902 h 1069853"/>
                <a:gd name="connsiteX22" fmla="*/ 1109536 w 1628143"/>
                <a:gd name="connsiteY22" fmla="*/ 272931 h 1069853"/>
                <a:gd name="connsiteX23" fmla="*/ 1061957 w 1628143"/>
                <a:gd name="connsiteY23" fmla="*/ 256765 h 1069853"/>
                <a:gd name="connsiteX24" fmla="*/ 1021991 w 1628143"/>
                <a:gd name="connsiteY24" fmla="*/ 213020 h 1069853"/>
                <a:gd name="connsiteX25" fmla="*/ 1036265 w 1628143"/>
                <a:gd name="connsiteY25" fmla="*/ 179735 h 1069853"/>
                <a:gd name="connsiteX26" fmla="*/ 1075279 w 1628143"/>
                <a:gd name="connsiteY26" fmla="*/ 183539 h 1069853"/>
                <a:gd name="connsiteX27" fmla="*/ 1112391 w 1628143"/>
                <a:gd name="connsiteY27" fmla="*/ 196853 h 1069853"/>
                <a:gd name="connsiteX28" fmla="*/ 1135228 w 1628143"/>
                <a:gd name="connsiteY28" fmla="*/ 173078 h 1069853"/>
                <a:gd name="connsiteX29" fmla="*/ 1119052 w 1628143"/>
                <a:gd name="connsiteY29" fmla="*/ 116971 h 1069853"/>
                <a:gd name="connsiteX30" fmla="*/ 1056248 w 1628143"/>
                <a:gd name="connsiteY30" fmla="*/ 73226 h 1069853"/>
                <a:gd name="connsiteX31" fmla="*/ 1012475 w 1628143"/>
                <a:gd name="connsiteY31" fmla="*/ 79882 h 1069853"/>
                <a:gd name="connsiteX32" fmla="*/ 1002008 w 1628143"/>
                <a:gd name="connsiteY32" fmla="*/ 110314 h 1069853"/>
                <a:gd name="connsiteX33" fmla="*/ 936349 w 1628143"/>
                <a:gd name="connsiteY33" fmla="*/ 66569 h 1069853"/>
                <a:gd name="connsiteX34" fmla="*/ 863078 w 1628143"/>
                <a:gd name="connsiteY34" fmla="*/ 70373 h 1069853"/>
                <a:gd name="connsiteX35" fmla="*/ 832628 w 1628143"/>
                <a:gd name="connsiteY35" fmla="*/ 0 h 1069853"/>
                <a:gd name="connsiteX36" fmla="*/ 762211 w 1628143"/>
                <a:gd name="connsiteY36" fmla="*/ 0 h 1069853"/>
                <a:gd name="connsiteX37" fmla="*/ 768872 w 1628143"/>
                <a:gd name="connsiteY37" fmla="*/ 63716 h 1069853"/>
                <a:gd name="connsiteX38" fmla="*/ 739373 w 1628143"/>
                <a:gd name="connsiteY38" fmla="*/ 136941 h 1069853"/>
                <a:gd name="connsiteX39" fmla="*/ 682279 w 1628143"/>
                <a:gd name="connsiteY39" fmla="*/ 113167 h 1069853"/>
                <a:gd name="connsiteX40" fmla="*/ 642313 w 1628143"/>
                <a:gd name="connsiteY40" fmla="*/ 136941 h 1069853"/>
                <a:gd name="connsiteX41" fmla="*/ 639458 w 1628143"/>
                <a:gd name="connsiteY41" fmla="*/ 116971 h 1069853"/>
                <a:gd name="connsiteX42" fmla="*/ 612814 w 1628143"/>
                <a:gd name="connsiteY42" fmla="*/ 110314 h 1069853"/>
                <a:gd name="connsiteX43" fmla="*/ 549058 w 1628143"/>
                <a:gd name="connsiteY43" fmla="*/ 210167 h 1069853"/>
                <a:gd name="connsiteX44" fmla="*/ 519560 w 1628143"/>
                <a:gd name="connsiteY44" fmla="*/ 213020 h 1069853"/>
                <a:gd name="connsiteX45" fmla="*/ 426305 w 1628143"/>
                <a:gd name="connsiteY45" fmla="*/ 232990 h 1069853"/>
                <a:gd name="connsiteX46" fmla="*/ 409177 w 1628143"/>
                <a:gd name="connsiteY46" fmla="*/ 213020 h 1069853"/>
                <a:gd name="connsiteX47" fmla="*/ 266441 w 1628143"/>
                <a:gd name="connsiteY47" fmla="*/ 286245 h 1069853"/>
                <a:gd name="connsiteX48" fmla="*/ 267392 w 1628143"/>
                <a:gd name="connsiteY48" fmla="*/ 288147 h 1069853"/>
                <a:gd name="connsiteX49" fmla="*/ 196976 w 1628143"/>
                <a:gd name="connsiteY49" fmla="*/ 265324 h 1069853"/>
                <a:gd name="connsiteX50" fmla="*/ 154155 w 1628143"/>
                <a:gd name="connsiteY50" fmla="*/ 274833 h 1069853"/>
                <a:gd name="connsiteX51" fmla="*/ 137027 w 1628143"/>
                <a:gd name="connsiteY51" fmla="*/ 331892 h 1069853"/>
                <a:gd name="connsiteX52" fmla="*/ 97061 w 1628143"/>
                <a:gd name="connsiteY52" fmla="*/ 388951 h 1069853"/>
                <a:gd name="connsiteX53" fmla="*/ 46627 w 1628143"/>
                <a:gd name="connsiteY53" fmla="*/ 385147 h 1069853"/>
                <a:gd name="connsiteX54" fmla="*/ 0 w 1628143"/>
                <a:gd name="connsiteY54" fmla="*/ 435549 h 1069853"/>
                <a:gd name="connsiteX55" fmla="*/ 27596 w 1628143"/>
                <a:gd name="connsiteY55" fmla="*/ 498314 h 1069853"/>
                <a:gd name="connsiteX56" fmla="*/ 40918 w 1628143"/>
                <a:gd name="connsiteY56" fmla="*/ 562030 h 1069853"/>
                <a:gd name="connsiteX57" fmla="*/ 20935 w 1628143"/>
                <a:gd name="connsiteY57" fmla="*/ 647618 h 1069853"/>
                <a:gd name="connsiteX58" fmla="*/ 80884 w 1628143"/>
                <a:gd name="connsiteY58" fmla="*/ 661883 h 1069853"/>
                <a:gd name="connsiteX59" fmla="*/ 83739 w 1628143"/>
                <a:gd name="connsiteY59" fmla="*/ 748422 h 1069853"/>
                <a:gd name="connsiteX60" fmla="*/ 119898 w 1628143"/>
                <a:gd name="connsiteY60" fmla="*/ 781706 h 1069853"/>
                <a:gd name="connsiteX61" fmla="*/ 126559 w 1628143"/>
                <a:gd name="connsiteY61" fmla="*/ 791216 h 1069853"/>
                <a:gd name="connsiteX62" fmla="*/ 196976 w 1628143"/>
                <a:gd name="connsiteY62" fmla="*/ 791216 h 1069853"/>
                <a:gd name="connsiteX63" fmla="*/ 214104 w 1628143"/>
                <a:gd name="connsiteY63" fmla="*/ 828304 h 1069853"/>
                <a:gd name="connsiteX64" fmla="*/ 274053 w 1628143"/>
                <a:gd name="connsiteY64" fmla="*/ 844471 h 1069853"/>
                <a:gd name="connsiteX65" fmla="*/ 286424 w 1628143"/>
                <a:gd name="connsiteY65" fmla="*/ 834961 h 1069853"/>
                <a:gd name="connsiteX66" fmla="*/ 287375 w 1628143"/>
                <a:gd name="connsiteY66" fmla="*/ 834010 h 1069853"/>
                <a:gd name="connsiteX67" fmla="*/ 314020 w 1628143"/>
                <a:gd name="connsiteY67" fmla="*/ 867295 h 1069853"/>
                <a:gd name="connsiteX68" fmla="*/ 367308 w 1628143"/>
                <a:gd name="connsiteY68" fmla="*/ 847324 h 1069853"/>
                <a:gd name="connsiteX69" fmla="*/ 444385 w 1628143"/>
                <a:gd name="connsiteY69" fmla="*/ 953834 h 1069853"/>
                <a:gd name="connsiteX70" fmla="*/ 480545 w 1628143"/>
                <a:gd name="connsiteY70" fmla="*/ 940520 h 1069853"/>
                <a:gd name="connsiteX71" fmla="*/ 497673 w 1628143"/>
                <a:gd name="connsiteY71" fmla="*/ 964295 h 1069853"/>
                <a:gd name="connsiteX72" fmla="*/ 514802 w 1628143"/>
                <a:gd name="connsiteY72" fmla="*/ 1003285 h 1069853"/>
                <a:gd name="connsiteX73" fmla="*/ 628039 w 1628143"/>
                <a:gd name="connsiteY73" fmla="*/ 987118 h 1069853"/>
                <a:gd name="connsiteX74" fmla="*/ 657538 w 1628143"/>
                <a:gd name="connsiteY74" fmla="*/ 1009942 h 1069853"/>
                <a:gd name="connsiteX75" fmla="*/ 720342 w 1628143"/>
                <a:gd name="connsiteY75" fmla="*/ 1024206 h 1069853"/>
                <a:gd name="connsiteX76" fmla="*/ 717487 w 1628143"/>
                <a:gd name="connsiteY76" fmla="*/ 1049883 h 1069853"/>
                <a:gd name="connsiteX77" fmla="*/ 821209 w 1628143"/>
                <a:gd name="connsiteY77" fmla="*/ 1033716 h 1069853"/>
                <a:gd name="connsiteX78" fmla="*/ 930640 w 1628143"/>
                <a:gd name="connsiteY78" fmla="*/ 1069853 h 1069853"/>
                <a:gd name="connsiteX79" fmla="*/ 966800 w 1628143"/>
                <a:gd name="connsiteY79" fmla="*/ 1001383 h 1069853"/>
                <a:gd name="connsiteX80" fmla="*/ 1023894 w 1628143"/>
                <a:gd name="connsiteY80" fmla="*/ 1024206 h 1069853"/>
                <a:gd name="connsiteX81" fmla="*/ 1086698 w 1628143"/>
                <a:gd name="connsiteY81" fmla="*/ 988069 h 1069853"/>
                <a:gd name="connsiteX82" fmla="*/ 1159969 w 1628143"/>
                <a:gd name="connsiteY82" fmla="*/ 1017549 h 1069853"/>
                <a:gd name="connsiteX83" fmla="*/ 1186613 w 1628143"/>
                <a:gd name="connsiteY83" fmla="*/ 1001383 h 1069853"/>
                <a:gd name="connsiteX84" fmla="*/ 1246562 w 1628143"/>
                <a:gd name="connsiteY84" fmla="*/ 914844 h 1069853"/>
                <a:gd name="connsiteX85" fmla="*/ 1313173 w 1628143"/>
                <a:gd name="connsiteY85" fmla="*/ 908187 h 1069853"/>
                <a:gd name="connsiteX86" fmla="*/ 1323640 w 1628143"/>
                <a:gd name="connsiteY86" fmla="*/ 874902 h 1069853"/>
                <a:gd name="connsiteX87" fmla="*/ 1376928 w 1628143"/>
                <a:gd name="connsiteY87" fmla="*/ 901530 h 1069853"/>
                <a:gd name="connsiteX88" fmla="*/ 1386444 w 1628143"/>
                <a:gd name="connsiteY88" fmla="*/ 884412 h 1069853"/>
                <a:gd name="connsiteX89" fmla="*/ 1346478 w 1628143"/>
                <a:gd name="connsiteY89" fmla="*/ 834961 h 1069853"/>
                <a:gd name="connsiteX90" fmla="*/ 1363606 w 1628143"/>
                <a:gd name="connsiteY90" fmla="*/ 801677 h 1069853"/>
                <a:gd name="connsiteX91" fmla="*/ 1419749 w 1628143"/>
                <a:gd name="connsiteY91" fmla="*/ 801677 h 1069853"/>
                <a:gd name="connsiteX92" fmla="*/ 1436877 w 1628143"/>
                <a:gd name="connsiteY92" fmla="*/ 824500 h 1069853"/>
                <a:gd name="connsiteX93" fmla="*/ 1470182 w 1628143"/>
                <a:gd name="connsiteY93" fmla="*/ 824500 h 1069853"/>
                <a:gd name="connsiteX94" fmla="*/ 1519664 w 1628143"/>
                <a:gd name="connsiteY94" fmla="*/ 828304 h 1069853"/>
                <a:gd name="connsiteX95" fmla="*/ 1519664 w 1628143"/>
                <a:gd name="connsiteY95" fmla="*/ 827353 h 1069853"/>
                <a:gd name="connsiteX96" fmla="*/ 1558679 w 1628143"/>
                <a:gd name="connsiteY96" fmla="*/ 836863 h 1069853"/>
                <a:gd name="connsiteX97" fmla="*/ 1568195 w 1628143"/>
                <a:gd name="connsiteY97" fmla="*/ 867295 h 1069853"/>
                <a:gd name="connsiteX98" fmla="*/ 1618628 w 1628143"/>
                <a:gd name="connsiteY98" fmla="*/ 850177 h 1069853"/>
                <a:gd name="connsiteX99" fmla="*/ 1628144 w 1628143"/>
                <a:gd name="connsiteY99" fmla="*/ 800726 h 1069853"/>
                <a:gd name="connsiteX0" fmla="*/ 1592936 w 1628144"/>
                <a:gd name="connsiteY0" fmla="*/ 764589 h 1069853"/>
                <a:gd name="connsiteX1" fmla="*/ 1592936 w 1628144"/>
                <a:gd name="connsiteY1" fmla="*/ 764589 h 1069853"/>
                <a:gd name="connsiteX2" fmla="*/ 1612919 w 1628144"/>
                <a:gd name="connsiteY2" fmla="*/ 691363 h 1069853"/>
                <a:gd name="connsiteX3" fmla="*/ 1580565 w 1628144"/>
                <a:gd name="connsiteY3" fmla="*/ 647618 h 1069853"/>
                <a:gd name="connsiteX4" fmla="*/ 1552969 w 1628144"/>
                <a:gd name="connsiteY4" fmla="*/ 651422 h 1069853"/>
                <a:gd name="connsiteX5" fmla="*/ 1496826 w 1628144"/>
                <a:gd name="connsiteY5" fmla="*/ 684706 h 1069853"/>
                <a:gd name="connsiteX6" fmla="*/ 1463521 w 1628144"/>
                <a:gd name="connsiteY6" fmla="*/ 575343 h 1069853"/>
                <a:gd name="connsiteX7" fmla="*/ 1410233 w 1628144"/>
                <a:gd name="connsiteY7" fmla="*/ 587706 h 1069853"/>
                <a:gd name="connsiteX8" fmla="*/ 1386444 w 1628144"/>
                <a:gd name="connsiteY8" fmla="*/ 518285 h 1069853"/>
                <a:gd name="connsiteX9" fmla="*/ 1316979 w 1628144"/>
                <a:gd name="connsiteY9" fmla="*/ 551569 h 1069853"/>
                <a:gd name="connsiteX10" fmla="*/ 1303657 w 1628144"/>
                <a:gd name="connsiteY10" fmla="*/ 518285 h 1069853"/>
                <a:gd name="connsiteX11" fmla="*/ 1270352 w 1628144"/>
                <a:gd name="connsiteY11" fmla="*/ 524941 h 1069853"/>
                <a:gd name="connsiteX12" fmla="*/ 1179952 w 1628144"/>
                <a:gd name="connsiteY12" fmla="*/ 551569 h 1069853"/>
                <a:gd name="connsiteX13" fmla="*/ 1166630 w 1628144"/>
                <a:gd name="connsiteY13" fmla="*/ 591510 h 1069853"/>
                <a:gd name="connsiteX14" fmla="*/ 1163775 w 1628144"/>
                <a:gd name="connsiteY14" fmla="*/ 591510 h 1069853"/>
                <a:gd name="connsiteX15" fmla="*/ 1117148 w 1628144"/>
                <a:gd name="connsiteY15" fmla="*/ 562030 h 1069853"/>
                <a:gd name="connsiteX16" fmla="*/ 1093359 w 1628144"/>
                <a:gd name="connsiteY16" fmla="*/ 498314 h 1069853"/>
                <a:gd name="connsiteX17" fmla="*/ 1053393 w 1628144"/>
                <a:gd name="connsiteY17" fmla="*/ 425088 h 1069853"/>
                <a:gd name="connsiteX18" fmla="*/ 1052441 w 1628144"/>
                <a:gd name="connsiteY18" fmla="*/ 423186 h 1069853"/>
                <a:gd name="connsiteX19" fmla="*/ 1092407 w 1628144"/>
                <a:gd name="connsiteY19" fmla="*/ 346157 h 1069853"/>
                <a:gd name="connsiteX20" fmla="*/ 1099068 w 1628144"/>
                <a:gd name="connsiteY20" fmla="*/ 306216 h 1069853"/>
                <a:gd name="connsiteX21" fmla="*/ 1125713 w 1628144"/>
                <a:gd name="connsiteY21" fmla="*/ 292902 h 1069853"/>
                <a:gd name="connsiteX22" fmla="*/ 1109536 w 1628144"/>
                <a:gd name="connsiteY22" fmla="*/ 272931 h 1069853"/>
                <a:gd name="connsiteX23" fmla="*/ 1061957 w 1628144"/>
                <a:gd name="connsiteY23" fmla="*/ 256765 h 1069853"/>
                <a:gd name="connsiteX24" fmla="*/ 1021991 w 1628144"/>
                <a:gd name="connsiteY24" fmla="*/ 213020 h 1069853"/>
                <a:gd name="connsiteX25" fmla="*/ 1036265 w 1628144"/>
                <a:gd name="connsiteY25" fmla="*/ 179735 h 1069853"/>
                <a:gd name="connsiteX26" fmla="*/ 1075279 w 1628144"/>
                <a:gd name="connsiteY26" fmla="*/ 183539 h 1069853"/>
                <a:gd name="connsiteX27" fmla="*/ 1112391 w 1628144"/>
                <a:gd name="connsiteY27" fmla="*/ 196853 h 1069853"/>
                <a:gd name="connsiteX28" fmla="*/ 1135228 w 1628144"/>
                <a:gd name="connsiteY28" fmla="*/ 173078 h 1069853"/>
                <a:gd name="connsiteX29" fmla="*/ 1131784 w 1628144"/>
                <a:gd name="connsiteY29" fmla="*/ 116971 h 1069853"/>
                <a:gd name="connsiteX30" fmla="*/ 1056248 w 1628144"/>
                <a:gd name="connsiteY30" fmla="*/ 73226 h 1069853"/>
                <a:gd name="connsiteX31" fmla="*/ 1012475 w 1628144"/>
                <a:gd name="connsiteY31" fmla="*/ 79882 h 1069853"/>
                <a:gd name="connsiteX32" fmla="*/ 1002008 w 1628144"/>
                <a:gd name="connsiteY32" fmla="*/ 110314 h 1069853"/>
                <a:gd name="connsiteX33" fmla="*/ 936349 w 1628144"/>
                <a:gd name="connsiteY33" fmla="*/ 66569 h 1069853"/>
                <a:gd name="connsiteX34" fmla="*/ 863078 w 1628144"/>
                <a:gd name="connsiteY34" fmla="*/ 70373 h 1069853"/>
                <a:gd name="connsiteX35" fmla="*/ 832628 w 1628144"/>
                <a:gd name="connsiteY35" fmla="*/ 0 h 1069853"/>
                <a:gd name="connsiteX36" fmla="*/ 762211 w 1628144"/>
                <a:gd name="connsiteY36" fmla="*/ 0 h 1069853"/>
                <a:gd name="connsiteX37" fmla="*/ 768872 w 1628144"/>
                <a:gd name="connsiteY37" fmla="*/ 63716 h 1069853"/>
                <a:gd name="connsiteX38" fmla="*/ 739373 w 1628144"/>
                <a:gd name="connsiteY38" fmla="*/ 136941 h 1069853"/>
                <a:gd name="connsiteX39" fmla="*/ 682279 w 1628144"/>
                <a:gd name="connsiteY39" fmla="*/ 113167 h 1069853"/>
                <a:gd name="connsiteX40" fmla="*/ 642313 w 1628144"/>
                <a:gd name="connsiteY40" fmla="*/ 136941 h 1069853"/>
                <a:gd name="connsiteX41" fmla="*/ 639458 w 1628144"/>
                <a:gd name="connsiteY41" fmla="*/ 116971 h 1069853"/>
                <a:gd name="connsiteX42" fmla="*/ 612814 w 1628144"/>
                <a:gd name="connsiteY42" fmla="*/ 110314 h 1069853"/>
                <a:gd name="connsiteX43" fmla="*/ 549058 w 1628144"/>
                <a:gd name="connsiteY43" fmla="*/ 210167 h 1069853"/>
                <a:gd name="connsiteX44" fmla="*/ 519560 w 1628144"/>
                <a:gd name="connsiteY44" fmla="*/ 213020 h 1069853"/>
                <a:gd name="connsiteX45" fmla="*/ 426305 w 1628144"/>
                <a:gd name="connsiteY45" fmla="*/ 232990 h 1069853"/>
                <a:gd name="connsiteX46" fmla="*/ 409177 w 1628144"/>
                <a:gd name="connsiteY46" fmla="*/ 213020 h 1069853"/>
                <a:gd name="connsiteX47" fmla="*/ 266441 w 1628144"/>
                <a:gd name="connsiteY47" fmla="*/ 286245 h 1069853"/>
                <a:gd name="connsiteX48" fmla="*/ 267392 w 1628144"/>
                <a:gd name="connsiteY48" fmla="*/ 288147 h 1069853"/>
                <a:gd name="connsiteX49" fmla="*/ 196976 w 1628144"/>
                <a:gd name="connsiteY49" fmla="*/ 265324 h 1069853"/>
                <a:gd name="connsiteX50" fmla="*/ 154155 w 1628144"/>
                <a:gd name="connsiteY50" fmla="*/ 274833 h 1069853"/>
                <a:gd name="connsiteX51" fmla="*/ 137027 w 1628144"/>
                <a:gd name="connsiteY51" fmla="*/ 331892 h 1069853"/>
                <a:gd name="connsiteX52" fmla="*/ 97061 w 1628144"/>
                <a:gd name="connsiteY52" fmla="*/ 388951 h 1069853"/>
                <a:gd name="connsiteX53" fmla="*/ 46627 w 1628144"/>
                <a:gd name="connsiteY53" fmla="*/ 385147 h 1069853"/>
                <a:gd name="connsiteX54" fmla="*/ 0 w 1628144"/>
                <a:gd name="connsiteY54" fmla="*/ 435549 h 1069853"/>
                <a:gd name="connsiteX55" fmla="*/ 27596 w 1628144"/>
                <a:gd name="connsiteY55" fmla="*/ 498314 h 1069853"/>
                <a:gd name="connsiteX56" fmla="*/ 40918 w 1628144"/>
                <a:gd name="connsiteY56" fmla="*/ 562030 h 1069853"/>
                <a:gd name="connsiteX57" fmla="*/ 20935 w 1628144"/>
                <a:gd name="connsiteY57" fmla="*/ 647618 h 1069853"/>
                <a:gd name="connsiteX58" fmla="*/ 80884 w 1628144"/>
                <a:gd name="connsiteY58" fmla="*/ 661883 h 1069853"/>
                <a:gd name="connsiteX59" fmla="*/ 83739 w 1628144"/>
                <a:gd name="connsiteY59" fmla="*/ 748422 h 1069853"/>
                <a:gd name="connsiteX60" fmla="*/ 119898 w 1628144"/>
                <a:gd name="connsiteY60" fmla="*/ 781706 h 1069853"/>
                <a:gd name="connsiteX61" fmla="*/ 126559 w 1628144"/>
                <a:gd name="connsiteY61" fmla="*/ 791216 h 1069853"/>
                <a:gd name="connsiteX62" fmla="*/ 196976 w 1628144"/>
                <a:gd name="connsiteY62" fmla="*/ 791216 h 1069853"/>
                <a:gd name="connsiteX63" fmla="*/ 214104 w 1628144"/>
                <a:gd name="connsiteY63" fmla="*/ 828304 h 1069853"/>
                <a:gd name="connsiteX64" fmla="*/ 274053 w 1628144"/>
                <a:gd name="connsiteY64" fmla="*/ 844471 h 1069853"/>
                <a:gd name="connsiteX65" fmla="*/ 286424 w 1628144"/>
                <a:gd name="connsiteY65" fmla="*/ 834961 h 1069853"/>
                <a:gd name="connsiteX66" fmla="*/ 287375 w 1628144"/>
                <a:gd name="connsiteY66" fmla="*/ 834010 h 1069853"/>
                <a:gd name="connsiteX67" fmla="*/ 314020 w 1628144"/>
                <a:gd name="connsiteY67" fmla="*/ 867295 h 1069853"/>
                <a:gd name="connsiteX68" fmla="*/ 367308 w 1628144"/>
                <a:gd name="connsiteY68" fmla="*/ 847324 h 1069853"/>
                <a:gd name="connsiteX69" fmla="*/ 444385 w 1628144"/>
                <a:gd name="connsiteY69" fmla="*/ 953834 h 1069853"/>
                <a:gd name="connsiteX70" fmla="*/ 480545 w 1628144"/>
                <a:gd name="connsiteY70" fmla="*/ 940520 h 1069853"/>
                <a:gd name="connsiteX71" fmla="*/ 497673 w 1628144"/>
                <a:gd name="connsiteY71" fmla="*/ 964295 h 1069853"/>
                <a:gd name="connsiteX72" fmla="*/ 514802 w 1628144"/>
                <a:gd name="connsiteY72" fmla="*/ 1003285 h 1069853"/>
                <a:gd name="connsiteX73" fmla="*/ 628039 w 1628144"/>
                <a:gd name="connsiteY73" fmla="*/ 987118 h 1069853"/>
                <a:gd name="connsiteX74" fmla="*/ 657538 w 1628144"/>
                <a:gd name="connsiteY74" fmla="*/ 1009942 h 1069853"/>
                <a:gd name="connsiteX75" fmla="*/ 720342 w 1628144"/>
                <a:gd name="connsiteY75" fmla="*/ 1024206 h 1069853"/>
                <a:gd name="connsiteX76" fmla="*/ 717487 w 1628144"/>
                <a:gd name="connsiteY76" fmla="*/ 1049883 h 1069853"/>
                <a:gd name="connsiteX77" fmla="*/ 821209 w 1628144"/>
                <a:gd name="connsiteY77" fmla="*/ 1033716 h 1069853"/>
                <a:gd name="connsiteX78" fmla="*/ 930640 w 1628144"/>
                <a:gd name="connsiteY78" fmla="*/ 1069853 h 1069853"/>
                <a:gd name="connsiteX79" fmla="*/ 966800 w 1628144"/>
                <a:gd name="connsiteY79" fmla="*/ 1001383 h 1069853"/>
                <a:gd name="connsiteX80" fmla="*/ 1023894 w 1628144"/>
                <a:gd name="connsiteY80" fmla="*/ 1024206 h 1069853"/>
                <a:gd name="connsiteX81" fmla="*/ 1086698 w 1628144"/>
                <a:gd name="connsiteY81" fmla="*/ 988069 h 1069853"/>
                <a:gd name="connsiteX82" fmla="*/ 1159969 w 1628144"/>
                <a:gd name="connsiteY82" fmla="*/ 1017549 h 1069853"/>
                <a:gd name="connsiteX83" fmla="*/ 1186613 w 1628144"/>
                <a:gd name="connsiteY83" fmla="*/ 1001383 h 1069853"/>
                <a:gd name="connsiteX84" fmla="*/ 1246562 w 1628144"/>
                <a:gd name="connsiteY84" fmla="*/ 914844 h 1069853"/>
                <a:gd name="connsiteX85" fmla="*/ 1313173 w 1628144"/>
                <a:gd name="connsiteY85" fmla="*/ 908187 h 1069853"/>
                <a:gd name="connsiteX86" fmla="*/ 1323640 w 1628144"/>
                <a:gd name="connsiteY86" fmla="*/ 874902 h 1069853"/>
                <a:gd name="connsiteX87" fmla="*/ 1376928 w 1628144"/>
                <a:gd name="connsiteY87" fmla="*/ 901530 h 1069853"/>
                <a:gd name="connsiteX88" fmla="*/ 1386444 w 1628144"/>
                <a:gd name="connsiteY88" fmla="*/ 884412 h 1069853"/>
                <a:gd name="connsiteX89" fmla="*/ 1346478 w 1628144"/>
                <a:gd name="connsiteY89" fmla="*/ 834961 h 1069853"/>
                <a:gd name="connsiteX90" fmla="*/ 1363606 w 1628144"/>
                <a:gd name="connsiteY90" fmla="*/ 801677 h 1069853"/>
                <a:gd name="connsiteX91" fmla="*/ 1419749 w 1628144"/>
                <a:gd name="connsiteY91" fmla="*/ 801677 h 1069853"/>
                <a:gd name="connsiteX92" fmla="*/ 1436877 w 1628144"/>
                <a:gd name="connsiteY92" fmla="*/ 824500 h 1069853"/>
                <a:gd name="connsiteX93" fmla="*/ 1470182 w 1628144"/>
                <a:gd name="connsiteY93" fmla="*/ 824500 h 1069853"/>
                <a:gd name="connsiteX94" fmla="*/ 1519664 w 1628144"/>
                <a:gd name="connsiteY94" fmla="*/ 828304 h 1069853"/>
                <a:gd name="connsiteX95" fmla="*/ 1519664 w 1628144"/>
                <a:gd name="connsiteY95" fmla="*/ 827353 h 1069853"/>
                <a:gd name="connsiteX96" fmla="*/ 1558679 w 1628144"/>
                <a:gd name="connsiteY96" fmla="*/ 836863 h 1069853"/>
                <a:gd name="connsiteX97" fmla="*/ 1568195 w 1628144"/>
                <a:gd name="connsiteY97" fmla="*/ 867295 h 1069853"/>
                <a:gd name="connsiteX98" fmla="*/ 1618628 w 1628144"/>
                <a:gd name="connsiteY98" fmla="*/ 850177 h 1069853"/>
                <a:gd name="connsiteX99" fmla="*/ 1628144 w 1628144"/>
                <a:gd name="connsiteY99" fmla="*/ 800726 h 1069853"/>
                <a:gd name="connsiteX100" fmla="*/ 1592936 w 1628144"/>
                <a:gd name="connsiteY100" fmla="*/ 764589 h 1069853"/>
                <a:gd name="connsiteX0" fmla="*/ 1592936 w 1628144"/>
                <a:gd name="connsiteY0" fmla="*/ 764589 h 1069853"/>
                <a:gd name="connsiteX1" fmla="*/ 1592936 w 1628144"/>
                <a:gd name="connsiteY1" fmla="*/ 764589 h 1069853"/>
                <a:gd name="connsiteX2" fmla="*/ 1612919 w 1628144"/>
                <a:gd name="connsiteY2" fmla="*/ 691363 h 1069853"/>
                <a:gd name="connsiteX3" fmla="*/ 1580565 w 1628144"/>
                <a:gd name="connsiteY3" fmla="*/ 647618 h 1069853"/>
                <a:gd name="connsiteX4" fmla="*/ 1552969 w 1628144"/>
                <a:gd name="connsiteY4" fmla="*/ 651422 h 1069853"/>
                <a:gd name="connsiteX5" fmla="*/ 1496826 w 1628144"/>
                <a:gd name="connsiteY5" fmla="*/ 684706 h 1069853"/>
                <a:gd name="connsiteX6" fmla="*/ 1463521 w 1628144"/>
                <a:gd name="connsiteY6" fmla="*/ 575343 h 1069853"/>
                <a:gd name="connsiteX7" fmla="*/ 1410233 w 1628144"/>
                <a:gd name="connsiteY7" fmla="*/ 587706 h 1069853"/>
                <a:gd name="connsiteX8" fmla="*/ 1386444 w 1628144"/>
                <a:gd name="connsiteY8" fmla="*/ 518285 h 1069853"/>
                <a:gd name="connsiteX9" fmla="*/ 1316979 w 1628144"/>
                <a:gd name="connsiteY9" fmla="*/ 551569 h 1069853"/>
                <a:gd name="connsiteX10" fmla="*/ 1303657 w 1628144"/>
                <a:gd name="connsiteY10" fmla="*/ 518285 h 1069853"/>
                <a:gd name="connsiteX11" fmla="*/ 1270352 w 1628144"/>
                <a:gd name="connsiteY11" fmla="*/ 524941 h 1069853"/>
                <a:gd name="connsiteX12" fmla="*/ 1179952 w 1628144"/>
                <a:gd name="connsiteY12" fmla="*/ 551569 h 1069853"/>
                <a:gd name="connsiteX13" fmla="*/ 1166630 w 1628144"/>
                <a:gd name="connsiteY13" fmla="*/ 591510 h 1069853"/>
                <a:gd name="connsiteX14" fmla="*/ 1163775 w 1628144"/>
                <a:gd name="connsiteY14" fmla="*/ 591510 h 1069853"/>
                <a:gd name="connsiteX15" fmla="*/ 1117148 w 1628144"/>
                <a:gd name="connsiteY15" fmla="*/ 562030 h 1069853"/>
                <a:gd name="connsiteX16" fmla="*/ 1093359 w 1628144"/>
                <a:gd name="connsiteY16" fmla="*/ 498314 h 1069853"/>
                <a:gd name="connsiteX17" fmla="*/ 1053393 w 1628144"/>
                <a:gd name="connsiteY17" fmla="*/ 425088 h 1069853"/>
                <a:gd name="connsiteX18" fmla="*/ 1052441 w 1628144"/>
                <a:gd name="connsiteY18" fmla="*/ 423186 h 1069853"/>
                <a:gd name="connsiteX19" fmla="*/ 1092407 w 1628144"/>
                <a:gd name="connsiteY19" fmla="*/ 346157 h 1069853"/>
                <a:gd name="connsiteX20" fmla="*/ 1099068 w 1628144"/>
                <a:gd name="connsiteY20" fmla="*/ 306216 h 1069853"/>
                <a:gd name="connsiteX21" fmla="*/ 1125713 w 1628144"/>
                <a:gd name="connsiteY21" fmla="*/ 292902 h 1069853"/>
                <a:gd name="connsiteX22" fmla="*/ 1109536 w 1628144"/>
                <a:gd name="connsiteY22" fmla="*/ 272931 h 1069853"/>
                <a:gd name="connsiteX23" fmla="*/ 1061957 w 1628144"/>
                <a:gd name="connsiteY23" fmla="*/ 256765 h 1069853"/>
                <a:gd name="connsiteX24" fmla="*/ 1021991 w 1628144"/>
                <a:gd name="connsiteY24" fmla="*/ 213020 h 1069853"/>
                <a:gd name="connsiteX25" fmla="*/ 1036265 w 1628144"/>
                <a:gd name="connsiteY25" fmla="*/ 179735 h 1069853"/>
                <a:gd name="connsiteX26" fmla="*/ 1075279 w 1628144"/>
                <a:gd name="connsiteY26" fmla="*/ 183539 h 1069853"/>
                <a:gd name="connsiteX27" fmla="*/ 1112391 w 1628144"/>
                <a:gd name="connsiteY27" fmla="*/ 196853 h 1069853"/>
                <a:gd name="connsiteX28" fmla="*/ 1143716 w 1628144"/>
                <a:gd name="connsiteY28" fmla="*/ 179444 h 1069853"/>
                <a:gd name="connsiteX29" fmla="*/ 1131784 w 1628144"/>
                <a:gd name="connsiteY29" fmla="*/ 116971 h 1069853"/>
                <a:gd name="connsiteX30" fmla="*/ 1056248 w 1628144"/>
                <a:gd name="connsiteY30" fmla="*/ 73226 h 1069853"/>
                <a:gd name="connsiteX31" fmla="*/ 1012475 w 1628144"/>
                <a:gd name="connsiteY31" fmla="*/ 79882 h 1069853"/>
                <a:gd name="connsiteX32" fmla="*/ 1002008 w 1628144"/>
                <a:gd name="connsiteY32" fmla="*/ 110314 h 1069853"/>
                <a:gd name="connsiteX33" fmla="*/ 936349 w 1628144"/>
                <a:gd name="connsiteY33" fmla="*/ 66569 h 1069853"/>
                <a:gd name="connsiteX34" fmla="*/ 863078 w 1628144"/>
                <a:gd name="connsiteY34" fmla="*/ 70373 h 1069853"/>
                <a:gd name="connsiteX35" fmla="*/ 832628 w 1628144"/>
                <a:gd name="connsiteY35" fmla="*/ 0 h 1069853"/>
                <a:gd name="connsiteX36" fmla="*/ 762211 w 1628144"/>
                <a:gd name="connsiteY36" fmla="*/ 0 h 1069853"/>
                <a:gd name="connsiteX37" fmla="*/ 768872 w 1628144"/>
                <a:gd name="connsiteY37" fmla="*/ 63716 h 1069853"/>
                <a:gd name="connsiteX38" fmla="*/ 739373 w 1628144"/>
                <a:gd name="connsiteY38" fmla="*/ 136941 h 1069853"/>
                <a:gd name="connsiteX39" fmla="*/ 682279 w 1628144"/>
                <a:gd name="connsiteY39" fmla="*/ 113167 h 1069853"/>
                <a:gd name="connsiteX40" fmla="*/ 642313 w 1628144"/>
                <a:gd name="connsiteY40" fmla="*/ 136941 h 1069853"/>
                <a:gd name="connsiteX41" fmla="*/ 639458 w 1628144"/>
                <a:gd name="connsiteY41" fmla="*/ 116971 h 1069853"/>
                <a:gd name="connsiteX42" fmla="*/ 612814 w 1628144"/>
                <a:gd name="connsiteY42" fmla="*/ 110314 h 1069853"/>
                <a:gd name="connsiteX43" fmla="*/ 549058 w 1628144"/>
                <a:gd name="connsiteY43" fmla="*/ 210167 h 1069853"/>
                <a:gd name="connsiteX44" fmla="*/ 519560 w 1628144"/>
                <a:gd name="connsiteY44" fmla="*/ 213020 h 1069853"/>
                <a:gd name="connsiteX45" fmla="*/ 426305 w 1628144"/>
                <a:gd name="connsiteY45" fmla="*/ 232990 h 1069853"/>
                <a:gd name="connsiteX46" fmla="*/ 409177 w 1628144"/>
                <a:gd name="connsiteY46" fmla="*/ 213020 h 1069853"/>
                <a:gd name="connsiteX47" fmla="*/ 266441 w 1628144"/>
                <a:gd name="connsiteY47" fmla="*/ 286245 h 1069853"/>
                <a:gd name="connsiteX48" fmla="*/ 267392 w 1628144"/>
                <a:gd name="connsiteY48" fmla="*/ 288147 h 1069853"/>
                <a:gd name="connsiteX49" fmla="*/ 196976 w 1628144"/>
                <a:gd name="connsiteY49" fmla="*/ 265324 h 1069853"/>
                <a:gd name="connsiteX50" fmla="*/ 154155 w 1628144"/>
                <a:gd name="connsiteY50" fmla="*/ 274833 h 1069853"/>
                <a:gd name="connsiteX51" fmla="*/ 137027 w 1628144"/>
                <a:gd name="connsiteY51" fmla="*/ 331892 h 1069853"/>
                <a:gd name="connsiteX52" fmla="*/ 97061 w 1628144"/>
                <a:gd name="connsiteY52" fmla="*/ 388951 h 1069853"/>
                <a:gd name="connsiteX53" fmla="*/ 46627 w 1628144"/>
                <a:gd name="connsiteY53" fmla="*/ 385147 h 1069853"/>
                <a:gd name="connsiteX54" fmla="*/ 0 w 1628144"/>
                <a:gd name="connsiteY54" fmla="*/ 435549 h 1069853"/>
                <a:gd name="connsiteX55" fmla="*/ 27596 w 1628144"/>
                <a:gd name="connsiteY55" fmla="*/ 498314 h 1069853"/>
                <a:gd name="connsiteX56" fmla="*/ 40918 w 1628144"/>
                <a:gd name="connsiteY56" fmla="*/ 562030 h 1069853"/>
                <a:gd name="connsiteX57" fmla="*/ 20935 w 1628144"/>
                <a:gd name="connsiteY57" fmla="*/ 647618 h 1069853"/>
                <a:gd name="connsiteX58" fmla="*/ 80884 w 1628144"/>
                <a:gd name="connsiteY58" fmla="*/ 661883 h 1069853"/>
                <a:gd name="connsiteX59" fmla="*/ 83739 w 1628144"/>
                <a:gd name="connsiteY59" fmla="*/ 748422 h 1069853"/>
                <a:gd name="connsiteX60" fmla="*/ 119898 w 1628144"/>
                <a:gd name="connsiteY60" fmla="*/ 781706 h 1069853"/>
                <a:gd name="connsiteX61" fmla="*/ 126559 w 1628144"/>
                <a:gd name="connsiteY61" fmla="*/ 791216 h 1069853"/>
                <a:gd name="connsiteX62" fmla="*/ 196976 w 1628144"/>
                <a:gd name="connsiteY62" fmla="*/ 791216 h 1069853"/>
                <a:gd name="connsiteX63" fmla="*/ 214104 w 1628144"/>
                <a:gd name="connsiteY63" fmla="*/ 828304 h 1069853"/>
                <a:gd name="connsiteX64" fmla="*/ 274053 w 1628144"/>
                <a:gd name="connsiteY64" fmla="*/ 844471 h 1069853"/>
                <a:gd name="connsiteX65" fmla="*/ 286424 w 1628144"/>
                <a:gd name="connsiteY65" fmla="*/ 834961 h 1069853"/>
                <a:gd name="connsiteX66" fmla="*/ 287375 w 1628144"/>
                <a:gd name="connsiteY66" fmla="*/ 834010 h 1069853"/>
                <a:gd name="connsiteX67" fmla="*/ 314020 w 1628144"/>
                <a:gd name="connsiteY67" fmla="*/ 867295 h 1069853"/>
                <a:gd name="connsiteX68" fmla="*/ 367308 w 1628144"/>
                <a:gd name="connsiteY68" fmla="*/ 847324 h 1069853"/>
                <a:gd name="connsiteX69" fmla="*/ 444385 w 1628144"/>
                <a:gd name="connsiteY69" fmla="*/ 953834 h 1069853"/>
                <a:gd name="connsiteX70" fmla="*/ 480545 w 1628144"/>
                <a:gd name="connsiteY70" fmla="*/ 940520 h 1069853"/>
                <a:gd name="connsiteX71" fmla="*/ 497673 w 1628144"/>
                <a:gd name="connsiteY71" fmla="*/ 964295 h 1069853"/>
                <a:gd name="connsiteX72" fmla="*/ 514802 w 1628144"/>
                <a:gd name="connsiteY72" fmla="*/ 1003285 h 1069853"/>
                <a:gd name="connsiteX73" fmla="*/ 628039 w 1628144"/>
                <a:gd name="connsiteY73" fmla="*/ 987118 h 1069853"/>
                <a:gd name="connsiteX74" fmla="*/ 657538 w 1628144"/>
                <a:gd name="connsiteY74" fmla="*/ 1009942 h 1069853"/>
                <a:gd name="connsiteX75" fmla="*/ 720342 w 1628144"/>
                <a:gd name="connsiteY75" fmla="*/ 1024206 h 1069853"/>
                <a:gd name="connsiteX76" fmla="*/ 717487 w 1628144"/>
                <a:gd name="connsiteY76" fmla="*/ 1049883 h 1069853"/>
                <a:gd name="connsiteX77" fmla="*/ 821209 w 1628144"/>
                <a:gd name="connsiteY77" fmla="*/ 1033716 h 1069853"/>
                <a:gd name="connsiteX78" fmla="*/ 930640 w 1628144"/>
                <a:gd name="connsiteY78" fmla="*/ 1069853 h 1069853"/>
                <a:gd name="connsiteX79" fmla="*/ 966800 w 1628144"/>
                <a:gd name="connsiteY79" fmla="*/ 1001383 h 1069853"/>
                <a:gd name="connsiteX80" fmla="*/ 1023894 w 1628144"/>
                <a:gd name="connsiteY80" fmla="*/ 1024206 h 1069853"/>
                <a:gd name="connsiteX81" fmla="*/ 1086698 w 1628144"/>
                <a:gd name="connsiteY81" fmla="*/ 988069 h 1069853"/>
                <a:gd name="connsiteX82" fmla="*/ 1159969 w 1628144"/>
                <a:gd name="connsiteY82" fmla="*/ 1017549 h 1069853"/>
                <a:gd name="connsiteX83" fmla="*/ 1186613 w 1628144"/>
                <a:gd name="connsiteY83" fmla="*/ 1001383 h 1069853"/>
                <a:gd name="connsiteX84" fmla="*/ 1246562 w 1628144"/>
                <a:gd name="connsiteY84" fmla="*/ 914844 h 1069853"/>
                <a:gd name="connsiteX85" fmla="*/ 1313173 w 1628144"/>
                <a:gd name="connsiteY85" fmla="*/ 908187 h 1069853"/>
                <a:gd name="connsiteX86" fmla="*/ 1323640 w 1628144"/>
                <a:gd name="connsiteY86" fmla="*/ 874902 h 1069853"/>
                <a:gd name="connsiteX87" fmla="*/ 1376928 w 1628144"/>
                <a:gd name="connsiteY87" fmla="*/ 901530 h 1069853"/>
                <a:gd name="connsiteX88" fmla="*/ 1386444 w 1628144"/>
                <a:gd name="connsiteY88" fmla="*/ 884412 h 1069853"/>
                <a:gd name="connsiteX89" fmla="*/ 1346478 w 1628144"/>
                <a:gd name="connsiteY89" fmla="*/ 834961 h 1069853"/>
                <a:gd name="connsiteX90" fmla="*/ 1363606 w 1628144"/>
                <a:gd name="connsiteY90" fmla="*/ 801677 h 1069853"/>
                <a:gd name="connsiteX91" fmla="*/ 1419749 w 1628144"/>
                <a:gd name="connsiteY91" fmla="*/ 801677 h 1069853"/>
                <a:gd name="connsiteX92" fmla="*/ 1436877 w 1628144"/>
                <a:gd name="connsiteY92" fmla="*/ 824500 h 1069853"/>
                <a:gd name="connsiteX93" fmla="*/ 1470182 w 1628144"/>
                <a:gd name="connsiteY93" fmla="*/ 824500 h 1069853"/>
                <a:gd name="connsiteX94" fmla="*/ 1519664 w 1628144"/>
                <a:gd name="connsiteY94" fmla="*/ 828304 h 1069853"/>
                <a:gd name="connsiteX95" fmla="*/ 1519664 w 1628144"/>
                <a:gd name="connsiteY95" fmla="*/ 827353 h 1069853"/>
                <a:gd name="connsiteX96" fmla="*/ 1558679 w 1628144"/>
                <a:gd name="connsiteY96" fmla="*/ 836863 h 1069853"/>
                <a:gd name="connsiteX97" fmla="*/ 1568195 w 1628144"/>
                <a:gd name="connsiteY97" fmla="*/ 867295 h 1069853"/>
                <a:gd name="connsiteX98" fmla="*/ 1618628 w 1628144"/>
                <a:gd name="connsiteY98" fmla="*/ 850177 h 1069853"/>
                <a:gd name="connsiteX99" fmla="*/ 1628144 w 1628144"/>
                <a:gd name="connsiteY99" fmla="*/ 800726 h 1069853"/>
                <a:gd name="connsiteX100" fmla="*/ 1592936 w 1628144"/>
                <a:gd name="connsiteY100" fmla="*/ 764589 h 1069853"/>
                <a:gd name="connsiteX0" fmla="*/ 1592936 w 1628144"/>
                <a:gd name="connsiteY0" fmla="*/ 764589 h 1069853"/>
                <a:gd name="connsiteX1" fmla="*/ 1592936 w 1628144"/>
                <a:gd name="connsiteY1" fmla="*/ 764589 h 1069853"/>
                <a:gd name="connsiteX2" fmla="*/ 1612919 w 1628144"/>
                <a:gd name="connsiteY2" fmla="*/ 691363 h 1069853"/>
                <a:gd name="connsiteX3" fmla="*/ 1580565 w 1628144"/>
                <a:gd name="connsiteY3" fmla="*/ 647618 h 1069853"/>
                <a:gd name="connsiteX4" fmla="*/ 1552969 w 1628144"/>
                <a:gd name="connsiteY4" fmla="*/ 651422 h 1069853"/>
                <a:gd name="connsiteX5" fmla="*/ 1496826 w 1628144"/>
                <a:gd name="connsiteY5" fmla="*/ 684706 h 1069853"/>
                <a:gd name="connsiteX6" fmla="*/ 1463521 w 1628144"/>
                <a:gd name="connsiteY6" fmla="*/ 575343 h 1069853"/>
                <a:gd name="connsiteX7" fmla="*/ 1410233 w 1628144"/>
                <a:gd name="connsiteY7" fmla="*/ 587706 h 1069853"/>
                <a:gd name="connsiteX8" fmla="*/ 1386444 w 1628144"/>
                <a:gd name="connsiteY8" fmla="*/ 518285 h 1069853"/>
                <a:gd name="connsiteX9" fmla="*/ 1316979 w 1628144"/>
                <a:gd name="connsiteY9" fmla="*/ 551569 h 1069853"/>
                <a:gd name="connsiteX10" fmla="*/ 1303657 w 1628144"/>
                <a:gd name="connsiteY10" fmla="*/ 518285 h 1069853"/>
                <a:gd name="connsiteX11" fmla="*/ 1270352 w 1628144"/>
                <a:gd name="connsiteY11" fmla="*/ 524941 h 1069853"/>
                <a:gd name="connsiteX12" fmla="*/ 1179952 w 1628144"/>
                <a:gd name="connsiteY12" fmla="*/ 551569 h 1069853"/>
                <a:gd name="connsiteX13" fmla="*/ 1166630 w 1628144"/>
                <a:gd name="connsiteY13" fmla="*/ 591510 h 1069853"/>
                <a:gd name="connsiteX14" fmla="*/ 1163775 w 1628144"/>
                <a:gd name="connsiteY14" fmla="*/ 591510 h 1069853"/>
                <a:gd name="connsiteX15" fmla="*/ 1117148 w 1628144"/>
                <a:gd name="connsiteY15" fmla="*/ 562030 h 1069853"/>
                <a:gd name="connsiteX16" fmla="*/ 1093359 w 1628144"/>
                <a:gd name="connsiteY16" fmla="*/ 498314 h 1069853"/>
                <a:gd name="connsiteX17" fmla="*/ 1053393 w 1628144"/>
                <a:gd name="connsiteY17" fmla="*/ 425088 h 1069853"/>
                <a:gd name="connsiteX18" fmla="*/ 1052441 w 1628144"/>
                <a:gd name="connsiteY18" fmla="*/ 423186 h 1069853"/>
                <a:gd name="connsiteX19" fmla="*/ 1092407 w 1628144"/>
                <a:gd name="connsiteY19" fmla="*/ 346157 h 1069853"/>
                <a:gd name="connsiteX20" fmla="*/ 1099068 w 1628144"/>
                <a:gd name="connsiteY20" fmla="*/ 306216 h 1069853"/>
                <a:gd name="connsiteX21" fmla="*/ 1125713 w 1628144"/>
                <a:gd name="connsiteY21" fmla="*/ 292902 h 1069853"/>
                <a:gd name="connsiteX22" fmla="*/ 1109536 w 1628144"/>
                <a:gd name="connsiteY22" fmla="*/ 272931 h 1069853"/>
                <a:gd name="connsiteX23" fmla="*/ 1061957 w 1628144"/>
                <a:gd name="connsiteY23" fmla="*/ 256765 h 1069853"/>
                <a:gd name="connsiteX24" fmla="*/ 1021991 w 1628144"/>
                <a:gd name="connsiteY24" fmla="*/ 213020 h 1069853"/>
                <a:gd name="connsiteX25" fmla="*/ 1036265 w 1628144"/>
                <a:gd name="connsiteY25" fmla="*/ 179735 h 1069853"/>
                <a:gd name="connsiteX26" fmla="*/ 1075279 w 1628144"/>
                <a:gd name="connsiteY26" fmla="*/ 183539 h 1069853"/>
                <a:gd name="connsiteX27" fmla="*/ 1123001 w 1628144"/>
                <a:gd name="connsiteY27" fmla="*/ 201097 h 1069853"/>
                <a:gd name="connsiteX28" fmla="*/ 1143716 w 1628144"/>
                <a:gd name="connsiteY28" fmla="*/ 179444 h 1069853"/>
                <a:gd name="connsiteX29" fmla="*/ 1131784 w 1628144"/>
                <a:gd name="connsiteY29" fmla="*/ 116971 h 1069853"/>
                <a:gd name="connsiteX30" fmla="*/ 1056248 w 1628144"/>
                <a:gd name="connsiteY30" fmla="*/ 73226 h 1069853"/>
                <a:gd name="connsiteX31" fmla="*/ 1012475 w 1628144"/>
                <a:gd name="connsiteY31" fmla="*/ 79882 h 1069853"/>
                <a:gd name="connsiteX32" fmla="*/ 1002008 w 1628144"/>
                <a:gd name="connsiteY32" fmla="*/ 110314 h 1069853"/>
                <a:gd name="connsiteX33" fmla="*/ 936349 w 1628144"/>
                <a:gd name="connsiteY33" fmla="*/ 66569 h 1069853"/>
                <a:gd name="connsiteX34" fmla="*/ 863078 w 1628144"/>
                <a:gd name="connsiteY34" fmla="*/ 70373 h 1069853"/>
                <a:gd name="connsiteX35" fmla="*/ 832628 w 1628144"/>
                <a:gd name="connsiteY35" fmla="*/ 0 h 1069853"/>
                <a:gd name="connsiteX36" fmla="*/ 762211 w 1628144"/>
                <a:gd name="connsiteY36" fmla="*/ 0 h 1069853"/>
                <a:gd name="connsiteX37" fmla="*/ 768872 w 1628144"/>
                <a:gd name="connsiteY37" fmla="*/ 63716 h 1069853"/>
                <a:gd name="connsiteX38" fmla="*/ 739373 w 1628144"/>
                <a:gd name="connsiteY38" fmla="*/ 136941 h 1069853"/>
                <a:gd name="connsiteX39" fmla="*/ 682279 w 1628144"/>
                <a:gd name="connsiteY39" fmla="*/ 113167 h 1069853"/>
                <a:gd name="connsiteX40" fmla="*/ 642313 w 1628144"/>
                <a:gd name="connsiteY40" fmla="*/ 136941 h 1069853"/>
                <a:gd name="connsiteX41" fmla="*/ 639458 w 1628144"/>
                <a:gd name="connsiteY41" fmla="*/ 116971 h 1069853"/>
                <a:gd name="connsiteX42" fmla="*/ 612814 w 1628144"/>
                <a:gd name="connsiteY42" fmla="*/ 110314 h 1069853"/>
                <a:gd name="connsiteX43" fmla="*/ 549058 w 1628144"/>
                <a:gd name="connsiteY43" fmla="*/ 210167 h 1069853"/>
                <a:gd name="connsiteX44" fmla="*/ 519560 w 1628144"/>
                <a:gd name="connsiteY44" fmla="*/ 213020 h 1069853"/>
                <a:gd name="connsiteX45" fmla="*/ 426305 w 1628144"/>
                <a:gd name="connsiteY45" fmla="*/ 232990 h 1069853"/>
                <a:gd name="connsiteX46" fmla="*/ 409177 w 1628144"/>
                <a:gd name="connsiteY46" fmla="*/ 213020 h 1069853"/>
                <a:gd name="connsiteX47" fmla="*/ 266441 w 1628144"/>
                <a:gd name="connsiteY47" fmla="*/ 286245 h 1069853"/>
                <a:gd name="connsiteX48" fmla="*/ 267392 w 1628144"/>
                <a:gd name="connsiteY48" fmla="*/ 288147 h 1069853"/>
                <a:gd name="connsiteX49" fmla="*/ 196976 w 1628144"/>
                <a:gd name="connsiteY49" fmla="*/ 265324 h 1069853"/>
                <a:gd name="connsiteX50" fmla="*/ 154155 w 1628144"/>
                <a:gd name="connsiteY50" fmla="*/ 274833 h 1069853"/>
                <a:gd name="connsiteX51" fmla="*/ 137027 w 1628144"/>
                <a:gd name="connsiteY51" fmla="*/ 331892 h 1069853"/>
                <a:gd name="connsiteX52" fmla="*/ 97061 w 1628144"/>
                <a:gd name="connsiteY52" fmla="*/ 388951 h 1069853"/>
                <a:gd name="connsiteX53" fmla="*/ 46627 w 1628144"/>
                <a:gd name="connsiteY53" fmla="*/ 385147 h 1069853"/>
                <a:gd name="connsiteX54" fmla="*/ 0 w 1628144"/>
                <a:gd name="connsiteY54" fmla="*/ 435549 h 1069853"/>
                <a:gd name="connsiteX55" fmla="*/ 27596 w 1628144"/>
                <a:gd name="connsiteY55" fmla="*/ 498314 h 1069853"/>
                <a:gd name="connsiteX56" fmla="*/ 40918 w 1628144"/>
                <a:gd name="connsiteY56" fmla="*/ 562030 h 1069853"/>
                <a:gd name="connsiteX57" fmla="*/ 20935 w 1628144"/>
                <a:gd name="connsiteY57" fmla="*/ 647618 h 1069853"/>
                <a:gd name="connsiteX58" fmla="*/ 80884 w 1628144"/>
                <a:gd name="connsiteY58" fmla="*/ 661883 h 1069853"/>
                <a:gd name="connsiteX59" fmla="*/ 83739 w 1628144"/>
                <a:gd name="connsiteY59" fmla="*/ 748422 h 1069853"/>
                <a:gd name="connsiteX60" fmla="*/ 119898 w 1628144"/>
                <a:gd name="connsiteY60" fmla="*/ 781706 h 1069853"/>
                <a:gd name="connsiteX61" fmla="*/ 126559 w 1628144"/>
                <a:gd name="connsiteY61" fmla="*/ 791216 h 1069853"/>
                <a:gd name="connsiteX62" fmla="*/ 196976 w 1628144"/>
                <a:gd name="connsiteY62" fmla="*/ 791216 h 1069853"/>
                <a:gd name="connsiteX63" fmla="*/ 214104 w 1628144"/>
                <a:gd name="connsiteY63" fmla="*/ 828304 h 1069853"/>
                <a:gd name="connsiteX64" fmla="*/ 274053 w 1628144"/>
                <a:gd name="connsiteY64" fmla="*/ 844471 h 1069853"/>
                <a:gd name="connsiteX65" fmla="*/ 286424 w 1628144"/>
                <a:gd name="connsiteY65" fmla="*/ 834961 h 1069853"/>
                <a:gd name="connsiteX66" fmla="*/ 287375 w 1628144"/>
                <a:gd name="connsiteY66" fmla="*/ 834010 h 1069853"/>
                <a:gd name="connsiteX67" fmla="*/ 314020 w 1628144"/>
                <a:gd name="connsiteY67" fmla="*/ 867295 h 1069853"/>
                <a:gd name="connsiteX68" fmla="*/ 367308 w 1628144"/>
                <a:gd name="connsiteY68" fmla="*/ 847324 h 1069853"/>
                <a:gd name="connsiteX69" fmla="*/ 444385 w 1628144"/>
                <a:gd name="connsiteY69" fmla="*/ 953834 h 1069853"/>
                <a:gd name="connsiteX70" fmla="*/ 480545 w 1628144"/>
                <a:gd name="connsiteY70" fmla="*/ 940520 h 1069853"/>
                <a:gd name="connsiteX71" fmla="*/ 497673 w 1628144"/>
                <a:gd name="connsiteY71" fmla="*/ 964295 h 1069853"/>
                <a:gd name="connsiteX72" fmla="*/ 514802 w 1628144"/>
                <a:gd name="connsiteY72" fmla="*/ 1003285 h 1069853"/>
                <a:gd name="connsiteX73" fmla="*/ 628039 w 1628144"/>
                <a:gd name="connsiteY73" fmla="*/ 987118 h 1069853"/>
                <a:gd name="connsiteX74" fmla="*/ 657538 w 1628144"/>
                <a:gd name="connsiteY74" fmla="*/ 1009942 h 1069853"/>
                <a:gd name="connsiteX75" fmla="*/ 720342 w 1628144"/>
                <a:gd name="connsiteY75" fmla="*/ 1024206 h 1069853"/>
                <a:gd name="connsiteX76" fmla="*/ 717487 w 1628144"/>
                <a:gd name="connsiteY76" fmla="*/ 1049883 h 1069853"/>
                <a:gd name="connsiteX77" fmla="*/ 821209 w 1628144"/>
                <a:gd name="connsiteY77" fmla="*/ 1033716 h 1069853"/>
                <a:gd name="connsiteX78" fmla="*/ 930640 w 1628144"/>
                <a:gd name="connsiteY78" fmla="*/ 1069853 h 1069853"/>
                <a:gd name="connsiteX79" fmla="*/ 966800 w 1628144"/>
                <a:gd name="connsiteY79" fmla="*/ 1001383 h 1069853"/>
                <a:gd name="connsiteX80" fmla="*/ 1023894 w 1628144"/>
                <a:gd name="connsiteY80" fmla="*/ 1024206 h 1069853"/>
                <a:gd name="connsiteX81" fmla="*/ 1086698 w 1628144"/>
                <a:gd name="connsiteY81" fmla="*/ 988069 h 1069853"/>
                <a:gd name="connsiteX82" fmla="*/ 1159969 w 1628144"/>
                <a:gd name="connsiteY82" fmla="*/ 1017549 h 1069853"/>
                <a:gd name="connsiteX83" fmla="*/ 1186613 w 1628144"/>
                <a:gd name="connsiteY83" fmla="*/ 1001383 h 1069853"/>
                <a:gd name="connsiteX84" fmla="*/ 1246562 w 1628144"/>
                <a:gd name="connsiteY84" fmla="*/ 914844 h 1069853"/>
                <a:gd name="connsiteX85" fmla="*/ 1313173 w 1628144"/>
                <a:gd name="connsiteY85" fmla="*/ 908187 h 1069853"/>
                <a:gd name="connsiteX86" fmla="*/ 1323640 w 1628144"/>
                <a:gd name="connsiteY86" fmla="*/ 874902 h 1069853"/>
                <a:gd name="connsiteX87" fmla="*/ 1376928 w 1628144"/>
                <a:gd name="connsiteY87" fmla="*/ 901530 h 1069853"/>
                <a:gd name="connsiteX88" fmla="*/ 1386444 w 1628144"/>
                <a:gd name="connsiteY88" fmla="*/ 884412 h 1069853"/>
                <a:gd name="connsiteX89" fmla="*/ 1346478 w 1628144"/>
                <a:gd name="connsiteY89" fmla="*/ 834961 h 1069853"/>
                <a:gd name="connsiteX90" fmla="*/ 1363606 w 1628144"/>
                <a:gd name="connsiteY90" fmla="*/ 801677 h 1069853"/>
                <a:gd name="connsiteX91" fmla="*/ 1419749 w 1628144"/>
                <a:gd name="connsiteY91" fmla="*/ 801677 h 1069853"/>
                <a:gd name="connsiteX92" fmla="*/ 1436877 w 1628144"/>
                <a:gd name="connsiteY92" fmla="*/ 824500 h 1069853"/>
                <a:gd name="connsiteX93" fmla="*/ 1470182 w 1628144"/>
                <a:gd name="connsiteY93" fmla="*/ 824500 h 1069853"/>
                <a:gd name="connsiteX94" fmla="*/ 1519664 w 1628144"/>
                <a:gd name="connsiteY94" fmla="*/ 828304 h 1069853"/>
                <a:gd name="connsiteX95" fmla="*/ 1519664 w 1628144"/>
                <a:gd name="connsiteY95" fmla="*/ 827353 h 1069853"/>
                <a:gd name="connsiteX96" fmla="*/ 1558679 w 1628144"/>
                <a:gd name="connsiteY96" fmla="*/ 836863 h 1069853"/>
                <a:gd name="connsiteX97" fmla="*/ 1568195 w 1628144"/>
                <a:gd name="connsiteY97" fmla="*/ 867295 h 1069853"/>
                <a:gd name="connsiteX98" fmla="*/ 1618628 w 1628144"/>
                <a:gd name="connsiteY98" fmla="*/ 850177 h 1069853"/>
                <a:gd name="connsiteX99" fmla="*/ 1628144 w 1628144"/>
                <a:gd name="connsiteY99" fmla="*/ 800726 h 1069853"/>
                <a:gd name="connsiteX100" fmla="*/ 1592936 w 1628144"/>
                <a:gd name="connsiteY100" fmla="*/ 764589 h 1069853"/>
                <a:gd name="connsiteX0" fmla="*/ 1592936 w 1628144"/>
                <a:gd name="connsiteY0" fmla="*/ 764589 h 1069853"/>
                <a:gd name="connsiteX1" fmla="*/ 1592936 w 1628144"/>
                <a:gd name="connsiteY1" fmla="*/ 764589 h 1069853"/>
                <a:gd name="connsiteX2" fmla="*/ 1612919 w 1628144"/>
                <a:gd name="connsiteY2" fmla="*/ 691363 h 1069853"/>
                <a:gd name="connsiteX3" fmla="*/ 1580565 w 1628144"/>
                <a:gd name="connsiteY3" fmla="*/ 647618 h 1069853"/>
                <a:gd name="connsiteX4" fmla="*/ 1552969 w 1628144"/>
                <a:gd name="connsiteY4" fmla="*/ 651422 h 1069853"/>
                <a:gd name="connsiteX5" fmla="*/ 1496826 w 1628144"/>
                <a:gd name="connsiteY5" fmla="*/ 684706 h 1069853"/>
                <a:gd name="connsiteX6" fmla="*/ 1463521 w 1628144"/>
                <a:gd name="connsiteY6" fmla="*/ 575343 h 1069853"/>
                <a:gd name="connsiteX7" fmla="*/ 1410233 w 1628144"/>
                <a:gd name="connsiteY7" fmla="*/ 587706 h 1069853"/>
                <a:gd name="connsiteX8" fmla="*/ 1386444 w 1628144"/>
                <a:gd name="connsiteY8" fmla="*/ 518285 h 1069853"/>
                <a:gd name="connsiteX9" fmla="*/ 1316979 w 1628144"/>
                <a:gd name="connsiteY9" fmla="*/ 551569 h 1069853"/>
                <a:gd name="connsiteX10" fmla="*/ 1303657 w 1628144"/>
                <a:gd name="connsiteY10" fmla="*/ 518285 h 1069853"/>
                <a:gd name="connsiteX11" fmla="*/ 1270352 w 1628144"/>
                <a:gd name="connsiteY11" fmla="*/ 524941 h 1069853"/>
                <a:gd name="connsiteX12" fmla="*/ 1179952 w 1628144"/>
                <a:gd name="connsiteY12" fmla="*/ 551569 h 1069853"/>
                <a:gd name="connsiteX13" fmla="*/ 1166630 w 1628144"/>
                <a:gd name="connsiteY13" fmla="*/ 591510 h 1069853"/>
                <a:gd name="connsiteX14" fmla="*/ 1163775 w 1628144"/>
                <a:gd name="connsiteY14" fmla="*/ 591510 h 1069853"/>
                <a:gd name="connsiteX15" fmla="*/ 1117148 w 1628144"/>
                <a:gd name="connsiteY15" fmla="*/ 562030 h 1069853"/>
                <a:gd name="connsiteX16" fmla="*/ 1093359 w 1628144"/>
                <a:gd name="connsiteY16" fmla="*/ 498314 h 1069853"/>
                <a:gd name="connsiteX17" fmla="*/ 1053393 w 1628144"/>
                <a:gd name="connsiteY17" fmla="*/ 425088 h 1069853"/>
                <a:gd name="connsiteX18" fmla="*/ 1052441 w 1628144"/>
                <a:gd name="connsiteY18" fmla="*/ 423186 h 1069853"/>
                <a:gd name="connsiteX19" fmla="*/ 1092407 w 1628144"/>
                <a:gd name="connsiteY19" fmla="*/ 346157 h 1069853"/>
                <a:gd name="connsiteX20" fmla="*/ 1099068 w 1628144"/>
                <a:gd name="connsiteY20" fmla="*/ 306216 h 1069853"/>
                <a:gd name="connsiteX21" fmla="*/ 1125713 w 1628144"/>
                <a:gd name="connsiteY21" fmla="*/ 292902 h 1069853"/>
                <a:gd name="connsiteX22" fmla="*/ 1109536 w 1628144"/>
                <a:gd name="connsiteY22" fmla="*/ 272931 h 1069853"/>
                <a:gd name="connsiteX23" fmla="*/ 1061957 w 1628144"/>
                <a:gd name="connsiteY23" fmla="*/ 256765 h 1069853"/>
                <a:gd name="connsiteX24" fmla="*/ 1021991 w 1628144"/>
                <a:gd name="connsiteY24" fmla="*/ 213020 h 1069853"/>
                <a:gd name="connsiteX25" fmla="*/ 1044753 w 1628144"/>
                <a:gd name="connsiteY25" fmla="*/ 183979 h 1069853"/>
                <a:gd name="connsiteX26" fmla="*/ 1075279 w 1628144"/>
                <a:gd name="connsiteY26" fmla="*/ 183539 h 1069853"/>
                <a:gd name="connsiteX27" fmla="*/ 1123001 w 1628144"/>
                <a:gd name="connsiteY27" fmla="*/ 201097 h 1069853"/>
                <a:gd name="connsiteX28" fmla="*/ 1143716 w 1628144"/>
                <a:gd name="connsiteY28" fmla="*/ 179444 h 1069853"/>
                <a:gd name="connsiteX29" fmla="*/ 1131784 w 1628144"/>
                <a:gd name="connsiteY29" fmla="*/ 116971 h 1069853"/>
                <a:gd name="connsiteX30" fmla="*/ 1056248 w 1628144"/>
                <a:gd name="connsiteY30" fmla="*/ 73226 h 1069853"/>
                <a:gd name="connsiteX31" fmla="*/ 1012475 w 1628144"/>
                <a:gd name="connsiteY31" fmla="*/ 79882 h 1069853"/>
                <a:gd name="connsiteX32" fmla="*/ 1002008 w 1628144"/>
                <a:gd name="connsiteY32" fmla="*/ 110314 h 1069853"/>
                <a:gd name="connsiteX33" fmla="*/ 936349 w 1628144"/>
                <a:gd name="connsiteY33" fmla="*/ 66569 h 1069853"/>
                <a:gd name="connsiteX34" fmla="*/ 863078 w 1628144"/>
                <a:gd name="connsiteY34" fmla="*/ 70373 h 1069853"/>
                <a:gd name="connsiteX35" fmla="*/ 832628 w 1628144"/>
                <a:gd name="connsiteY35" fmla="*/ 0 h 1069853"/>
                <a:gd name="connsiteX36" fmla="*/ 762211 w 1628144"/>
                <a:gd name="connsiteY36" fmla="*/ 0 h 1069853"/>
                <a:gd name="connsiteX37" fmla="*/ 768872 w 1628144"/>
                <a:gd name="connsiteY37" fmla="*/ 63716 h 1069853"/>
                <a:gd name="connsiteX38" fmla="*/ 739373 w 1628144"/>
                <a:gd name="connsiteY38" fmla="*/ 136941 h 1069853"/>
                <a:gd name="connsiteX39" fmla="*/ 682279 w 1628144"/>
                <a:gd name="connsiteY39" fmla="*/ 113167 h 1069853"/>
                <a:gd name="connsiteX40" fmla="*/ 642313 w 1628144"/>
                <a:gd name="connsiteY40" fmla="*/ 136941 h 1069853"/>
                <a:gd name="connsiteX41" fmla="*/ 639458 w 1628144"/>
                <a:gd name="connsiteY41" fmla="*/ 116971 h 1069853"/>
                <a:gd name="connsiteX42" fmla="*/ 612814 w 1628144"/>
                <a:gd name="connsiteY42" fmla="*/ 110314 h 1069853"/>
                <a:gd name="connsiteX43" fmla="*/ 549058 w 1628144"/>
                <a:gd name="connsiteY43" fmla="*/ 210167 h 1069853"/>
                <a:gd name="connsiteX44" fmla="*/ 519560 w 1628144"/>
                <a:gd name="connsiteY44" fmla="*/ 213020 h 1069853"/>
                <a:gd name="connsiteX45" fmla="*/ 426305 w 1628144"/>
                <a:gd name="connsiteY45" fmla="*/ 232990 h 1069853"/>
                <a:gd name="connsiteX46" fmla="*/ 409177 w 1628144"/>
                <a:gd name="connsiteY46" fmla="*/ 213020 h 1069853"/>
                <a:gd name="connsiteX47" fmla="*/ 266441 w 1628144"/>
                <a:gd name="connsiteY47" fmla="*/ 286245 h 1069853"/>
                <a:gd name="connsiteX48" fmla="*/ 267392 w 1628144"/>
                <a:gd name="connsiteY48" fmla="*/ 288147 h 1069853"/>
                <a:gd name="connsiteX49" fmla="*/ 196976 w 1628144"/>
                <a:gd name="connsiteY49" fmla="*/ 265324 h 1069853"/>
                <a:gd name="connsiteX50" fmla="*/ 154155 w 1628144"/>
                <a:gd name="connsiteY50" fmla="*/ 274833 h 1069853"/>
                <a:gd name="connsiteX51" fmla="*/ 137027 w 1628144"/>
                <a:gd name="connsiteY51" fmla="*/ 331892 h 1069853"/>
                <a:gd name="connsiteX52" fmla="*/ 97061 w 1628144"/>
                <a:gd name="connsiteY52" fmla="*/ 388951 h 1069853"/>
                <a:gd name="connsiteX53" fmla="*/ 46627 w 1628144"/>
                <a:gd name="connsiteY53" fmla="*/ 385147 h 1069853"/>
                <a:gd name="connsiteX54" fmla="*/ 0 w 1628144"/>
                <a:gd name="connsiteY54" fmla="*/ 435549 h 1069853"/>
                <a:gd name="connsiteX55" fmla="*/ 27596 w 1628144"/>
                <a:gd name="connsiteY55" fmla="*/ 498314 h 1069853"/>
                <a:gd name="connsiteX56" fmla="*/ 40918 w 1628144"/>
                <a:gd name="connsiteY56" fmla="*/ 562030 h 1069853"/>
                <a:gd name="connsiteX57" fmla="*/ 20935 w 1628144"/>
                <a:gd name="connsiteY57" fmla="*/ 647618 h 1069853"/>
                <a:gd name="connsiteX58" fmla="*/ 80884 w 1628144"/>
                <a:gd name="connsiteY58" fmla="*/ 661883 h 1069853"/>
                <a:gd name="connsiteX59" fmla="*/ 83739 w 1628144"/>
                <a:gd name="connsiteY59" fmla="*/ 748422 h 1069853"/>
                <a:gd name="connsiteX60" fmla="*/ 119898 w 1628144"/>
                <a:gd name="connsiteY60" fmla="*/ 781706 h 1069853"/>
                <a:gd name="connsiteX61" fmla="*/ 126559 w 1628144"/>
                <a:gd name="connsiteY61" fmla="*/ 791216 h 1069853"/>
                <a:gd name="connsiteX62" fmla="*/ 196976 w 1628144"/>
                <a:gd name="connsiteY62" fmla="*/ 791216 h 1069853"/>
                <a:gd name="connsiteX63" fmla="*/ 214104 w 1628144"/>
                <a:gd name="connsiteY63" fmla="*/ 828304 h 1069853"/>
                <a:gd name="connsiteX64" fmla="*/ 274053 w 1628144"/>
                <a:gd name="connsiteY64" fmla="*/ 844471 h 1069853"/>
                <a:gd name="connsiteX65" fmla="*/ 286424 w 1628144"/>
                <a:gd name="connsiteY65" fmla="*/ 834961 h 1069853"/>
                <a:gd name="connsiteX66" fmla="*/ 287375 w 1628144"/>
                <a:gd name="connsiteY66" fmla="*/ 834010 h 1069853"/>
                <a:gd name="connsiteX67" fmla="*/ 314020 w 1628144"/>
                <a:gd name="connsiteY67" fmla="*/ 867295 h 1069853"/>
                <a:gd name="connsiteX68" fmla="*/ 367308 w 1628144"/>
                <a:gd name="connsiteY68" fmla="*/ 847324 h 1069853"/>
                <a:gd name="connsiteX69" fmla="*/ 444385 w 1628144"/>
                <a:gd name="connsiteY69" fmla="*/ 953834 h 1069853"/>
                <a:gd name="connsiteX70" fmla="*/ 480545 w 1628144"/>
                <a:gd name="connsiteY70" fmla="*/ 940520 h 1069853"/>
                <a:gd name="connsiteX71" fmla="*/ 497673 w 1628144"/>
                <a:gd name="connsiteY71" fmla="*/ 964295 h 1069853"/>
                <a:gd name="connsiteX72" fmla="*/ 514802 w 1628144"/>
                <a:gd name="connsiteY72" fmla="*/ 1003285 h 1069853"/>
                <a:gd name="connsiteX73" fmla="*/ 628039 w 1628144"/>
                <a:gd name="connsiteY73" fmla="*/ 987118 h 1069853"/>
                <a:gd name="connsiteX74" fmla="*/ 657538 w 1628144"/>
                <a:gd name="connsiteY74" fmla="*/ 1009942 h 1069853"/>
                <a:gd name="connsiteX75" fmla="*/ 720342 w 1628144"/>
                <a:gd name="connsiteY75" fmla="*/ 1024206 h 1069853"/>
                <a:gd name="connsiteX76" fmla="*/ 717487 w 1628144"/>
                <a:gd name="connsiteY76" fmla="*/ 1049883 h 1069853"/>
                <a:gd name="connsiteX77" fmla="*/ 821209 w 1628144"/>
                <a:gd name="connsiteY77" fmla="*/ 1033716 h 1069853"/>
                <a:gd name="connsiteX78" fmla="*/ 930640 w 1628144"/>
                <a:gd name="connsiteY78" fmla="*/ 1069853 h 1069853"/>
                <a:gd name="connsiteX79" fmla="*/ 966800 w 1628144"/>
                <a:gd name="connsiteY79" fmla="*/ 1001383 h 1069853"/>
                <a:gd name="connsiteX80" fmla="*/ 1023894 w 1628144"/>
                <a:gd name="connsiteY80" fmla="*/ 1024206 h 1069853"/>
                <a:gd name="connsiteX81" fmla="*/ 1086698 w 1628144"/>
                <a:gd name="connsiteY81" fmla="*/ 988069 h 1069853"/>
                <a:gd name="connsiteX82" fmla="*/ 1159969 w 1628144"/>
                <a:gd name="connsiteY82" fmla="*/ 1017549 h 1069853"/>
                <a:gd name="connsiteX83" fmla="*/ 1186613 w 1628144"/>
                <a:gd name="connsiteY83" fmla="*/ 1001383 h 1069853"/>
                <a:gd name="connsiteX84" fmla="*/ 1246562 w 1628144"/>
                <a:gd name="connsiteY84" fmla="*/ 914844 h 1069853"/>
                <a:gd name="connsiteX85" fmla="*/ 1313173 w 1628144"/>
                <a:gd name="connsiteY85" fmla="*/ 908187 h 1069853"/>
                <a:gd name="connsiteX86" fmla="*/ 1323640 w 1628144"/>
                <a:gd name="connsiteY86" fmla="*/ 874902 h 1069853"/>
                <a:gd name="connsiteX87" fmla="*/ 1376928 w 1628144"/>
                <a:gd name="connsiteY87" fmla="*/ 901530 h 1069853"/>
                <a:gd name="connsiteX88" fmla="*/ 1386444 w 1628144"/>
                <a:gd name="connsiteY88" fmla="*/ 884412 h 1069853"/>
                <a:gd name="connsiteX89" fmla="*/ 1346478 w 1628144"/>
                <a:gd name="connsiteY89" fmla="*/ 834961 h 1069853"/>
                <a:gd name="connsiteX90" fmla="*/ 1363606 w 1628144"/>
                <a:gd name="connsiteY90" fmla="*/ 801677 h 1069853"/>
                <a:gd name="connsiteX91" fmla="*/ 1419749 w 1628144"/>
                <a:gd name="connsiteY91" fmla="*/ 801677 h 1069853"/>
                <a:gd name="connsiteX92" fmla="*/ 1436877 w 1628144"/>
                <a:gd name="connsiteY92" fmla="*/ 824500 h 1069853"/>
                <a:gd name="connsiteX93" fmla="*/ 1470182 w 1628144"/>
                <a:gd name="connsiteY93" fmla="*/ 824500 h 1069853"/>
                <a:gd name="connsiteX94" fmla="*/ 1519664 w 1628144"/>
                <a:gd name="connsiteY94" fmla="*/ 828304 h 1069853"/>
                <a:gd name="connsiteX95" fmla="*/ 1519664 w 1628144"/>
                <a:gd name="connsiteY95" fmla="*/ 827353 h 1069853"/>
                <a:gd name="connsiteX96" fmla="*/ 1558679 w 1628144"/>
                <a:gd name="connsiteY96" fmla="*/ 836863 h 1069853"/>
                <a:gd name="connsiteX97" fmla="*/ 1568195 w 1628144"/>
                <a:gd name="connsiteY97" fmla="*/ 867295 h 1069853"/>
                <a:gd name="connsiteX98" fmla="*/ 1618628 w 1628144"/>
                <a:gd name="connsiteY98" fmla="*/ 850177 h 1069853"/>
                <a:gd name="connsiteX99" fmla="*/ 1628144 w 1628144"/>
                <a:gd name="connsiteY99" fmla="*/ 800726 h 1069853"/>
                <a:gd name="connsiteX100" fmla="*/ 1592936 w 1628144"/>
                <a:gd name="connsiteY100" fmla="*/ 764589 h 1069853"/>
                <a:gd name="connsiteX0" fmla="*/ 1592936 w 1628144"/>
                <a:gd name="connsiteY0" fmla="*/ 764589 h 1069853"/>
                <a:gd name="connsiteX1" fmla="*/ 1592936 w 1628144"/>
                <a:gd name="connsiteY1" fmla="*/ 764589 h 1069853"/>
                <a:gd name="connsiteX2" fmla="*/ 1612919 w 1628144"/>
                <a:gd name="connsiteY2" fmla="*/ 691363 h 1069853"/>
                <a:gd name="connsiteX3" fmla="*/ 1580565 w 1628144"/>
                <a:gd name="connsiteY3" fmla="*/ 647618 h 1069853"/>
                <a:gd name="connsiteX4" fmla="*/ 1552969 w 1628144"/>
                <a:gd name="connsiteY4" fmla="*/ 651422 h 1069853"/>
                <a:gd name="connsiteX5" fmla="*/ 1496826 w 1628144"/>
                <a:gd name="connsiteY5" fmla="*/ 684706 h 1069853"/>
                <a:gd name="connsiteX6" fmla="*/ 1463521 w 1628144"/>
                <a:gd name="connsiteY6" fmla="*/ 575343 h 1069853"/>
                <a:gd name="connsiteX7" fmla="*/ 1410233 w 1628144"/>
                <a:gd name="connsiteY7" fmla="*/ 587706 h 1069853"/>
                <a:gd name="connsiteX8" fmla="*/ 1386444 w 1628144"/>
                <a:gd name="connsiteY8" fmla="*/ 518285 h 1069853"/>
                <a:gd name="connsiteX9" fmla="*/ 1316979 w 1628144"/>
                <a:gd name="connsiteY9" fmla="*/ 551569 h 1069853"/>
                <a:gd name="connsiteX10" fmla="*/ 1303657 w 1628144"/>
                <a:gd name="connsiteY10" fmla="*/ 518285 h 1069853"/>
                <a:gd name="connsiteX11" fmla="*/ 1270352 w 1628144"/>
                <a:gd name="connsiteY11" fmla="*/ 524941 h 1069853"/>
                <a:gd name="connsiteX12" fmla="*/ 1179952 w 1628144"/>
                <a:gd name="connsiteY12" fmla="*/ 551569 h 1069853"/>
                <a:gd name="connsiteX13" fmla="*/ 1166630 w 1628144"/>
                <a:gd name="connsiteY13" fmla="*/ 591510 h 1069853"/>
                <a:gd name="connsiteX14" fmla="*/ 1163775 w 1628144"/>
                <a:gd name="connsiteY14" fmla="*/ 591510 h 1069853"/>
                <a:gd name="connsiteX15" fmla="*/ 1117148 w 1628144"/>
                <a:gd name="connsiteY15" fmla="*/ 562030 h 1069853"/>
                <a:gd name="connsiteX16" fmla="*/ 1093359 w 1628144"/>
                <a:gd name="connsiteY16" fmla="*/ 498314 h 1069853"/>
                <a:gd name="connsiteX17" fmla="*/ 1053393 w 1628144"/>
                <a:gd name="connsiteY17" fmla="*/ 425088 h 1069853"/>
                <a:gd name="connsiteX18" fmla="*/ 1052441 w 1628144"/>
                <a:gd name="connsiteY18" fmla="*/ 423186 h 1069853"/>
                <a:gd name="connsiteX19" fmla="*/ 1092407 w 1628144"/>
                <a:gd name="connsiteY19" fmla="*/ 346157 h 1069853"/>
                <a:gd name="connsiteX20" fmla="*/ 1099068 w 1628144"/>
                <a:gd name="connsiteY20" fmla="*/ 306216 h 1069853"/>
                <a:gd name="connsiteX21" fmla="*/ 1125713 w 1628144"/>
                <a:gd name="connsiteY21" fmla="*/ 292902 h 1069853"/>
                <a:gd name="connsiteX22" fmla="*/ 1109536 w 1628144"/>
                <a:gd name="connsiteY22" fmla="*/ 272931 h 1069853"/>
                <a:gd name="connsiteX23" fmla="*/ 1070445 w 1628144"/>
                <a:gd name="connsiteY23" fmla="*/ 252521 h 1069853"/>
                <a:gd name="connsiteX24" fmla="*/ 1021991 w 1628144"/>
                <a:gd name="connsiteY24" fmla="*/ 213020 h 1069853"/>
                <a:gd name="connsiteX25" fmla="*/ 1044753 w 1628144"/>
                <a:gd name="connsiteY25" fmla="*/ 183979 h 1069853"/>
                <a:gd name="connsiteX26" fmla="*/ 1075279 w 1628144"/>
                <a:gd name="connsiteY26" fmla="*/ 183539 h 1069853"/>
                <a:gd name="connsiteX27" fmla="*/ 1123001 w 1628144"/>
                <a:gd name="connsiteY27" fmla="*/ 201097 h 1069853"/>
                <a:gd name="connsiteX28" fmla="*/ 1143716 w 1628144"/>
                <a:gd name="connsiteY28" fmla="*/ 179444 h 1069853"/>
                <a:gd name="connsiteX29" fmla="*/ 1131784 w 1628144"/>
                <a:gd name="connsiteY29" fmla="*/ 116971 h 1069853"/>
                <a:gd name="connsiteX30" fmla="*/ 1056248 w 1628144"/>
                <a:gd name="connsiteY30" fmla="*/ 73226 h 1069853"/>
                <a:gd name="connsiteX31" fmla="*/ 1012475 w 1628144"/>
                <a:gd name="connsiteY31" fmla="*/ 79882 h 1069853"/>
                <a:gd name="connsiteX32" fmla="*/ 1002008 w 1628144"/>
                <a:gd name="connsiteY32" fmla="*/ 110314 h 1069853"/>
                <a:gd name="connsiteX33" fmla="*/ 936349 w 1628144"/>
                <a:gd name="connsiteY33" fmla="*/ 66569 h 1069853"/>
                <a:gd name="connsiteX34" fmla="*/ 863078 w 1628144"/>
                <a:gd name="connsiteY34" fmla="*/ 70373 h 1069853"/>
                <a:gd name="connsiteX35" fmla="*/ 832628 w 1628144"/>
                <a:gd name="connsiteY35" fmla="*/ 0 h 1069853"/>
                <a:gd name="connsiteX36" fmla="*/ 762211 w 1628144"/>
                <a:gd name="connsiteY36" fmla="*/ 0 h 1069853"/>
                <a:gd name="connsiteX37" fmla="*/ 768872 w 1628144"/>
                <a:gd name="connsiteY37" fmla="*/ 63716 h 1069853"/>
                <a:gd name="connsiteX38" fmla="*/ 739373 w 1628144"/>
                <a:gd name="connsiteY38" fmla="*/ 136941 h 1069853"/>
                <a:gd name="connsiteX39" fmla="*/ 682279 w 1628144"/>
                <a:gd name="connsiteY39" fmla="*/ 113167 h 1069853"/>
                <a:gd name="connsiteX40" fmla="*/ 642313 w 1628144"/>
                <a:gd name="connsiteY40" fmla="*/ 136941 h 1069853"/>
                <a:gd name="connsiteX41" fmla="*/ 639458 w 1628144"/>
                <a:gd name="connsiteY41" fmla="*/ 116971 h 1069853"/>
                <a:gd name="connsiteX42" fmla="*/ 612814 w 1628144"/>
                <a:gd name="connsiteY42" fmla="*/ 110314 h 1069853"/>
                <a:gd name="connsiteX43" fmla="*/ 549058 w 1628144"/>
                <a:gd name="connsiteY43" fmla="*/ 210167 h 1069853"/>
                <a:gd name="connsiteX44" fmla="*/ 519560 w 1628144"/>
                <a:gd name="connsiteY44" fmla="*/ 213020 h 1069853"/>
                <a:gd name="connsiteX45" fmla="*/ 426305 w 1628144"/>
                <a:gd name="connsiteY45" fmla="*/ 232990 h 1069853"/>
                <a:gd name="connsiteX46" fmla="*/ 409177 w 1628144"/>
                <a:gd name="connsiteY46" fmla="*/ 213020 h 1069853"/>
                <a:gd name="connsiteX47" fmla="*/ 266441 w 1628144"/>
                <a:gd name="connsiteY47" fmla="*/ 286245 h 1069853"/>
                <a:gd name="connsiteX48" fmla="*/ 267392 w 1628144"/>
                <a:gd name="connsiteY48" fmla="*/ 288147 h 1069853"/>
                <a:gd name="connsiteX49" fmla="*/ 196976 w 1628144"/>
                <a:gd name="connsiteY49" fmla="*/ 265324 h 1069853"/>
                <a:gd name="connsiteX50" fmla="*/ 154155 w 1628144"/>
                <a:gd name="connsiteY50" fmla="*/ 274833 h 1069853"/>
                <a:gd name="connsiteX51" fmla="*/ 137027 w 1628144"/>
                <a:gd name="connsiteY51" fmla="*/ 331892 h 1069853"/>
                <a:gd name="connsiteX52" fmla="*/ 97061 w 1628144"/>
                <a:gd name="connsiteY52" fmla="*/ 388951 h 1069853"/>
                <a:gd name="connsiteX53" fmla="*/ 46627 w 1628144"/>
                <a:gd name="connsiteY53" fmla="*/ 385147 h 1069853"/>
                <a:gd name="connsiteX54" fmla="*/ 0 w 1628144"/>
                <a:gd name="connsiteY54" fmla="*/ 435549 h 1069853"/>
                <a:gd name="connsiteX55" fmla="*/ 27596 w 1628144"/>
                <a:gd name="connsiteY55" fmla="*/ 498314 h 1069853"/>
                <a:gd name="connsiteX56" fmla="*/ 40918 w 1628144"/>
                <a:gd name="connsiteY56" fmla="*/ 562030 h 1069853"/>
                <a:gd name="connsiteX57" fmla="*/ 20935 w 1628144"/>
                <a:gd name="connsiteY57" fmla="*/ 647618 h 1069853"/>
                <a:gd name="connsiteX58" fmla="*/ 80884 w 1628144"/>
                <a:gd name="connsiteY58" fmla="*/ 661883 h 1069853"/>
                <a:gd name="connsiteX59" fmla="*/ 83739 w 1628144"/>
                <a:gd name="connsiteY59" fmla="*/ 748422 h 1069853"/>
                <a:gd name="connsiteX60" fmla="*/ 119898 w 1628144"/>
                <a:gd name="connsiteY60" fmla="*/ 781706 h 1069853"/>
                <a:gd name="connsiteX61" fmla="*/ 126559 w 1628144"/>
                <a:gd name="connsiteY61" fmla="*/ 791216 h 1069853"/>
                <a:gd name="connsiteX62" fmla="*/ 196976 w 1628144"/>
                <a:gd name="connsiteY62" fmla="*/ 791216 h 1069853"/>
                <a:gd name="connsiteX63" fmla="*/ 214104 w 1628144"/>
                <a:gd name="connsiteY63" fmla="*/ 828304 h 1069853"/>
                <a:gd name="connsiteX64" fmla="*/ 274053 w 1628144"/>
                <a:gd name="connsiteY64" fmla="*/ 844471 h 1069853"/>
                <a:gd name="connsiteX65" fmla="*/ 286424 w 1628144"/>
                <a:gd name="connsiteY65" fmla="*/ 834961 h 1069853"/>
                <a:gd name="connsiteX66" fmla="*/ 287375 w 1628144"/>
                <a:gd name="connsiteY66" fmla="*/ 834010 h 1069853"/>
                <a:gd name="connsiteX67" fmla="*/ 314020 w 1628144"/>
                <a:gd name="connsiteY67" fmla="*/ 867295 h 1069853"/>
                <a:gd name="connsiteX68" fmla="*/ 367308 w 1628144"/>
                <a:gd name="connsiteY68" fmla="*/ 847324 h 1069853"/>
                <a:gd name="connsiteX69" fmla="*/ 444385 w 1628144"/>
                <a:gd name="connsiteY69" fmla="*/ 953834 h 1069853"/>
                <a:gd name="connsiteX70" fmla="*/ 480545 w 1628144"/>
                <a:gd name="connsiteY70" fmla="*/ 940520 h 1069853"/>
                <a:gd name="connsiteX71" fmla="*/ 497673 w 1628144"/>
                <a:gd name="connsiteY71" fmla="*/ 964295 h 1069853"/>
                <a:gd name="connsiteX72" fmla="*/ 514802 w 1628144"/>
                <a:gd name="connsiteY72" fmla="*/ 1003285 h 1069853"/>
                <a:gd name="connsiteX73" fmla="*/ 628039 w 1628144"/>
                <a:gd name="connsiteY73" fmla="*/ 987118 h 1069853"/>
                <a:gd name="connsiteX74" fmla="*/ 657538 w 1628144"/>
                <a:gd name="connsiteY74" fmla="*/ 1009942 h 1069853"/>
                <a:gd name="connsiteX75" fmla="*/ 720342 w 1628144"/>
                <a:gd name="connsiteY75" fmla="*/ 1024206 h 1069853"/>
                <a:gd name="connsiteX76" fmla="*/ 717487 w 1628144"/>
                <a:gd name="connsiteY76" fmla="*/ 1049883 h 1069853"/>
                <a:gd name="connsiteX77" fmla="*/ 821209 w 1628144"/>
                <a:gd name="connsiteY77" fmla="*/ 1033716 h 1069853"/>
                <a:gd name="connsiteX78" fmla="*/ 930640 w 1628144"/>
                <a:gd name="connsiteY78" fmla="*/ 1069853 h 1069853"/>
                <a:gd name="connsiteX79" fmla="*/ 966800 w 1628144"/>
                <a:gd name="connsiteY79" fmla="*/ 1001383 h 1069853"/>
                <a:gd name="connsiteX80" fmla="*/ 1023894 w 1628144"/>
                <a:gd name="connsiteY80" fmla="*/ 1024206 h 1069853"/>
                <a:gd name="connsiteX81" fmla="*/ 1086698 w 1628144"/>
                <a:gd name="connsiteY81" fmla="*/ 988069 h 1069853"/>
                <a:gd name="connsiteX82" fmla="*/ 1159969 w 1628144"/>
                <a:gd name="connsiteY82" fmla="*/ 1017549 h 1069853"/>
                <a:gd name="connsiteX83" fmla="*/ 1186613 w 1628144"/>
                <a:gd name="connsiteY83" fmla="*/ 1001383 h 1069853"/>
                <a:gd name="connsiteX84" fmla="*/ 1246562 w 1628144"/>
                <a:gd name="connsiteY84" fmla="*/ 914844 h 1069853"/>
                <a:gd name="connsiteX85" fmla="*/ 1313173 w 1628144"/>
                <a:gd name="connsiteY85" fmla="*/ 908187 h 1069853"/>
                <a:gd name="connsiteX86" fmla="*/ 1323640 w 1628144"/>
                <a:gd name="connsiteY86" fmla="*/ 874902 h 1069853"/>
                <a:gd name="connsiteX87" fmla="*/ 1376928 w 1628144"/>
                <a:gd name="connsiteY87" fmla="*/ 901530 h 1069853"/>
                <a:gd name="connsiteX88" fmla="*/ 1386444 w 1628144"/>
                <a:gd name="connsiteY88" fmla="*/ 884412 h 1069853"/>
                <a:gd name="connsiteX89" fmla="*/ 1346478 w 1628144"/>
                <a:gd name="connsiteY89" fmla="*/ 834961 h 1069853"/>
                <a:gd name="connsiteX90" fmla="*/ 1363606 w 1628144"/>
                <a:gd name="connsiteY90" fmla="*/ 801677 h 1069853"/>
                <a:gd name="connsiteX91" fmla="*/ 1419749 w 1628144"/>
                <a:gd name="connsiteY91" fmla="*/ 801677 h 1069853"/>
                <a:gd name="connsiteX92" fmla="*/ 1436877 w 1628144"/>
                <a:gd name="connsiteY92" fmla="*/ 824500 h 1069853"/>
                <a:gd name="connsiteX93" fmla="*/ 1470182 w 1628144"/>
                <a:gd name="connsiteY93" fmla="*/ 824500 h 1069853"/>
                <a:gd name="connsiteX94" fmla="*/ 1519664 w 1628144"/>
                <a:gd name="connsiteY94" fmla="*/ 828304 h 1069853"/>
                <a:gd name="connsiteX95" fmla="*/ 1519664 w 1628144"/>
                <a:gd name="connsiteY95" fmla="*/ 827353 h 1069853"/>
                <a:gd name="connsiteX96" fmla="*/ 1558679 w 1628144"/>
                <a:gd name="connsiteY96" fmla="*/ 836863 h 1069853"/>
                <a:gd name="connsiteX97" fmla="*/ 1568195 w 1628144"/>
                <a:gd name="connsiteY97" fmla="*/ 867295 h 1069853"/>
                <a:gd name="connsiteX98" fmla="*/ 1618628 w 1628144"/>
                <a:gd name="connsiteY98" fmla="*/ 850177 h 1069853"/>
                <a:gd name="connsiteX99" fmla="*/ 1628144 w 1628144"/>
                <a:gd name="connsiteY99" fmla="*/ 800726 h 1069853"/>
                <a:gd name="connsiteX100" fmla="*/ 1592936 w 1628144"/>
                <a:gd name="connsiteY100" fmla="*/ 764589 h 1069853"/>
                <a:gd name="connsiteX0" fmla="*/ 1592936 w 1628144"/>
                <a:gd name="connsiteY0" fmla="*/ 764589 h 1069853"/>
                <a:gd name="connsiteX1" fmla="*/ 1592936 w 1628144"/>
                <a:gd name="connsiteY1" fmla="*/ 764589 h 1069853"/>
                <a:gd name="connsiteX2" fmla="*/ 1612919 w 1628144"/>
                <a:gd name="connsiteY2" fmla="*/ 691363 h 1069853"/>
                <a:gd name="connsiteX3" fmla="*/ 1580565 w 1628144"/>
                <a:gd name="connsiteY3" fmla="*/ 647618 h 1069853"/>
                <a:gd name="connsiteX4" fmla="*/ 1552969 w 1628144"/>
                <a:gd name="connsiteY4" fmla="*/ 651422 h 1069853"/>
                <a:gd name="connsiteX5" fmla="*/ 1496826 w 1628144"/>
                <a:gd name="connsiteY5" fmla="*/ 684706 h 1069853"/>
                <a:gd name="connsiteX6" fmla="*/ 1463521 w 1628144"/>
                <a:gd name="connsiteY6" fmla="*/ 575343 h 1069853"/>
                <a:gd name="connsiteX7" fmla="*/ 1410233 w 1628144"/>
                <a:gd name="connsiteY7" fmla="*/ 587706 h 1069853"/>
                <a:gd name="connsiteX8" fmla="*/ 1386444 w 1628144"/>
                <a:gd name="connsiteY8" fmla="*/ 518285 h 1069853"/>
                <a:gd name="connsiteX9" fmla="*/ 1316979 w 1628144"/>
                <a:gd name="connsiteY9" fmla="*/ 551569 h 1069853"/>
                <a:gd name="connsiteX10" fmla="*/ 1303657 w 1628144"/>
                <a:gd name="connsiteY10" fmla="*/ 518285 h 1069853"/>
                <a:gd name="connsiteX11" fmla="*/ 1270352 w 1628144"/>
                <a:gd name="connsiteY11" fmla="*/ 524941 h 1069853"/>
                <a:gd name="connsiteX12" fmla="*/ 1179952 w 1628144"/>
                <a:gd name="connsiteY12" fmla="*/ 551569 h 1069853"/>
                <a:gd name="connsiteX13" fmla="*/ 1166630 w 1628144"/>
                <a:gd name="connsiteY13" fmla="*/ 591510 h 1069853"/>
                <a:gd name="connsiteX14" fmla="*/ 1163775 w 1628144"/>
                <a:gd name="connsiteY14" fmla="*/ 591510 h 1069853"/>
                <a:gd name="connsiteX15" fmla="*/ 1117148 w 1628144"/>
                <a:gd name="connsiteY15" fmla="*/ 562030 h 1069853"/>
                <a:gd name="connsiteX16" fmla="*/ 1093359 w 1628144"/>
                <a:gd name="connsiteY16" fmla="*/ 498314 h 1069853"/>
                <a:gd name="connsiteX17" fmla="*/ 1053393 w 1628144"/>
                <a:gd name="connsiteY17" fmla="*/ 425088 h 1069853"/>
                <a:gd name="connsiteX18" fmla="*/ 1052441 w 1628144"/>
                <a:gd name="connsiteY18" fmla="*/ 423186 h 1069853"/>
                <a:gd name="connsiteX19" fmla="*/ 1092407 w 1628144"/>
                <a:gd name="connsiteY19" fmla="*/ 346157 h 1069853"/>
                <a:gd name="connsiteX20" fmla="*/ 1105434 w 1628144"/>
                <a:gd name="connsiteY20" fmla="*/ 312582 h 1069853"/>
                <a:gd name="connsiteX21" fmla="*/ 1125713 w 1628144"/>
                <a:gd name="connsiteY21" fmla="*/ 292902 h 1069853"/>
                <a:gd name="connsiteX22" fmla="*/ 1109536 w 1628144"/>
                <a:gd name="connsiteY22" fmla="*/ 272931 h 1069853"/>
                <a:gd name="connsiteX23" fmla="*/ 1070445 w 1628144"/>
                <a:gd name="connsiteY23" fmla="*/ 252521 h 1069853"/>
                <a:gd name="connsiteX24" fmla="*/ 1021991 w 1628144"/>
                <a:gd name="connsiteY24" fmla="*/ 213020 h 1069853"/>
                <a:gd name="connsiteX25" fmla="*/ 1044753 w 1628144"/>
                <a:gd name="connsiteY25" fmla="*/ 183979 h 1069853"/>
                <a:gd name="connsiteX26" fmla="*/ 1075279 w 1628144"/>
                <a:gd name="connsiteY26" fmla="*/ 183539 h 1069853"/>
                <a:gd name="connsiteX27" fmla="*/ 1123001 w 1628144"/>
                <a:gd name="connsiteY27" fmla="*/ 201097 h 1069853"/>
                <a:gd name="connsiteX28" fmla="*/ 1143716 w 1628144"/>
                <a:gd name="connsiteY28" fmla="*/ 179444 h 1069853"/>
                <a:gd name="connsiteX29" fmla="*/ 1131784 w 1628144"/>
                <a:gd name="connsiteY29" fmla="*/ 116971 h 1069853"/>
                <a:gd name="connsiteX30" fmla="*/ 1056248 w 1628144"/>
                <a:gd name="connsiteY30" fmla="*/ 73226 h 1069853"/>
                <a:gd name="connsiteX31" fmla="*/ 1012475 w 1628144"/>
                <a:gd name="connsiteY31" fmla="*/ 79882 h 1069853"/>
                <a:gd name="connsiteX32" fmla="*/ 1002008 w 1628144"/>
                <a:gd name="connsiteY32" fmla="*/ 110314 h 1069853"/>
                <a:gd name="connsiteX33" fmla="*/ 936349 w 1628144"/>
                <a:gd name="connsiteY33" fmla="*/ 66569 h 1069853"/>
                <a:gd name="connsiteX34" fmla="*/ 863078 w 1628144"/>
                <a:gd name="connsiteY34" fmla="*/ 70373 h 1069853"/>
                <a:gd name="connsiteX35" fmla="*/ 832628 w 1628144"/>
                <a:gd name="connsiteY35" fmla="*/ 0 h 1069853"/>
                <a:gd name="connsiteX36" fmla="*/ 762211 w 1628144"/>
                <a:gd name="connsiteY36" fmla="*/ 0 h 1069853"/>
                <a:gd name="connsiteX37" fmla="*/ 768872 w 1628144"/>
                <a:gd name="connsiteY37" fmla="*/ 63716 h 1069853"/>
                <a:gd name="connsiteX38" fmla="*/ 739373 w 1628144"/>
                <a:gd name="connsiteY38" fmla="*/ 136941 h 1069853"/>
                <a:gd name="connsiteX39" fmla="*/ 682279 w 1628144"/>
                <a:gd name="connsiteY39" fmla="*/ 113167 h 1069853"/>
                <a:gd name="connsiteX40" fmla="*/ 642313 w 1628144"/>
                <a:gd name="connsiteY40" fmla="*/ 136941 h 1069853"/>
                <a:gd name="connsiteX41" fmla="*/ 639458 w 1628144"/>
                <a:gd name="connsiteY41" fmla="*/ 116971 h 1069853"/>
                <a:gd name="connsiteX42" fmla="*/ 612814 w 1628144"/>
                <a:gd name="connsiteY42" fmla="*/ 110314 h 1069853"/>
                <a:gd name="connsiteX43" fmla="*/ 549058 w 1628144"/>
                <a:gd name="connsiteY43" fmla="*/ 210167 h 1069853"/>
                <a:gd name="connsiteX44" fmla="*/ 519560 w 1628144"/>
                <a:gd name="connsiteY44" fmla="*/ 213020 h 1069853"/>
                <a:gd name="connsiteX45" fmla="*/ 426305 w 1628144"/>
                <a:gd name="connsiteY45" fmla="*/ 232990 h 1069853"/>
                <a:gd name="connsiteX46" fmla="*/ 409177 w 1628144"/>
                <a:gd name="connsiteY46" fmla="*/ 213020 h 1069853"/>
                <a:gd name="connsiteX47" fmla="*/ 266441 w 1628144"/>
                <a:gd name="connsiteY47" fmla="*/ 286245 h 1069853"/>
                <a:gd name="connsiteX48" fmla="*/ 267392 w 1628144"/>
                <a:gd name="connsiteY48" fmla="*/ 288147 h 1069853"/>
                <a:gd name="connsiteX49" fmla="*/ 196976 w 1628144"/>
                <a:gd name="connsiteY49" fmla="*/ 265324 h 1069853"/>
                <a:gd name="connsiteX50" fmla="*/ 154155 w 1628144"/>
                <a:gd name="connsiteY50" fmla="*/ 274833 h 1069853"/>
                <a:gd name="connsiteX51" fmla="*/ 137027 w 1628144"/>
                <a:gd name="connsiteY51" fmla="*/ 331892 h 1069853"/>
                <a:gd name="connsiteX52" fmla="*/ 97061 w 1628144"/>
                <a:gd name="connsiteY52" fmla="*/ 388951 h 1069853"/>
                <a:gd name="connsiteX53" fmla="*/ 46627 w 1628144"/>
                <a:gd name="connsiteY53" fmla="*/ 385147 h 1069853"/>
                <a:gd name="connsiteX54" fmla="*/ 0 w 1628144"/>
                <a:gd name="connsiteY54" fmla="*/ 435549 h 1069853"/>
                <a:gd name="connsiteX55" fmla="*/ 27596 w 1628144"/>
                <a:gd name="connsiteY55" fmla="*/ 498314 h 1069853"/>
                <a:gd name="connsiteX56" fmla="*/ 40918 w 1628144"/>
                <a:gd name="connsiteY56" fmla="*/ 562030 h 1069853"/>
                <a:gd name="connsiteX57" fmla="*/ 20935 w 1628144"/>
                <a:gd name="connsiteY57" fmla="*/ 647618 h 1069853"/>
                <a:gd name="connsiteX58" fmla="*/ 80884 w 1628144"/>
                <a:gd name="connsiteY58" fmla="*/ 661883 h 1069853"/>
                <a:gd name="connsiteX59" fmla="*/ 83739 w 1628144"/>
                <a:gd name="connsiteY59" fmla="*/ 748422 h 1069853"/>
                <a:gd name="connsiteX60" fmla="*/ 119898 w 1628144"/>
                <a:gd name="connsiteY60" fmla="*/ 781706 h 1069853"/>
                <a:gd name="connsiteX61" fmla="*/ 126559 w 1628144"/>
                <a:gd name="connsiteY61" fmla="*/ 791216 h 1069853"/>
                <a:gd name="connsiteX62" fmla="*/ 196976 w 1628144"/>
                <a:gd name="connsiteY62" fmla="*/ 791216 h 1069853"/>
                <a:gd name="connsiteX63" fmla="*/ 214104 w 1628144"/>
                <a:gd name="connsiteY63" fmla="*/ 828304 h 1069853"/>
                <a:gd name="connsiteX64" fmla="*/ 274053 w 1628144"/>
                <a:gd name="connsiteY64" fmla="*/ 844471 h 1069853"/>
                <a:gd name="connsiteX65" fmla="*/ 286424 w 1628144"/>
                <a:gd name="connsiteY65" fmla="*/ 834961 h 1069853"/>
                <a:gd name="connsiteX66" fmla="*/ 287375 w 1628144"/>
                <a:gd name="connsiteY66" fmla="*/ 834010 h 1069853"/>
                <a:gd name="connsiteX67" fmla="*/ 314020 w 1628144"/>
                <a:gd name="connsiteY67" fmla="*/ 867295 h 1069853"/>
                <a:gd name="connsiteX68" fmla="*/ 367308 w 1628144"/>
                <a:gd name="connsiteY68" fmla="*/ 847324 h 1069853"/>
                <a:gd name="connsiteX69" fmla="*/ 444385 w 1628144"/>
                <a:gd name="connsiteY69" fmla="*/ 953834 h 1069853"/>
                <a:gd name="connsiteX70" fmla="*/ 480545 w 1628144"/>
                <a:gd name="connsiteY70" fmla="*/ 940520 h 1069853"/>
                <a:gd name="connsiteX71" fmla="*/ 497673 w 1628144"/>
                <a:gd name="connsiteY71" fmla="*/ 964295 h 1069853"/>
                <a:gd name="connsiteX72" fmla="*/ 514802 w 1628144"/>
                <a:gd name="connsiteY72" fmla="*/ 1003285 h 1069853"/>
                <a:gd name="connsiteX73" fmla="*/ 628039 w 1628144"/>
                <a:gd name="connsiteY73" fmla="*/ 987118 h 1069853"/>
                <a:gd name="connsiteX74" fmla="*/ 657538 w 1628144"/>
                <a:gd name="connsiteY74" fmla="*/ 1009942 h 1069853"/>
                <a:gd name="connsiteX75" fmla="*/ 720342 w 1628144"/>
                <a:gd name="connsiteY75" fmla="*/ 1024206 h 1069853"/>
                <a:gd name="connsiteX76" fmla="*/ 717487 w 1628144"/>
                <a:gd name="connsiteY76" fmla="*/ 1049883 h 1069853"/>
                <a:gd name="connsiteX77" fmla="*/ 821209 w 1628144"/>
                <a:gd name="connsiteY77" fmla="*/ 1033716 h 1069853"/>
                <a:gd name="connsiteX78" fmla="*/ 930640 w 1628144"/>
                <a:gd name="connsiteY78" fmla="*/ 1069853 h 1069853"/>
                <a:gd name="connsiteX79" fmla="*/ 966800 w 1628144"/>
                <a:gd name="connsiteY79" fmla="*/ 1001383 h 1069853"/>
                <a:gd name="connsiteX80" fmla="*/ 1023894 w 1628144"/>
                <a:gd name="connsiteY80" fmla="*/ 1024206 h 1069853"/>
                <a:gd name="connsiteX81" fmla="*/ 1086698 w 1628144"/>
                <a:gd name="connsiteY81" fmla="*/ 988069 h 1069853"/>
                <a:gd name="connsiteX82" fmla="*/ 1159969 w 1628144"/>
                <a:gd name="connsiteY82" fmla="*/ 1017549 h 1069853"/>
                <a:gd name="connsiteX83" fmla="*/ 1186613 w 1628144"/>
                <a:gd name="connsiteY83" fmla="*/ 1001383 h 1069853"/>
                <a:gd name="connsiteX84" fmla="*/ 1246562 w 1628144"/>
                <a:gd name="connsiteY84" fmla="*/ 914844 h 1069853"/>
                <a:gd name="connsiteX85" fmla="*/ 1313173 w 1628144"/>
                <a:gd name="connsiteY85" fmla="*/ 908187 h 1069853"/>
                <a:gd name="connsiteX86" fmla="*/ 1323640 w 1628144"/>
                <a:gd name="connsiteY86" fmla="*/ 874902 h 1069853"/>
                <a:gd name="connsiteX87" fmla="*/ 1376928 w 1628144"/>
                <a:gd name="connsiteY87" fmla="*/ 901530 h 1069853"/>
                <a:gd name="connsiteX88" fmla="*/ 1386444 w 1628144"/>
                <a:gd name="connsiteY88" fmla="*/ 884412 h 1069853"/>
                <a:gd name="connsiteX89" fmla="*/ 1346478 w 1628144"/>
                <a:gd name="connsiteY89" fmla="*/ 834961 h 1069853"/>
                <a:gd name="connsiteX90" fmla="*/ 1363606 w 1628144"/>
                <a:gd name="connsiteY90" fmla="*/ 801677 h 1069853"/>
                <a:gd name="connsiteX91" fmla="*/ 1419749 w 1628144"/>
                <a:gd name="connsiteY91" fmla="*/ 801677 h 1069853"/>
                <a:gd name="connsiteX92" fmla="*/ 1436877 w 1628144"/>
                <a:gd name="connsiteY92" fmla="*/ 824500 h 1069853"/>
                <a:gd name="connsiteX93" fmla="*/ 1470182 w 1628144"/>
                <a:gd name="connsiteY93" fmla="*/ 824500 h 1069853"/>
                <a:gd name="connsiteX94" fmla="*/ 1519664 w 1628144"/>
                <a:gd name="connsiteY94" fmla="*/ 828304 h 1069853"/>
                <a:gd name="connsiteX95" fmla="*/ 1519664 w 1628144"/>
                <a:gd name="connsiteY95" fmla="*/ 827353 h 1069853"/>
                <a:gd name="connsiteX96" fmla="*/ 1558679 w 1628144"/>
                <a:gd name="connsiteY96" fmla="*/ 836863 h 1069853"/>
                <a:gd name="connsiteX97" fmla="*/ 1568195 w 1628144"/>
                <a:gd name="connsiteY97" fmla="*/ 867295 h 1069853"/>
                <a:gd name="connsiteX98" fmla="*/ 1618628 w 1628144"/>
                <a:gd name="connsiteY98" fmla="*/ 850177 h 1069853"/>
                <a:gd name="connsiteX99" fmla="*/ 1628144 w 1628144"/>
                <a:gd name="connsiteY99" fmla="*/ 800726 h 1069853"/>
                <a:gd name="connsiteX100" fmla="*/ 1592936 w 1628144"/>
                <a:gd name="connsiteY100" fmla="*/ 764589 h 1069853"/>
                <a:gd name="connsiteX0" fmla="*/ 1592936 w 1628144"/>
                <a:gd name="connsiteY0" fmla="*/ 764589 h 1069853"/>
                <a:gd name="connsiteX1" fmla="*/ 1592936 w 1628144"/>
                <a:gd name="connsiteY1" fmla="*/ 764589 h 1069853"/>
                <a:gd name="connsiteX2" fmla="*/ 1612919 w 1628144"/>
                <a:gd name="connsiteY2" fmla="*/ 691363 h 1069853"/>
                <a:gd name="connsiteX3" fmla="*/ 1580565 w 1628144"/>
                <a:gd name="connsiteY3" fmla="*/ 647618 h 1069853"/>
                <a:gd name="connsiteX4" fmla="*/ 1552969 w 1628144"/>
                <a:gd name="connsiteY4" fmla="*/ 651422 h 1069853"/>
                <a:gd name="connsiteX5" fmla="*/ 1496826 w 1628144"/>
                <a:gd name="connsiteY5" fmla="*/ 684706 h 1069853"/>
                <a:gd name="connsiteX6" fmla="*/ 1463521 w 1628144"/>
                <a:gd name="connsiteY6" fmla="*/ 575343 h 1069853"/>
                <a:gd name="connsiteX7" fmla="*/ 1410233 w 1628144"/>
                <a:gd name="connsiteY7" fmla="*/ 587706 h 1069853"/>
                <a:gd name="connsiteX8" fmla="*/ 1386444 w 1628144"/>
                <a:gd name="connsiteY8" fmla="*/ 518285 h 1069853"/>
                <a:gd name="connsiteX9" fmla="*/ 1316979 w 1628144"/>
                <a:gd name="connsiteY9" fmla="*/ 551569 h 1069853"/>
                <a:gd name="connsiteX10" fmla="*/ 1303657 w 1628144"/>
                <a:gd name="connsiteY10" fmla="*/ 518285 h 1069853"/>
                <a:gd name="connsiteX11" fmla="*/ 1270352 w 1628144"/>
                <a:gd name="connsiteY11" fmla="*/ 524941 h 1069853"/>
                <a:gd name="connsiteX12" fmla="*/ 1179952 w 1628144"/>
                <a:gd name="connsiteY12" fmla="*/ 551569 h 1069853"/>
                <a:gd name="connsiteX13" fmla="*/ 1166630 w 1628144"/>
                <a:gd name="connsiteY13" fmla="*/ 591510 h 1069853"/>
                <a:gd name="connsiteX14" fmla="*/ 1163775 w 1628144"/>
                <a:gd name="connsiteY14" fmla="*/ 591510 h 1069853"/>
                <a:gd name="connsiteX15" fmla="*/ 1117148 w 1628144"/>
                <a:gd name="connsiteY15" fmla="*/ 562030 h 1069853"/>
                <a:gd name="connsiteX16" fmla="*/ 1093359 w 1628144"/>
                <a:gd name="connsiteY16" fmla="*/ 498314 h 1069853"/>
                <a:gd name="connsiteX17" fmla="*/ 1053393 w 1628144"/>
                <a:gd name="connsiteY17" fmla="*/ 425088 h 1069853"/>
                <a:gd name="connsiteX18" fmla="*/ 1052441 w 1628144"/>
                <a:gd name="connsiteY18" fmla="*/ 423186 h 1069853"/>
                <a:gd name="connsiteX19" fmla="*/ 1096651 w 1628144"/>
                <a:gd name="connsiteY19" fmla="*/ 354645 h 1069853"/>
                <a:gd name="connsiteX20" fmla="*/ 1105434 w 1628144"/>
                <a:gd name="connsiteY20" fmla="*/ 312582 h 1069853"/>
                <a:gd name="connsiteX21" fmla="*/ 1125713 w 1628144"/>
                <a:gd name="connsiteY21" fmla="*/ 292902 h 1069853"/>
                <a:gd name="connsiteX22" fmla="*/ 1109536 w 1628144"/>
                <a:gd name="connsiteY22" fmla="*/ 272931 h 1069853"/>
                <a:gd name="connsiteX23" fmla="*/ 1070445 w 1628144"/>
                <a:gd name="connsiteY23" fmla="*/ 252521 h 1069853"/>
                <a:gd name="connsiteX24" fmla="*/ 1021991 w 1628144"/>
                <a:gd name="connsiteY24" fmla="*/ 213020 h 1069853"/>
                <a:gd name="connsiteX25" fmla="*/ 1044753 w 1628144"/>
                <a:gd name="connsiteY25" fmla="*/ 183979 h 1069853"/>
                <a:gd name="connsiteX26" fmla="*/ 1075279 w 1628144"/>
                <a:gd name="connsiteY26" fmla="*/ 183539 h 1069853"/>
                <a:gd name="connsiteX27" fmla="*/ 1123001 w 1628144"/>
                <a:gd name="connsiteY27" fmla="*/ 201097 h 1069853"/>
                <a:gd name="connsiteX28" fmla="*/ 1143716 w 1628144"/>
                <a:gd name="connsiteY28" fmla="*/ 179444 h 1069853"/>
                <a:gd name="connsiteX29" fmla="*/ 1131784 w 1628144"/>
                <a:gd name="connsiteY29" fmla="*/ 116971 h 1069853"/>
                <a:gd name="connsiteX30" fmla="*/ 1056248 w 1628144"/>
                <a:gd name="connsiteY30" fmla="*/ 73226 h 1069853"/>
                <a:gd name="connsiteX31" fmla="*/ 1012475 w 1628144"/>
                <a:gd name="connsiteY31" fmla="*/ 79882 h 1069853"/>
                <a:gd name="connsiteX32" fmla="*/ 1002008 w 1628144"/>
                <a:gd name="connsiteY32" fmla="*/ 110314 h 1069853"/>
                <a:gd name="connsiteX33" fmla="*/ 936349 w 1628144"/>
                <a:gd name="connsiteY33" fmla="*/ 66569 h 1069853"/>
                <a:gd name="connsiteX34" fmla="*/ 863078 w 1628144"/>
                <a:gd name="connsiteY34" fmla="*/ 70373 h 1069853"/>
                <a:gd name="connsiteX35" fmla="*/ 832628 w 1628144"/>
                <a:gd name="connsiteY35" fmla="*/ 0 h 1069853"/>
                <a:gd name="connsiteX36" fmla="*/ 762211 w 1628144"/>
                <a:gd name="connsiteY36" fmla="*/ 0 h 1069853"/>
                <a:gd name="connsiteX37" fmla="*/ 768872 w 1628144"/>
                <a:gd name="connsiteY37" fmla="*/ 63716 h 1069853"/>
                <a:gd name="connsiteX38" fmla="*/ 739373 w 1628144"/>
                <a:gd name="connsiteY38" fmla="*/ 136941 h 1069853"/>
                <a:gd name="connsiteX39" fmla="*/ 682279 w 1628144"/>
                <a:gd name="connsiteY39" fmla="*/ 113167 h 1069853"/>
                <a:gd name="connsiteX40" fmla="*/ 642313 w 1628144"/>
                <a:gd name="connsiteY40" fmla="*/ 136941 h 1069853"/>
                <a:gd name="connsiteX41" fmla="*/ 639458 w 1628144"/>
                <a:gd name="connsiteY41" fmla="*/ 116971 h 1069853"/>
                <a:gd name="connsiteX42" fmla="*/ 612814 w 1628144"/>
                <a:gd name="connsiteY42" fmla="*/ 110314 h 1069853"/>
                <a:gd name="connsiteX43" fmla="*/ 549058 w 1628144"/>
                <a:gd name="connsiteY43" fmla="*/ 210167 h 1069853"/>
                <a:gd name="connsiteX44" fmla="*/ 519560 w 1628144"/>
                <a:gd name="connsiteY44" fmla="*/ 213020 h 1069853"/>
                <a:gd name="connsiteX45" fmla="*/ 426305 w 1628144"/>
                <a:gd name="connsiteY45" fmla="*/ 232990 h 1069853"/>
                <a:gd name="connsiteX46" fmla="*/ 409177 w 1628144"/>
                <a:gd name="connsiteY46" fmla="*/ 213020 h 1069853"/>
                <a:gd name="connsiteX47" fmla="*/ 266441 w 1628144"/>
                <a:gd name="connsiteY47" fmla="*/ 286245 h 1069853"/>
                <a:gd name="connsiteX48" fmla="*/ 267392 w 1628144"/>
                <a:gd name="connsiteY48" fmla="*/ 288147 h 1069853"/>
                <a:gd name="connsiteX49" fmla="*/ 196976 w 1628144"/>
                <a:gd name="connsiteY49" fmla="*/ 265324 h 1069853"/>
                <a:gd name="connsiteX50" fmla="*/ 154155 w 1628144"/>
                <a:gd name="connsiteY50" fmla="*/ 274833 h 1069853"/>
                <a:gd name="connsiteX51" fmla="*/ 137027 w 1628144"/>
                <a:gd name="connsiteY51" fmla="*/ 331892 h 1069853"/>
                <a:gd name="connsiteX52" fmla="*/ 97061 w 1628144"/>
                <a:gd name="connsiteY52" fmla="*/ 388951 h 1069853"/>
                <a:gd name="connsiteX53" fmla="*/ 46627 w 1628144"/>
                <a:gd name="connsiteY53" fmla="*/ 385147 h 1069853"/>
                <a:gd name="connsiteX54" fmla="*/ 0 w 1628144"/>
                <a:gd name="connsiteY54" fmla="*/ 435549 h 1069853"/>
                <a:gd name="connsiteX55" fmla="*/ 27596 w 1628144"/>
                <a:gd name="connsiteY55" fmla="*/ 498314 h 1069853"/>
                <a:gd name="connsiteX56" fmla="*/ 40918 w 1628144"/>
                <a:gd name="connsiteY56" fmla="*/ 562030 h 1069853"/>
                <a:gd name="connsiteX57" fmla="*/ 20935 w 1628144"/>
                <a:gd name="connsiteY57" fmla="*/ 647618 h 1069853"/>
                <a:gd name="connsiteX58" fmla="*/ 80884 w 1628144"/>
                <a:gd name="connsiteY58" fmla="*/ 661883 h 1069853"/>
                <a:gd name="connsiteX59" fmla="*/ 83739 w 1628144"/>
                <a:gd name="connsiteY59" fmla="*/ 748422 h 1069853"/>
                <a:gd name="connsiteX60" fmla="*/ 119898 w 1628144"/>
                <a:gd name="connsiteY60" fmla="*/ 781706 h 1069853"/>
                <a:gd name="connsiteX61" fmla="*/ 126559 w 1628144"/>
                <a:gd name="connsiteY61" fmla="*/ 791216 h 1069853"/>
                <a:gd name="connsiteX62" fmla="*/ 196976 w 1628144"/>
                <a:gd name="connsiteY62" fmla="*/ 791216 h 1069853"/>
                <a:gd name="connsiteX63" fmla="*/ 214104 w 1628144"/>
                <a:gd name="connsiteY63" fmla="*/ 828304 h 1069853"/>
                <a:gd name="connsiteX64" fmla="*/ 274053 w 1628144"/>
                <a:gd name="connsiteY64" fmla="*/ 844471 h 1069853"/>
                <a:gd name="connsiteX65" fmla="*/ 286424 w 1628144"/>
                <a:gd name="connsiteY65" fmla="*/ 834961 h 1069853"/>
                <a:gd name="connsiteX66" fmla="*/ 287375 w 1628144"/>
                <a:gd name="connsiteY66" fmla="*/ 834010 h 1069853"/>
                <a:gd name="connsiteX67" fmla="*/ 314020 w 1628144"/>
                <a:gd name="connsiteY67" fmla="*/ 867295 h 1069853"/>
                <a:gd name="connsiteX68" fmla="*/ 367308 w 1628144"/>
                <a:gd name="connsiteY68" fmla="*/ 847324 h 1069853"/>
                <a:gd name="connsiteX69" fmla="*/ 444385 w 1628144"/>
                <a:gd name="connsiteY69" fmla="*/ 953834 h 1069853"/>
                <a:gd name="connsiteX70" fmla="*/ 480545 w 1628144"/>
                <a:gd name="connsiteY70" fmla="*/ 940520 h 1069853"/>
                <a:gd name="connsiteX71" fmla="*/ 497673 w 1628144"/>
                <a:gd name="connsiteY71" fmla="*/ 964295 h 1069853"/>
                <a:gd name="connsiteX72" fmla="*/ 514802 w 1628144"/>
                <a:gd name="connsiteY72" fmla="*/ 1003285 h 1069853"/>
                <a:gd name="connsiteX73" fmla="*/ 628039 w 1628144"/>
                <a:gd name="connsiteY73" fmla="*/ 987118 h 1069853"/>
                <a:gd name="connsiteX74" fmla="*/ 657538 w 1628144"/>
                <a:gd name="connsiteY74" fmla="*/ 1009942 h 1069853"/>
                <a:gd name="connsiteX75" fmla="*/ 720342 w 1628144"/>
                <a:gd name="connsiteY75" fmla="*/ 1024206 h 1069853"/>
                <a:gd name="connsiteX76" fmla="*/ 717487 w 1628144"/>
                <a:gd name="connsiteY76" fmla="*/ 1049883 h 1069853"/>
                <a:gd name="connsiteX77" fmla="*/ 821209 w 1628144"/>
                <a:gd name="connsiteY77" fmla="*/ 1033716 h 1069853"/>
                <a:gd name="connsiteX78" fmla="*/ 930640 w 1628144"/>
                <a:gd name="connsiteY78" fmla="*/ 1069853 h 1069853"/>
                <a:gd name="connsiteX79" fmla="*/ 966800 w 1628144"/>
                <a:gd name="connsiteY79" fmla="*/ 1001383 h 1069853"/>
                <a:gd name="connsiteX80" fmla="*/ 1023894 w 1628144"/>
                <a:gd name="connsiteY80" fmla="*/ 1024206 h 1069853"/>
                <a:gd name="connsiteX81" fmla="*/ 1086698 w 1628144"/>
                <a:gd name="connsiteY81" fmla="*/ 988069 h 1069853"/>
                <a:gd name="connsiteX82" fmla="*/ 1159969 w 1628144"/>
                <a:gd name="connsiteY82" fmla="*/ 1017549 h 1069853"/>
                <a:gd name="connsiteX83" fmla="*/ 1186613 w 1628144"/>
                <a:gd name="connsiteY83" fmla="*/ 1001383 h 1069853"/>
                <a:gd name="connsiteX84" fmla="*/ 1246562 w 1628144"/>
                <a:gd name="connsiteY84" fmla="*/ 914844 h 1069853"/>
                <a:gd name="connsiteX85" fmla="*/ 1313173 w 1628144"/>
                <a:gd name="connsiteY85" fmla="*/ 908187 h 1069853"/>
                <a:gd name="connsiteX86" fmla="*/ 1323640 w 1628144"/>
                <a:gd name="connsiteY86" fmla="*/ 874902 h 1069853"/>
                <a:gd name="connsiteX87" fmla="*/ 1376928 w 1628144"/>
                <a:gd name="connsiteY87" fmla="*/ 901530 h 1069853"/>
                <a:gd name="connsiteX88" fmla="*/ 1386444 w 1628144"/>
                <a:gd name="connsiteY88" fmla="*/ 884412 h 1069853"/>
                <a:gd name="connsiteX89" fmla="*/ 1346478 w 1628144"/>
                <a:gd name="connsiteY89" fmla="*/ 834961 h 1069853"/>
                <a:gd name="connsiteX90" fmla="*/ 1363606 w 1628144"/>
                <a:gd name="connsiteY90" fmla="*/ 801677 h 1069853"/>
                <a:gd name="connsiteX91" fmla="*/ 1419749 w 1628144"/>
                <a:gd name="connsiteY91" fmla="*/ 801677 h 1069853"/>
                <a:gd name="connsiteX92" fmla="*/ 1436877 w 1628144"/>
                <a:gd name="connsiteY92" fmla="*/ 824500 h 1069853"/>
                <a:gd name="connsiteX93" fmla="*/ 1470182 w 1628144"/>
                <a:gd name="connsiteY93" fmla="*/ 824500 h 1069853"/>
                <a:gd name="connsiteX94" fmla="*/ 1519664 w 1628144"/>
                <a:gd name="connsiteY94" fmla="*/ 828304 h 1069853"/>
                <a:gd name="connsiteX95" fmla="*/ 1519664 w 1628144"/>
                <a:gd name="connsiteY95" fmla="*/ 827353 h 1069853"/>
                <a:gd name="connsiteX96" fmla="*/ 1558679 w 1628144"/>
                <a:gd name="connsiteY96" fmla="*/ 836863 h 1069853"/>
                <a:gd name="connsiteX97" fmla="*/ 1568195 w 1628144"/>
                <a:gd name="connsiteY97" fmla="*/ 867295 h 1069853"/>
                <a:gd name="connsiteX98" fmla="*/ 1618628 w 1628144"/>
                <a:gd name="connsiteY98" fmla="*/ 850177 h 1069853"/>
                <a:gd name="connsiteX99" fmla="*/ 1628144 w 1628144"/>
                <a:gd name="connsiteY99" fmla="*/ 800726 h 1069853"/>
                <a:gd name="connsiteX100" fmla="*/ 1592936 w 1628144"/>
                <a:gd name="connsiteY100" fmla="*/ 764589 h 1069853"/>
                <a:gd name="connsiteX0" fmla="*/ 1592936 w 1628144"/>
                <a:gd name="connsiteY0" fmla="*/ 764589 h 1069853"/>
                <a:gd name="connsiteX1" fmla="*/ 1592936 w 1628144"/>
                <a:gd name="connsiteY1" fmla="*/ 764589 h 1069853"/>
                <a:gd name="connsiteX2" fmla="*/ 1612919 w 1628144"/>
                <a:gd name="connsiteY2" fmla="*/ 691363 h 1069853"/>
                <a:gd name="connsiteX3" fmla="*/ 1580565 w 1628144"/>
                <a:gd name="connsiteY3" fmla="*/ 647618 h 1069853"/>
                <a:gd name="connsiteX4" fmla="*/ 1552969 w 1628144"/>
                <a:gd name="connsiteY4" fmla="*/ 651422 h 1069853"/>
                <a:gd name="connsiteX5" fmla="*/ 1496826 w 1628144"/>
                <a:gd name="connsiteY5" fmla="*/ 684706 h 1069853"/>
                <a:gd name="connsiteX6" fmla="*/ 1463521 w 1628144"/>
                <a:gd name="connsiteY6" fmla="*/ 575343 h 1069853"/>
                <a:gd name="connsiteX7" fmla="*/ 1410233 w 1628144"/>
                <a:gd name="connsiteY7" fmla="*/ 587706 h 1069853"/>
                <a:gd name="connsiteX8" fmla="*/ 1386444 w 1628144"/>
                <a:gd name="connsiteY8" fmla="*/ 518285 h 1069853"/>
                <a:gd name="connsiteX9" fmla="*/ 1316979 w 1628144"/>
                <a:gd name="connsiteY9" fmla="*/ 551569 h 1069853"/>
                <a:gd name="connsiteX10" fmla="*/ 1303657 w 1628144"/>
                <a:gd name="connsiteY10" fmla="*/ 518285 h 1069853"/>
                <a:gd name="connsiteX11" fmla="*/ 1270352 w 1628144"/>
                <a:gd name="connsiteY11" fmla="*/ 524941 h 1069853"/>
                <a:gd name="connsiteX12" fmla="*/ 1179952 w 1628144"/>
                <a:gd name="connsiteY12" fmla="*/ 551569 h 1069853"/>
                <a:gd name="connsiteX13" fmla="*/ 1166630 w 1628144"/>
                <a:gd name="connsiteY13" fmla="*/ 591510 h 1069853"/>
                <a:gd name="connsiteX14" fmla="*/ 1163775 w 1628144"/>
                <a:gd name="connsiteY14" fmla="*/ 591510 h 1069853"/>
                <a:gd name="connsiteX15" fmla="*/ 1117148 w 1628144"/>
                <a:gd name="connsiteY15" fmla="*/ 562030 h 1069853"/>
                <a:gd name="connsiteX16" fmla="*/ 1093359 w 1628144"/>
                <a:gd name="connsiteY16" fmla="*/ 498314 h 1069853"/>
                <a:gd name="connsiteX17" fmla="*/ 1053393 w 1628144"/>
                <a:gd name="connsiteY17" fmla="*/ 425088 h 1069853"/>
                <a:gd name="connsiteX18" fmla="*/ 1063051 w 1628144"/>
                <a:gd name="connsiteY18" fmla="*/ 425308 h 1069853"/>
                <a:gd name="connsiteX19" fmla="*/ 1096651 w 1628144"/>
                <a:gd name="connsiteY19" fmla="*/ 354645 h 1069853"/>
                <a:gd name="connsiteX20" fmla="*/ 1105434 w 1628144"/>
                <a:gd name="connsiteY20" fmla="*/ 312582 h 1069853"/>
                <a:gd name="connsiteX21" fmla="*/ 1125713 w 1628144"/>
                <a:gd name="connsiteY21" fmla="*/ 292902 h 1069853"/>
                <a:gd name="connsiteX22" fmla="*/ 1109536 w 1628144"/>
                <a:gd name="connsiteY22" fmla="*/ 272931 h 1069853"/>
                <a:gd name="connsiteX23" fmla="*/ 1070445 w 1628144"/>
                <a:gd name="connsiteY23" fmla="*/ 252521 h 1069853"/>
                <a:gd name="connsiteX24" fmla="*/ 1021991 w 1628144"/>
                <a:gd name="connsiteY24" fmla="*/ 213020 h 1069853"/>
                <a:gd name="connsiteX25" fmla="*/ 1044753 w 1628144"/>
                <a:gd name="connsiteY25" fmla="*/ 183979 h 1069853"/>
                <a:gd name="connsiteX26" fmla="*/ 1075279 w 1628144"/>
                <a:gd name="connsiteY26" fmla="*/ 183539 h 1069853"/>
                <a:gd name="connsiteX27" fmla="*/ 1123001 w 1628144"/>
                <a:gd name="connsiteY27" fmla="*/ 201097 h 1069853"/>
                <a:gd name="connsiteX28" fmla="*/ 1143716 w 1628144"/>
                <a:gd name="connsiteY28" fmla="*/ 179444 h 1069853"/>
                <a:gd name="connsiteX29" fmla="*/ 1131784 w 1628144"/>
                <a:gd name="connsiteY29" fmla="*/ 116971 h 1069853"/>
                <a:gd name="connsiteX30" fmla="*/ 1056248 w 1628144"/>
                <a:gd name="connsiteY30" fmla="*/ 73226 h 1069853"/>
                <a:gd name="connsiteX31" fmla="*/ 1012475 w 1628144"/>
                <a:gd name="connsiteY31" fmla="*/ 79882 h 1069853"/>
                <a:gd name="connsiteX32" fmla="*/ 1002008 w 1628144"/>
                <a:gd name="connsiteY32" fmla="*/ 110314 h 1069853"/>
                <a:gd name="connsiteX33" fmla="*/ 936349 w 1628144"/>
                <a:gd name="connsiteY33" fmla="*/ 66569 h 1069853"/>
                <a:gd name="connsiteX34" fmla="*/ 863078 w 1628144"/>
                <a:gd name="connsiteY34" fmla="*/ 70373 h 1069853"/>
                <a:gd name="connsiteX35" fmla="*/ 832628 w 1628144"/>
                <a:gd name="connsiteY35" fmla="*/ 0 h 1069853"/>
                <a:gd name="connsiteX36" fmla="*/ 762211 w 1628144"/>
                <a:gd name="connsiteY36" fmla="*/ 0 h 1069853"/>
                <a:gd name="connsiteX37" fmla="*/ 768872 w 1628144"/>
                <a:gd name="connsiteY37" fmla="*/ 63716 h 1069853"/>
                <a:gd name="connsiteX38" fmla="*/ 739373 w 1628144"/>
                <a:gd name="connsiteY38" fmla="*/ 136941 h 1069853"/>
                <a:gd name="connsiteX39" fmla="*/ 682279 w 1628144"/>
                <a:gd name="connsiteY39" fmla="*/ 113167 h 1069853"/>
                <a:gd name="connsiteX40" fmla="*/ 642313 w 1628144"/>
                <a:gd name="connsiteY40" fmla="*/ 136941 h 1069853"/>
                <a:gd name="connsiteX41" fmla="*/ 639458 w 1628144"/>
                <a:gd name="connsiteY41" fmla="*/ 116971 h 1069853"/>
                <a:gd name="connsiteX42" fmla="*/ 612814 w 1628144"/>
                <a:gd name="connsiteY42" fmla="*/ 110314 h 1069853"/>
                <a:gd name="connsiteX43" fmla="*/ 549058 w 1628144"/>
                <a:gd name="connsiteY43" fmla="*/ 210167 h 1069853"/>
                <a:gd name="connsiteX44" fmla="*/ 519560 w 1628144"/>
                <a:gd name="connsiteY44" fmla="*/ 213020 h 1069853"/>
                <a:gd name="connsiteX45" fmla="*/ 426305 w 1628144"/>
                <a:gd name="connsiteY45" fmla="*/ 232990 h 1069853"/>
                <a:gd name="connsiteX46" fmla="*/ 409177 w 1628144"/>
                <a:gd name="connsiteY46" fmla="*/ 213020 h 1069853"/>
                <a:gd name="connsiteX47" fmla="*/ 266441 w 1628144"/>
                <a:gd name="connsiteY47" fmla="*/ 286245 h 1069853"/>
                <a:gd name="connsiteX48" fmla="*/ 267392 w 1628144"/>
                <a:gd name="connsiteY48" fmla="*/ 288147 h 1069853"/>
                <a:gd name="connsiteX49" fmla="*/ 196976 w 1628144"/>
                <a:gd name="connsiteY49" fmla="*/ 265324 h 1069853"/>
                <a:gd name="connsiteX50" fmla="*/ 154155 w 1628144"/>
                <a:gd name="connsiteY50" fmla="*/ 274833 h 1069853"/>
                <a:gd name="connsiteX51" fmla="*/ 137027 w 1628144"/>
                <a:gd name="connsiteY51" fmla="*/ 331892 h 1069853"/>
                <a:gd name="connsiteX52" fmla="*/ 97061 w 1628144"/>
                <a:gd name="connsiteY52" fmla="*/ 388951 h 1069853"/>
                <a:gd name="connsiteX53" fmla="*/ 46627 w 1628144"/>
                <a:gd name="connsiteY53" fmla="*/ 385147 h 1069853"/>
                <a:gd name="connsiteX54" fmla="*/ 0 w 1628144"/>
                <a:gd name="connsiteY54" fmla="*/ 435549 h 1069853"/>
                <a:gd name="connsiteX55" fmla="*/ 27596 w 1628144"/>
                <a:gd name="connsiteY55" fmla="*/ 498314 h 1069853"/>
                <a:gd name="connsiteX56" fmla="*/ 40918 w 1628144"/>
                <a:gd name="connsiteY56" fmla="*/ 562030 h 1069853"/>
                <a:gd name="connsiteX57" fmla="*/ 20935 w 1628144"/>
                <a:gd name="connsiteY57" fmla="*/ 647618 h 1069853"/>
                <a:gd name="connsiteX58" fmla="*/ 80884 w 1628144"/>
                <a:gd name="connsiteY58" fmla="*/ 661883 h 1069853"/>
                <a:gd name="connsiteX59" fmla="*/ 83739 w 1628144"/>
                <a:gd name="connsiteY59" fmla="*/ 748422 h 1069853"/>
                <a:gd name="connsiteX60" fmla="*/ 119898 w 1628144"/>
                <a:gd name="connsiteY60" fmla="*/ 781706 h 1069853"/>
                <a:gd name="connsiteX61" fmla="*/ 126559 w 1628144"/>
                <a:gd name="connsiteY61" fmla="*/ 791216 h 1069853"/>
                <a:gd name="connsiteX62" fmla="*/ 196976 w 1628144"/>
                <a:gd name="connsiteY62" fmla="*/ 791216 h 1069853"/>
                <a:gd name="connsiteX63" fmla="*/ 214104 w 1628144"/>
                <a:gd name="connsiteY63" fmla="*/ 828304 h 1069853"/>
                <a:gd name="connsiteX64" fmla="*/ 274053 w 1628144"/>
                <a:gd name="connsiteY64" fmla="*/ 844471 h 1069853"/>
                <a:gd name="connsiteX65" fmla="*/ 286424 w 1628144"/>
                <a:gd name="connsiteY65" fmla="*/ 834961 h 1069853"/>
                <a:gd name="connsiteX66" fmla="*/ 287375 w 1628144"/>
                <a:gd name="connsiteY66" fmla="*/ 834010 h 1069853"/>
                <a:gd name="connsiteX67" fmla="*/ 314020 w 1628144"/>
                <a:gd name="connsiteY67" fmla="*/ 867295 h 1069853"/>
                <a:gd name="connsiteX68" fmla="*/ 367308 w 1628144"/>
                <a:gd name="connsiteY68" fmla="*/ 847324 h 1069853"/>
                <a:gd name="connsiteX69" fmla="*/ 444385 w 1628144"/>
                <a:gd name="connsiteY69" fmla="*/ 953834 h 1069853"/>
                <a:gd name="connsiteX70" fmla="*/ 480545 w 1628144"/>
                <a:gd name="connsiteY70" fmla="*/ 940520 h 1069853"/>
                <a:gd name="connsiteX71" fmla="*/ 497673 w 1628144"/>
                <a:gd name="connsiteY71" fmla="*/ 964295 h 1069853"/>
                <a:gd name="connsiteX72" fmla="*/ 514802 w 1628144"/>
                <a:gd name="connsiteY72" fmla="*/ 1003285 h 1069853"/>
                <a:gd name="connsiteX73" fmla="*/ 628039 w 1628144"/>
                <a:gd name="connsiteY73" fmla="*/ 987118 h 1069853"/>
                <a:gd name="connsiteX74" fmla="*/ 657538 w 1628144"/>
                <a:gd name="connsiteY74" fmla="*/ 1009942 h 1069853"/>
                <a:gd name="connsiteX75" fmla="*/ 720342 w 1628144"/>
                <a:gd name="connsiteY75" fmla="*/ 1024206 h 1069853"/>
                <a:gd name="connsiteX76" fmla="*/ 717487 w 1628144"/>
                <a:gd name="connsiteY76" fmla="*/ 1049883 h 1069853"/>
                <a:gd name="connsiteX77" fmla="*/ 821209 w 1628144"/>
                <a:gd name="connsiteY77" fmla="*/ 1033716 h 1069853"/>
                <a:gd name="connsiteX78" fmla="*/ 930640 w 1628144"/>
                <a:gd name="connsiteY78" fmla="*/ 1069853 h 1069853"/>
                <a:gd name="connsiteX79" fmla="*/ 966800 w 1628144"/>
                <a:gd name="connsiteY79" fmla="*/ 1001383 h 1069853"/>
                <a:gd name="connsiteX80" fmla="*/ 1023894 w 1628144"/>
                <a:gd name="connsiteY80" fmla="*/ 1024206 h 1069853"/>
                <a:gd name="connsiteX81" fmla="*/ 1086698 w 1628144"/>
                <a:gd name="connsiteY81" fmla="*/ 988069 h 1069853"/>
                <a:gd name="connsiteX82" fmla="*/ 1159969 w 1628144"/>
                <a:gd name="connsiteY82" fmla="*/ 1017549 h 1069853"/>
                <a:gd name="connsiteX83" fmla="*/ 1186613 w 1628144"/>
                <a:gd name="connsiteY83" fmla="*/ 1001383 h 1069853"/>
                <a:gd name="connsiteX84" fmla="*/ 1246562 w 1628144"/>
                <a:gd name="connsiteY84" fmla="*/ 914844 h 1069853"/>
                <a:gd name="connsiteX85" fmla="*/ 1313173 w 1628144"/>
                <a:gd name="connsiteY85" fmla="*/ 908187 h 1069853"/>
                <a:gd name="connsiteX86" fmla="*/ 1323640 w 1628144"/>
                <a:gd name="connsiteY86" fmla="*/ 874902 h 1069853"/>
                <a:gd name="connsiteX87" fmla="*/ 1376928 w 1628144"/>
                <a:gd name="connsiteY87" fmla="*/ 901530 h 1069853"/>
                <a:gd name="connsiteX88" fmla="*/ 1386444 w 1628144"/>
                <a:gd name="connsiteY88" fmla="*/ 884412 h 1069853"/>
                <a:gd name="connsiteX89" fmla="*/ 1346478 w 1628144"/>
                <a:gd name="connsiteY89" fmla="*/ 834961 h 1069853"/>
                <a:gd name="connsiteX90" fmla="*/ 1363606 w 1628144"/>
                <a:gd name="connsiteY90" fmla="*/ 801677 h 1069853"/>
                <a:gd name="connsiteX91" fmla="*/ 1419749 w 1628144"/>
                <a:gd name="connsiteY91" fmla="*/ 801677 h 1069853"/>
                <a:gd name="connsiteX92" fmla="*/ 1436877 w 1628144"/>
                <a:gd name="connsiteY92" fmla="*/ 824500 h 1069853"/>
                <a:gd name="connsiteX93" fmla="*/ 1470182 w 1628144"/>
                <a:gd name="connsiteY93" fmla="*/ 824500 h 1069853"/>
                <a:gd name="connsiteX94" fmla="*/ 1519664 w 1628144"/>
                <a:gd name="connsiteY94" fmla="*/ 828304 h 1069853"/>
                <a:gd name="connsiteX95" fmla="*/ 1519664 w 1628144"/>
                <a:gd name="connsiteY95" fmla="*/ 827353 h 1069853"/>
                <a:gd name="connsiteX96" fmla="*/ 1558679 w 1628144"/>
                <a:gd name="connsiteY96" fmla="*/ 836863 h 1069853"/>
                <a:gd name="connsiteX97" fmla="*/ 1568195 w 1628144"/>
                <a:gd name="connsiteY97" fmla="*/ 867295 h 1069853"/>
                <a:gd name="connsiteX98" fmla="*/ 1618628 w 1628144"/>
                <a:gd name="connsiteY98" fmla="*/ 850177 h 1069853"/>
                <a:gd name="connsiteX99" fmla="*/ 1628144 w 1628144"/>
                <a:gd name="connsiteY99" fmla="*/ 800726 h 1069853"/>
                <a:gd name="connsiteX100" fmla="*/ 1592936 w 1628144"/>
                <a:gd name="connsiteY100" fmla="*/ 764589 h 1069853"/>
                <a:gd name="connsiteX0" fmla="*/ 1592936 w 1628144"/>
                <a:gd name="connsiteY0" fmla="*/ 764589 h 1069853"/>
                <a:gd name="connsiteX1" fmla="*/ 1592936 w 1628144"/>
                <a:gd name="connsiteY1" fmla="*/ 764589 h 1069853"/>
                <a:gd name="connsiteX2" fmla="*/ 1612919 w 1628144"/>
                <a:gd name="connsiteY2" fmla="*/ 691363 h 1069853"/>
                <a:gd name="connsiteX3" fmla="*/ 1580565 w 1628144"/>
                <a:gd name="connsiteY3" fmla="*/ 647618 h 1069853"/>
                <a:gd name="connsiteX4" fmla="*/ 1552969 w 1628144"/>
                <a:gd name="connsiteY4" fmla="*/ 651422 h 1069853"/>
                <a:gd name="connsiteX5" fmla="*/ 1496826 w 1628144"/>
                <a:gd name="connsiteY5" fmla="*/ 684706 h 1069853"/>
                <a:gd name="connsiteX6" fmla="*/ 1463521 w 1628144"/>
                <a:gd name="connsiteY6" fmla="*/ 575343 h 1069853"/>
                <a:gd name="connsiteX7" fmla="*/ 1410233 w 1628144"/>
                <a:gd name="connsiteY7" fmla="*/ 587706 h 1069853"/>
                <a:gd name="connsiteX8" fmla="*/ 1386444 w 1628144"/>
                <a:gd name="connsiteY8" fmla="*/ 518285 h 1069853"/>
                <a:gd name="connsiteX9" fmla="*/ 1316979 w 1628144"/>
                <a:gd name="connsiteY9" fmla="*/ 551569 h 1069853"/>
                <a:gd name="connsiteX10" fmla="*/ 1303657 w 1628144"/>
                <a:gd name="connsiteY10" fmla="*/ 518285 h 1069853"/>
                <a:gd name="connsiteX11" fmla="*/ 1270352 w 1628144"/>
                <a:gd name="connsiteY11" fmla="*/ 524941 h 1069853"/>
                <a:gd name="connsiteX12" fmla="*/ 1179952 w 1628144"/>
                <a:gd name="connsiteY12" fmla="*/ 551569 h 1069853"/>
                <a:gd name="connsiteX13" fmla="*/ 1166630 w 1628144"/>
                <a:gd name="connsiteY13" fmla="*/ 591510 h 1069853"/>
                <a:gd name="connsiteX14" fmla="*/ 1163775 w 1628144"/>
                <a:gd name="connsiteY14" fmla="*/ 591510 h 1069853"/>
                <a:gd name="connsiteX15" fmla="*/ 1117148 w 1628144"/>
                <a:gd name="connsiteY15" fmla="*/ 562030 h 1069853"/>
                <a:gd name="connsiteX16" fmla="*/ 1099725 w 1628144"/>
                <a:gd name="connsiteY16" fmla="*/ 494070 h 1069853"/>
                <a:gd name="connsiteX17" fmla="*/ 1053393 w 1628144"/>
                <a:gd name="connsiteY17" fmla="*/ 425088 h 1069853"/>
                <a:gd name="connsiteX18" fmla="*/ 1063051 w 1628144"/>
                <a:gd name="connsiteY18" fmla="*/ 425308 h 1069853"/>
                <a:gd name="connsiteX19" fmla="*/ 1096651 w 1628144"/>
                <a:gd name="connsiteY19" fmla="*/ 354645 h 1069853"/>
                <a:gd name="connsiteX20" fmla="*/ 1105434 w 1628144"/>
                <a:gd name="connsiteY20" fmla="*/ 312582 h 1069853"/>
                <a:gd name="connsiteX21" fmla="*/ 1125713 w 1628144"/>
                <a:gd name="connsiteY21" fmla="*/ 292902 h 1069853"/>
                <a:gd name="connsiteX22" fmla="*/ 1109536 w 1628144"/>
                <a:gd name="connsiteY22" fmla="*/ 272931 h 1069853"/>
                <a:gd name="connsiteX23" fmla="*/ 1070445 w 1628144"/>
                <a:gd name="connsiteY23" fmla="*/ 252521 h 1069853"/>
                <a:gd name="connsiteX24" fmla="*/ 1021991 w 1628144"/>
                <a:gd name="connsiteY24" fmla="*/ 213020 h 1069853"/>
                <a:gd name="connsiteX25" fmla="*/ 1044753 w 1628144"/>
                <a:gd name="connsiteY25" fmla="*/ 183979 h 1069853"/>
                <a:gd name="connsiteX26" fmla="*/ 1075279 w 1628144"/>
                <a:gd name="connsiteY26" fmla="*/ 183539 h 1069853"/>
                <a:gd name="connsiteX27" fmla="*/ 1123001 w 1628144"/>
                <a:gd name="connsiteY27" fmla="*/ 201097 h 1069853"/>
                <a:gd name="connsiteX28" fmla="*/ 1143716 w 1628144"/>
                <a:gd name="connsiteY28" fmla="*/ 179444 h 1069853"/>
                <a:gd name="connsiteX29" fmla="*/ 1131784 w 1628144"/>
                <a:gd name="connsiteY29" fmla="*/ 116971 h 1069853"/>
                <a:gd name="connsiteX30" fmla="*/ 1056248 w 1628144"/>
                <a:gd name="connsiteY30" fmla="*/ 73226 h 1069853"/>
                <a:gd name="connsiteX31" fmla="*/ 1012475 w 1628144"/>
                <a:gd name="connsiteY31" fmla="*/ 79882 h 1069853"/>
                <a:gd name="connsiteX32" fmla="*/ 1002008 w 1628144"/>
                <a:gd name="connsiteY32" fmla="*/ 110314 h 1069853"/>
                <a:gd name="connsiteX33" fmla="*/ 936349 w 1628144"/>
                <a:gd name="connsiteY33" fmla="*/ 66569 h 1069853"/>
                <a:gd name="connsiteX34" fmla="*/ 863078 w 1628144"/>
                <a:gd name="connsiteY34" fmla="*/ 70373 h 1069853"/>
                <a:gd name="connsiteX35" fmla="*/ 832628 w 1628144"/>
                <a:gd name="connsiteY35" fmla="*/ 0 h 1069853"/>
                <a:gd name="connsiteX36" fmla="*/ 762211 w 1628144"/>
                <a:gd name="connsiteY36" fmla="*/ 0 h 1069853"/>
                <a:gd name="connsiteX37" fmla="*/ 768872 w 1628144"/>
                <a:gd name="connsiteY37" fmla="*/ 63716 h 1069853"/>
                <a:gd name="connsiteX38" fmla="*/ 739373 w 1628144"/>
                <a:gd name="connsiteY38" fmla="*/ 136941 h 1069853"/>
                <a:gd name="connsiteX39" fmla="*/ 682279 w 1628144"/>
                <a:gd name="connsiteY39" fmla="*/ 113167 h 1069853"/>
                <a:gd name="connsiteX40" fmla="*/ 642313 w 1628144"/>
                <a:gd name="connsiteY40" fmla="*/ 136941 h 1069853"/>
                <a:gd name="connsiteX41" fmla="*/ 639458 w 1628144"/>
                <a:gd name="connsiteY41" fmla="*/ 116971 h 1069853"/>
                <a:gd name="connsiteX42" fmla="*/ 612814 w 1628144"/>
                <a:gd name="connsiteY42" fmla="*/ 110314 h 1069853"/>
                <a:gd name="connsiteX43" fmla="*/ 549058 w 1628144"/>
                <a:gd name="connsiteY43" fmla="*/ 210167 h 1069853"/>
                <a:gd name="connsiteX44" fmla="*/ 519560 w 1628144"/>
                <a:gd name="connsiteY44" fmla="*/ 213020 h 1069853"/>
                <a:gd name="connsiteX45" fmla="*/ 426305 w 1628144"/>
                <a:gd name="connsiteY45" fmla="*/ 232990 h 1069853"/>
                <a:gd name="connsiteX46" fmla="*/ 409177 w 1628144"/>
                <a:gd name="connsiteY46" fmla="*/ 213020 h 1069853"/>
                <a:gd name="connsiteX47" fmla="*/ 266441 w 1628144"/>
                <a:gd name="connsiteY47" fmla="*/ 286245 h 1069853"/>
                <a:gd name="connsiteX48" fmla="*/ 267392 w 1628144"/>
                <a:gd name="connsiteY48" fmla="*/ 288147 h 1069853"/>
                <a:gd name="connsiteX49" fmla="*/ 196976 w 1628144"/>
                <a:gd name="connsiteY49" fmla="*/ 265324 h 1069853"/>
                <a:gd name="connsiteX50" fmla="*/ 154155 w 1628144"/>
                <a:gd name="connsiteY50" fmla="*/ 274833 h 1069853"/>
                <a:gd name="connsiteX51" fmla="*/ 137027 w 1628144"/>
                <a:gd name="connsiteY51" fmla="*/ 331892 h 1069853"/>
                <a:gd name="connsiteX52" fmla="*/ 97061 w 1628144"/>
                <a:gd name="connsiteY52" fmla="*/ 388951 h 1069853"/>
                <a:gd name="connsiteX53" fmla="*/ 46627 w 1628144"/>
                <a:gd name="connsiteY53" fmla="*/ 385147 h 1069853"/>
                <a:gd name="connsiteX54" fmla="*/ 0 w 1628144"/>
                <a:gd name="connsiteY54" fmla="*/ 435549 h 1069853"/>
                <a:gd name="connsiteX55" fmla="*/ 27596 w 1628144"/>
                <a:gd name="connsiteY55" fmla="*/ 498314 h 1069853"/>
                <a:gd name="connsiteX56" fmla="*/ 40918 w 1628144"/>
                <a:gd name="connsiteY56" fmla="*/ 562030 h 1069853"/>
                <a:gd name="connsiteX57" fmla="*/ 20935 w 1628144"/>
                <a:gd name="connsiteY57" fmla="*/ 647618 h 1069853"/>
                <a:gd name="connsiteX58" fmla="*/ 80884 w 1628144"/>
                <a:gd name="connsiteY58" fmla="*/ 661883 h 1069853"/>
                <a:gd name="connsiteX59" fmla="*/ 83739 w 1628144"/>
                <a:gd name="connsiteY59" fmla="*/ 748422 h 1069853"/>
                <a:gd name="connsiteX60" fmla="*/ 119898 w 1628144"/>
                <a:gd name="connsiteY60" fmla="*/ 781706 h 1069853"/>
                <a:gd name="connsiteX61" fmla="*/ 126559 w 1628144"/>
                <a:gd name="connsiteY61" fmla="*/ 791216 h 1069853"/>
                <a:gd name="connsiteX62" fmla="*/ 196976 w 1628144"/>
                <a:gd name="connsiteY62" fmla="*/ 791216 h 1069853"/>
                <a:gd name="connsiteX63" fmla="*/ 214104 w 1628144"/>
                <a:gd name="connsiteY63" fmla="*/ 828304 h 1069853"/>
                <a:gd name="connsiteX64" fmla="*/ 274053 w 1628144"/>
                <a:gd name="connsiteY64" fmla="*/ 844471 h 1069853"/>
                <a:gd name="connsiteX65" fmla="*/ 286424 w 1628144"/>
                <a:gd name="connsiteY65" fmla="*/ 834961 h 1069853"/>
                <a:gd name="connsiteX66" fmla="*/ 287375 w 1628144"/>
                <a:gd name="connsiteY66" fmla="*/ 834010 h 1069853"/>
                <a:gd name="connsiteX67" fmla="*/ 314020 w 1628144"/>
                <a:gd name="connsiteY67" fmla="*/ 867295 h 1069853"/>
                <a:gd name="connsiteX68" fmla="*/ 367308 w 1628144"/>
                <a:gd name="connsiteY68" fmla="*/ 847324 h 1069853"/>
                <a:gd name="connsiteX69" fmla="*/ 444385 w 1628144"/>
                <a:gd name="connsiteY69" fmla="*/ 953834 h 1069853"/>
                <a:gd name="connsiteX70" fmla="*/ 480545 w 1628144"/>
                <a:gd name="connsiteY70" fmla="*/ 940520 h 1069853"/>
                <a:gd name="connsiteX71" fmla="*/ 497673 w 1628144"/>
                <a:gd name="connsiteY71" fmla="*/ 964295 h 1069853"/>
                <a:gd name="connsiteX72" fmla="*/ 514802 w 1628144"/>
                <a:gd name="connsiteY72" fmla="*/ 1003285 h 1069853"/>
                <a:gd name="connsiteX73" fmla="*/ 628039 w 1628144"/>
                <a:gd name="connsiteY73" fmla="*/ 987118 h 1069853"/>
                <a:gd name="connsiteX74" fmla="*/ 657538 w 1628144"/>
                <a:gd name="connsiteY74" fmla="*/ 1009942 h 1069853"/>
                <a:gd name="connsiteX75" fmla="*/ 720342 w 1628144"/>
                <a:gd name="connsiteY75" fmla="*/ 1024206 h 1069853"/>
                <a:gd name="connsiteX76" fmla="*/ 717487 w 1628144"/>
                <a:gd name="connsiteY76" fmla="*/ 1049883 h 1069853"/>
                <a:gd name="connsiteX77" fmla="*/ 821209 w 1628144"/>
                <a:gd name="connsiteY77" fmla="*/ 1033716 h 1069853"/>
                <a:gd name="connsiteX78" fmla="*/ 930640 w 1628144"/>
                <a:gd name="connsiteY78" fmla="*/ 1069853 h 1069853"/>
                <a:gd name="connsiteX79" fmla="*/ 966800 w 1628144"/>
                <a:gd name="connsiteY79" fmla="*/ 1001383 h 1069853"/>
                <a:gd name="connsiteX80" fmla="*/ 1023894 w 1628144"/>
                <a:gd name="connsiteY80" fmla="*/ 1024206 h 1069853"/>
                <a:gd name="connsiteX81" fmla="*/ 1086698 w 1628144"/>
                <a:gd name="connsiteY81" fmla="*/ 988069 h 1069853"/>
                <a:gd name="connsiteX82" fmla="*/ 1159969 w 1628144"/>
                <a:gd name="connsiteY82" fmla="*/ 1017549 h 1069853"/>
                <a:gd name="connsiteX83" fmla="*/ 1186613 w 1628144"/>
                <a:gd name="connsiteY83" fmla="*/ 1001383 h 1069853"/>
                <a:gd name="connsiteX84" fmla="*/ 1246562 w 1628144"/>
                <a:gd name="connsiteY84" fmla="*/ 914844 h 1069853"/>
                <a:gd name="connsiteX85" fmla="*/ 1313173 w 1628144"/>
                <a:gd name="connsiteY85" fmla="*/ 908187 h 1069853"/>
                <a:gd name="connsiteX86" fmla="*/ 1323640 w 1628144"/>
                <a:gd name="connsiteY86" fmla="*/ 874902 h 1069853"/>
                <a:gd name="connsiteX87" fmla="*/ 1376928 w 1628144"/>
                <a:gd name="connsiteY87" fmla="*/ 901530 h 1069853"/>
                <a:gd name="connsiteX88" fmla="*/ 1386444 w 1628144"/>
                <a:gd name="connsiteY88" fmla="*/ 884412 h 1069853"/>
                <a:gd name="connsiteX89" fmla="*/ 1346478 w 1628144"/>
                <a:gd name="connsiteY89" fmla="*/ 834961 h 1069853"/>
                <a:gd name="connsiteX90" fmla="*/ 1363606 w 1628144"/>
                <a:gd name="connsiteY90" fmla="*/ 801677 h 1069853"/>
                <a:gd name="connsiteX91" fmla="*/ 1419749 w 1628144"/>
                <a:gd name="connsiteY91" fmla="*/ 801677 h 1069853"/>
                <a:gd name="connsiteX92" fmla="*/ 1436877 w 1628144"/>
                <a:gd name="connsiteY92" fmla="*/ 824500 h 1069853"/>
                <a:gd name="connsiteX93" fmla="*/ 1470182 w 1628144"/>
                <a:gd name="connsiteY93" fmla="*/ 824500 h 1069853"/>
                <a:gd name="connsiteX94" fmla="*/ 1519664 w 1628144"/>
                <a:gd name="connsiteY94" fmla="*/ 828304 h 1069853"/>
                <a:gd name="connsiteX95" fmla="*/ 1519664 w 1628144"/>
                <a:gd name="connsiteY95" fmla="*/ 827353 h 1069853"/>
                <a:gd name="connsiteX96" fmla="*/ 1558679 w 1628144"/>
                <a:gd name="connsiteY96" fmla="*/ 836863 h 1069853"/>
                <a:gd name="connsiteX97" fmla="*/ 1568195 w 1628144"/>
                <a:gd name="connsiteY97" fmla="*/ 867295 h 1069853"/>
                <a:gd name="connsiteX98" fmla="*/ 1618628 w 1628144"/>
                <a:gd name="connsiteY98" fmla="*/ 850177 h 1069853"/>
                <a:gd name="connsiteX99" fmla="*/ 1628144 w 1628144"/>
                <a:gd name="connsiteY99" fmla="*/ 800726 h 1069853"/>
                <a:gd name="connsiteX100" fmla="*/ 1592936 w 1628144"/>
                <a:gd name="connsiteY100" fmla="*/ 764589 h 1069853"/>
                <a:gd name="connsiteX0" fmla="*/ 1592936 w 1628144"/>
                <a:gd name="connsiteY0" fmla="*/ 764589 h 1069853"/>
                <a:gd name="connsiteX1" fmla="*/ 1592936 w 1628144"/>
                <a:gd name="connsiteY1" fmla="*/ 764589 h 1069853"/>
                <a:gd name="connsiteX2" fmla="*/ 1612919 w 1628144"/>
                <a:gd name="connsiteY2" fmla="*/ 691363 h 1069853"/>
                <a:gd name="connsiteX3" fmla="*/ 1580565 w 1628144"/>
                <a:gd name="connsiteY3" fmla="*/ 647618 h 1069853"/>
                <a:gd name="connsiteX4" fmla="*/ 1552969 w 1628144"/>
                <a:gd name="connsiteY4" fmla="*/ 651422 h 1069853"/>
                <a:gd name="connsiteX5" fmla="*/ 1496826 w 1628144"/>
                <a:gd name="connsiteY5" fmla="*/ 684706 h 1069853"/>
                <a:gd name="connsiteX6" fmla="*/ 1463521 w 1628144"/>
                <a:gd name="connsiteY6" fmla="*/ 575343 h 1069853"/>
                <a:gd name="connsiteX7" fmla="*/ 1410233 w 1628144"/>
                <a:gd name="connsiteY7" fmla="*/ 587706 h 1069853"/>
                <a:gd name="connsiteX8" fmla="*/ 1386444 w 1628144"/>
                <a:gd name="connsiteY8" fmla="*/ 518285 h 1069853"/>
                <a:gd name="connsiteX9" fmla="*/ 1316979 w 1628144"/>
                <a:gd name="connsiteY9" fmla="*/ 551569 h 1069853"/>
                <a:gd name="connsiteX10" fmla="*/ 1303657 w 1628144"/>
                <a:gd name="connsiteY10" fmla="*/ 518285 h 1069853"/>
                <a:gd name="connsiteX11" fmla="*/ 1270352 w 1628144"/>
                <a:gd name="connsiteY11" fmla="*/ 524941 h 1069853"/>
                <a:gd name="connsiteX12" fmla="*/ 1179952 w 1628144"/>
                <a:gd name="connsiteY12" fmla="*/ 551569 h 1069853"/>
                <a:gd name="connsiteX13" fmla="*/ 1166630 w 1628144"/>
                <a:gd name="connsiteY13" fmla="*/ 591510 h 1069853"/>
                <a:gd name="connsiteX14" fmla="*/ 1163775 w 1628144"/>
                <a:gd name="connsiteY14" fmla="*/ 591510 h 1069853"/>
                <a:gd name="connsiteX15" fmla="*/ 1117148 w 1628144"/>
                <a:gd name="connsiteY15" fmla="*/ 562030 h 1069853"/>
                <a:gd name="connsiteX16" fmla="*/ 1099725 w 1628144"/>
                <a:gd name="connsiteY16" fmla="*/ 494070 h 1069853"/>
                <a:gd name="connsiteX17" fmla="*/ 1053393 w 1628144"/>
                <a:gd name="connsiteY17" fmla="*/ 425088 h 1069853"/>
                <a:gd name="connsiteX18" fmla="*/ 1063051 w 1628144"/>
                <a:gd name="connsiteY18" fmla="*/ 425308 h 1069853"/>
                <a:gd name="connsiteX19" fmla="*/ 1096651 w 1628144"/>
                <a:gd name="connsiteY19" fmla="*/ 354645 h 1069853"/>
                <a:gd name="connsiteX20" fmla="*/ 1105434 w 1628144"/>
                <a:gd name="connsiteY20" fmla="*/ 312582 h 1069853"/>
                <a:gd name="connsiteX21" fmla="*/ 1125713 w 1628144"/>
                <a:gd name="connsiteY21" fmla="*/ 292902 h 1069853"/>
                <a:gd name="connsiteX22" fmla="*/ 1109536 w 1628144"/>
                <a:gd name="connsiteY22" fmla="*/ 272931 h 1069853"/>
                <a:gd name="connsiteX23" fmla="*/ 1070445 w 1628144"/>
                <a:gd name="connsiteY23" fmla="*/ 252521 h 1069853"/>
                <a:gd name="connsiteX24" fmla="*/ 1032601 w 1628144"/>
                <a:gd name="connsiteY24" fmla="*/ 215142 h 1069853"/>
                <a:gd name="connsiteX25" fmla="*/ 1044753 w 1628144"/>
                <a:gd name="connsiteY25" fmla="*/ 183979 h 1069853"/>
                <a:gd name="connsiteX26" fmla="*/ 1075279 w 1628144"/>
                <a:gd name="connsiteY26" fmla="*/ 183539 h 1069853"/>
                <a:gd name="connsiteX27" fmla="*/ 1123001 w 1628144"/>
                <a:gd name="connsiteY27" fmla="*/ 201097 h 1069853"/>
                <a:gd name="connsiteX28" fmla="*/ 1143716 w 1628144"/>
                <a:gd name="connsiteY28" fmla="*/ 179444 h 1069853"/>
                <a:gd name="connsiteX29" fmla="*/ 1131784 w 1628144"/>
                <a:gd name="connsiteY29" fmla="*/ 116971 h 1069853"/>
                <a:gd name="connsiteX30" fmla="*/ 1056248 w 1628144"/>
                <a:gd name="connsiteY30" fmla="*/ 73226 h 1069853"/>
                <a:gd name="connsiteX31" fmla="*/ 1012475 w 1628144"/>
                <a:gd name="connsiteY31" fmla="*/ 79882 h 1069853"/>
                <a:gd name="connsiteX32" fmla="*/ 1002008 w 1628144"/>
                <a:gd name="connsiteY32" fmla="*/ 110314 h 1069853"/>
                <a:gd name="connsiteX33" fmla="*/ 936349 w 1628144"/>
                <a:gd name="connsiteY33" fmla="*/ 66569 h 1069853"/>
                <a:gd name="connsiteX34" fmla="*/ 863078 w 1628144"/>
                <a:gd name="connsiteY34" fmla="*/ 70373 h 1069853"/>
                <a:gd name="connsiteX35" fmla="*/ 832628 w 1628144"/>
                <a:gd name="connsiteY35" fmla="*/ 0 h 1069853"/>
                <a:gd name="connsiteX36" fmla="*/ 762211 w 1628144"/>
                <a:gd name="connsiteY36" fmla="*/ 0 h 1069853"/>
                <a:gd name="connsiteX37" fmla="*/ 768872 w 1628144"/>
                <a:gd name="connsiteY37" fmla="*/ 63716 h 1069853"/>
                <a:gd name="connsiteX38" fmla="*/ 739373 w 1628144"/>
                <a:gd name="connsiteY38" fmla="*/ 136941 h 1069853"/>
                <a:gd name="connsiteX39" fmla="*/ 682279 w 1628144"/>
                <a:gd name="connsiteY39" fmla="*/ 113167 h 1069853"/>
                <a:gd name="connsiteX40" fmla="*/ 642313 w 1628144"/>
                <a:gd name="connsiteY40" fmla="*/ 136941 h 1069853"/>
                <a:gd name="connsiteX41" fmla="*/ 639458 w 1628144"/>
                <a:gd name="connsiteY41" fmla="*/ 116971 h 1069853"/>
                <a:gd name="connsiteX42" fmla="*/ 612814 w 1628144"/>
                <a:gd name="connsiteY42" fmla="*/ 110314 h 1069853"/>
                <a:gd name="connsiteX43" fmla="*/ 549058 w 1628144"/>
                <a:gd name="connsiteY43" fmla="*/ 210167 h 1069853"/>
                <a:gd name="connsiteX44" fmla="*/ 519560 w 1628144"/>
                <a:gd name="connsiteY44" fmla="*/ 213020 h 1069853"/>
                <a:gd name="connsiteX45" fmla="*/ 426305 w 1628144"/>
                <a:gd name="connsiteY45" fmla="*/ 232990 h 1069853"/>
                <a:gd name="connsiteX46" fmla="*/ 409177 w 1628144"/>
                <a:gd name="connsiteY46" fmla="*/ 213020 h 1069853"/>
                <a:gd name="connsiteX47" fmla="*/ 266441 w 1628144"/>
                <a:gd name="connsiteY47" fmla="*/ 286245 h 1069853"/>
                <a:gd name="connsiteX48" fmla="*/ 267392 w 1628144"/>
                <a:gd name="connsiteY48" fmla="*/ 288147 h 1069853"/>
                <a:gd name="connsiteX49" fmla="*/ 196976 w 1628144"/>
                <a:gd name="connsiteY49" fmla="*/ 265324 h 1069853"/>
                <a:gd name="connsiteX50" fmla="*/ 154155 w 1628144"/>
                <a:gd name="connsiteY50" fmla="*/ 274833 h 1069853"/>
                <a:gd name="connsiteX51" fmla="*/ 137027 w 1628144"/>
                <a:gd name="connsiteY51" fmla="*/ 331892 h 1069853"/>
                <a:gd name="connsiteX52" fmla="*/ 97061 w 1628144"/>
                <a:gd name="connsiteY52" fmla="*/ 388951 h 1069853"/>
                <a:gd name="connsiteX53" fmla="*/ 46627 w 1628144"/>
                <a:gd name="connsiteY53" fmla="*/ 385147 h 1069853"/>
                <a:gd name="connsiteX54" fmla="*/ 0 w 1628144"/>
                <a:gd name="connsiteY54" fmla="*/ 435549 h 1069853"/>
                <a:gd name="connsiteX55" fmla="*/ 27596 w 1628144"/>
                <a:gd name="connsiteY55" fmla="*/ 498314 h 1069853"/>
                <a:gd name="connsiteX56" fmla="*/ 40918 w 1628144"/>
                <a:gd name="connsiteY56" fmla="*/ 562030 h 1069853"/>
                <a:gd name="connsiteX57" fmla="*/ 20935 w 1628144"/>
                <a:gd name="connsiteY57" fmla="*/ 647618 h 1069853"/>
                <a:gd name="connsiteX58" fmla="*/ 80884 w 1628144"/>
                <a:gd name="connsiteY58" fmla="*/ 661883 h 1069853"/>
                <a:gd name="connsiteX59" fmla="*/ 83739 w 1628144"/>
                <a:gd name="connsiteY59" fmla="*/ 748422 h 1069853"/>
                <a:gd name="connsiteX60" fmla="*/ 119898 w 1628144"/>
                <a:gd name="connsiteY60" fmla="*/ 781706 h 1069853"/>
                <a:gd name="connsiteX61" fmla="*/ 126559 w 1628144"/>
                <a:gd name="connsiteY61" fmla="*/ 791216 h 1069853"/>
                <a:gd name="connsiteX62" fmla="*/ 196976 w 1628144"/>
                <a:gd name="connsiteY62" fmla="*/ 791216 h 1069853"/>
                <a:gd name="connsiteX63" fmla="*/ 214104 w 1628144"/>
                <a:gd name="connsiteY63" fmla="*/ 828304 h 1069853"/>
                <a:gd name="connsiteX64" fmla="*/ 274053 w 1628144"/>
                <a:gd name="connsiteY64" fmla="*/ 844471 h 1069853"/>
                <a:gd name="connsiteX65" fmla="*/ 286424 w 1628144"/>
                <a:gd name="connsiteY65" fmla="*/ 834961 h 1069853"/>
                <a:gd name="connsiteX66" fmla="*/ 287375 w 1628144"/>
                <a:gd name="connsiteY66" fmla="*/ 834010 h 1069853"/>
                <a:gd name="connsiteX67" fmla="*/ 314020 w 1628144"/>
                <a:gd name="connsiteY67" fmla="*/ 867295 h 1069853"/>
                <a:gd name="connsiteX68" fmla="*/ 367308 w 1628144"/>
                <a:gd name="connsiteY68" fmla="*/ 847324 h 1069853"/>
                <a:gd name="connsiteX69" fmla="*/ 444385 w 1628144"/>
                <a:gd name="connsiteY69" fmla="*/ 953834 h 1069853"/>
                <a:gd name="connsiteX70" fmla="*/ 480545 w 1628144"/>
                <a:gd name="connsiteY70" fmla="*/ 940520 h 1069853"/>
                <a:gd name="connsiteX71" fmla="*/ 497673 w 1628144"/>
                <a:gd name="connsiteY71" fmla="*/ 964295 h 1069853"/>
                <a:gd name="connsiteX72" fmla="*/ 514802 w 1628144"/>
                <a:gd name="connsiteY72" fmla="*/ 1003285 h 1069853"/>
                <a:gd name="connsiteX73" fmla="*/ 628039 w 1628144"/>
                <a:gd name="connsiteY73" fmla="*/ 987118 h 1069853"/>
                <a:gd name="connsiteX74" fmla="*/ 657538 w 1628144"/>
                <a:gd name="connsiteY74" fmla="*/ 1009942 h 1069853"/>
                <a:gd name="connsiteX75" fmla="*/ 720342 w 1628144"/>
                <a:gd name="connsiteY75" fmla="*/ 1024206 h 1069853"/>
                <a:gd name="connsiteX76" fmla="*/ 717487 w 1628144"/>
                <a:gd name="connsiteY76" fmla="*/ 1049883 h 1069853"/>
                <a:gd name="connsiteX77" fmla="*/ 821209 w 1628144"/>
                <a:gd name="connsiteY77" fmla="*/ 1033716 h 1069853"/>
                <a:gd name="connsiteX78" fmla="*/ 930640 w 1628144"/>
                <a:gd name="connsiteY78" fmla="*/ 1069853 h 1069853"/>
                <a:gd name="connsiteX79" fmla="*/ 966800 w 1628144"/>
                <a:gd name="connsiteY79" fmla="*/ 1001383 h 1069853"/>
                <a:gd name="connsiteX80" fmla="*/ 1023894 w 1628144"/>
                <a:gd name="connsiteY80" fmla="*/ 1024206 h 1069853"/>
                <a:gd name="connsiteX81" fmla="*/ 1086698 w 1628144"/>
                <a:gd name="connsiteY81" fmla="*/ 988069 h 1069853"/>
                <a:gd name="connsiteX82" fmla="*/ 1159969 w 1628144"/>
                <a:gd name="connsiteY82" fmla="*/ 1017549 h 1069853"/>
                <a:gd name="connsiteX83" fmla="*/ 1186613 w 1628144"/>
                <a:gd name="connsiteY83" fmla="*/ 1001383 h 1069853"/>
                <a:gd name="connsiteX84" fmla="*/ 1246562 w 1628144"/>
                <a:gd name="connsiteY84" fmla="*/ 914844 h 1069853"/>
                <a:gd name="connsiteX85" fmla="*/ 1313173 w 1628144"/>
                <a:gd name="connsiteY85" fmla="*/ 908187 h 1069853"/>
                <a:gd name="connsiteX86" fmla="*/ 1323640 w 1628144"/>
                <a:gd name="connsiteY86" fmla="*/ 874902 h 1069853"/>
                <a:gd name="connsiteX87" fmla="*/ 1376928 w 1628144"/>
                <a:gd name="connsiteY87" fmla="*/ 901530 h 1069853"/>
                <a:gd name="connsiteX88" fmla="*/ 1386444 w 1628144"/>
                <a:gd name="connsiteY88" fmla="*/ 884412 h 1069853"/>
                <a:gd name="connsiteX89" fmla="*/ 1346478 w 1628144"/>
                <a:gd name="connsiteY89" fmla="*/ 834961 h 1069853"/>
                <a:gd name="connsiteX90" fmla="*/ 1363606 w 1628144"/>
                <a:gd name="connsiteY90" fmla="*/ 801677 h 1069853"/>
                <a:gd name="connsiteX91" fmla="*/ 1419749 w 1628144"/>
                <a:gd name="connsiteY91" fmla="*/ 801677 h 1069853"/>
                <a:gd name="connsiteX92" fmla="*/ 1436877 w 1628144"/>
                <a:gd name="connsiteY92" fmla="*/ 824500 h 1069853"/>
                <a:gd name="connsiteX93" fmla="*/ 1470182 w 1628144"/>
                <a:gd name="connsiteY93" fmla="*/ 824500 h 1069853"/>
                <a:gd name="connsiteX94" fmla="*/ 1519664 w 1628144"/>
                <a:gd name="connsiteY94" fmla="*/ 828304 h 1069853"/>
                <a:gd name="connsiteX95" fmla="*/ 1519664 w 1628144"/>
                <a:gd name="connsiteY95" fmla="*/ 827353 h 1069853"/>
                <a:gd name="connsiteX96" fmla="*/ 1558679 w 1628144"/>
                <a:gd name="connsiteY96" fmla="*/ 836863 h 1069853"/>
                <a:gd name="connsiteX97" fmla="*/ 1568195 w 1628144"/>
                <a:gd name="connsiteY97" fmla="*/ 867295 h 1069853"/>
                <a:gd name="connsiteX98" fmla="*/ 1618628 w 1628144"/>
                <a:gd name="connsiteY98" fmla="*/ 850177 h 1069853"/>
                <a:gd name="connsiteX99" fmla="*/ 1628144 w 1628144"/>
                <a:gd name="connsiteY99" fmla="*/ 800726 h 1069853"/>
                <a:gd name="connsiteX100" fmla="*/ 1592936 w 1628144"/>
                <a:gd name="connsiteY100" fmla="*/ 764589 h 1069853"/>
                <a:gd name="connsiteX0" fmla="*/ 1592936 w 1628144"/>
                <a:gd name="connsiteY0" fmla="*/ 764589 h 1069853"/>
                <a:gd name="connsiteX1" fmla="*/ 1592936 w 1628144"/>
                <a:gd name="connsiteY1" fmla="*/ 764589 h 1069853"/>
                <a:gd name="connsiteX2" fmla="*/ 1612919 w 1628144"/>
                <a:gd name="connsiteY2" fmla="*/ 691363 h 1069853"/>
                <a:gd name="connsiteX3" fmla="*/ 1580565 w 1628144"/>
                <a:gd name="connsiteY3" fmla="*/ 647618 h 1069853"/>
                <a:gd name="connsiteX4" fmla="*/ 1552969 w 1628144"/>
                <a:gd name="connsiteY4" fmla="*/ 651422 h 1069853"/>
                <a:gd name="connsiteX5" fmla="*/ 1496826 w 1628144"/>
                <a:gd name="connsiteY5" fmla="*/ 684706 h 1069853"/>
                <a:gd name="connsiteX6" fmla="*/ 1463521 w 1628144"/>
                <a:gd name="connsiteY6" fmla="*/ 575343 h 1069853"/>
                <a:gd name="connsiteX7" fmla="*/ 1410233 w 1628144"/>
                <a:gd name="connsiteY7" fmla="*/ 587706 h 1069853"/>
                <a:gd name="connsiteX8" fmla="*/ 1386444 w 1628144"/>
                <a:gd name="connsiteY8" fmla="*/ 518285 h 1069853"/>
                <a:gd name="connsiteX9" fmla="*/ 1316979 w 1628144"/>
                <a:gd name="connsiteY9" fmla="*/ 551569 h 1069853"/>
                <a:gd name="connsiteX10" fmla="*/ 1303657 w 1628144"/>
                <a:gd name="connsiteY10" fmla="*/ 518285 h 1069853"/>
                <a:gd name="connsiteX11" fmla="*/ 1270352 w 1628144"/>
                <a:gd name="connsiteY11" fmla="*/ 524941 h 1069853"/>
                <a:gd name="connsiteX12" fmla="*/ 1179952 w 1628144"/>
                <a:gd name="connsiteY12" fmla="*/ 551569 h 1069853"/>
                <a:gd name="connsiteX13" fmla="*/ 1166630 w 1628144"/>
                <a:gd name="connsiteY13" fmla="*/ 591510 h 1069853"/>
                <a:gd name="connsiteX14" fmla="*/ 1163775 w 1628144"/>
                <a:gd name="connsiteY14" fmla="*/ 591510 h 1069853"/>
                <a:gd name="connsiteX15" fmla="*/ 1117148 w 1628144"/>
                <a:gd name="connsiteY15" fmla="*/ 562030 h 1069853"/>
                <a:gd name="connsiteX16" fmla="*/ 1099725 w 1628144"/>
                <a:gd name="connsiteY16" fmla="*/ 494070 h 1069853"/>
                <a:gd name="connsiteX17" fmla="*/ 1053393 w 1628144"/>
                <a:gd name="connsiteY17" fmla="*/ 425088 h 1069853"/>
                <a:gd name="connsiteX18" fmla="*/ 1063051 w 1628144"/>
                <a:gd name="connsiteY18" fmla="*/ 425308 h 1069853"/>
                <a:gd name="connsiteX19" fmla="*/ 1096651 w 1628144"/>
                <a:gd name="connsiteY19" fmla="*/ 354645 h 1069853"/>
                <a:gd name="connsiteX20" fmla="*/ 1105434 w 1628144"/>
                <a:gd name="connsiteY20" fmla="*/ 312582 h 1069853"/>
                <a:gd name="connsiteX21" fmla="*/ 1125713 w 1628144"/>
                <a:gd name="connsiteY21" fmla="*/ 292902 h 1069853"/>
                <a:gd name="connsiteX22" fmla="*/ 1122268 w 1628144"/>
                <a:gd name="connsiteY22" fmla="*/ 268687 h 1069853"/>
                <a:gd name="connsiteX23" fmla="*/ 1070445 w 1628144"/>
                <a:gd name="connsiteY23" fmla="*/ 252521 h 1069853"/>
                <a:gd name="connsiteX24" fmla="*/ 1032601 w 1628144"/>
                <a:gd name="connsiteY24" fmla="*/ 215142 h 1069853"/>
                <a:gd name="connsiteX25" fmla="*/ 1044753 w 1628144"/>
                <a:gd name="connsiteY25" fmla="*/ 183979 h 1069853"/>
                <a:gd name="connsiteX26" fmla="*/ 1075279 w 1628144"/>
                <a:gd name="connsiteY26" fmla="*/ 183539 h 1069853"/>
                <a:gd name="connsiteX27" fmla="*/ 1123001 w 1628144"/>
                <a:gd name="connsiteY27" fmla="*/ 201097 h 1069853"/>
                <a:gd name="connsiteX28" fmla="*/ 1143716 w 1628144"/>
                <a:gd name="connsiteY28" fmla="*/ 179444 h 1069853"/>
                <a:gd name="connsiteX29" fmla="*/ 1131784 w 1628144"/>
                <a:gd name="connsiteY29" fmla="*/ 116971 h 1069853"/>
                <a:gd name="connsiteX30" fmla="*/ 1056248 w 1628144"/>
                <a:gd name="connsiteY30" fmla="*/ 73226 h 1069853"/>
                <a:gd name="connsiteX31" fmla="*/ 1012475 w 1628144"/>
                <a:gd name="connsiteY31" fmla="*/ 79882 h 1069853"/>
                <a:gd name="connsiteX32" fmla="*/ 1002008 w 1628144"/>
                <a:gd name="connsiteY32" fmla="*/ 110314 h 1069853"/>
                <a:gd name="connsiteX33" fmla="*/ 936349 w 1628144"/>
                <a:gd name="connsiteY33" fmla="*/ 66569 h 1069853"/>
                <a:gd name="connsiteX34" fmla="*/ 863078 w 1628144"/>
                <a:gd name="connsiteY34" fmla="*/ 70373 h 1069853"/>
                <a:gd name="connsiteX35" fmla="*/ 832628 w 1628144"/>
                <a:gd name="connsiteY35" fmla="*/ 0 h 1069853"/>
                <a:gd name="connsiteX36" fmla="*/ 762211 w 1628144"/>
                <a:gd name="connsiteY36" fmla="*/ 0 h 1069853"/>
                <a:gd name="connsiteX37" fmla="*/ 768872 w 1628144"/>
                <a:gd name="connsiteY37" fmla="*/ 63716 h 1069853"/>
                <a:gd name="connsiteX38" fmla="*/ 739373 w 1628144"/>
                <a:gd name="connsiteY38" fmla="*/ 136941 h 1069853"/>
                <a:gd name="connsiteX39" fmla="*/ 682279 w 1628144"/>
                <a:gd name="connsiteY39" fmla="*/ 113167 h 1069853"/>
                <a:gd name="connsiteX40" fmla="*/ 642313 w 1628144"/>
                <a:gd name="connsiteY40" fmla="*/ 136941 h 1069853"/>
                <a:gd name="connsiteX41" fmla="*/ 639458 w 1628144"/>
                <a:gd name="connsiteY41" fmla="*/ 116971 h 1069853"/>
                <a:gd name="connsiteX42" fmla="*/ 612814 w 1628144"/>
                <a:gd name="connsiteY42" fmla="*/ 110314 h 1069853"/>
                <a:gd name="connsiteX43" fmla="*/ 549058 w 1628144"/>
                <a:gd name="connsiteY43" fmla="*/ 210167 h 1069853"/>
                <a:gd name="connsiteX44" fmla="*/ 519560 w 1628144"/>
                <a:gd name="connsiteY44" fmla="*/ 213020 h 1069853"/>
                <a:gd name="connsiteX45" fmla="*/ 426305 w 1628144"/>
                <a:gd name="connsiteY45" fmla="*/ 232990 h 1069853"/>
                <a:gd name="connsiteX46" fmla="*/ 409177 w 1628144"/>
                <a:gd name="connsiteY46" fmla="*/ 213020 h 1069853"/>
                <a:gd name="connsiteX47" fmla="*/ 266441 w 1628144"/>
                <a:gd name="connsiteY47" fmla="*/ 286245 h 1069853"/>
                <a:gd name="connsiteX48" fmla="*/ 267392 w 1628144"/>
                <a:gd name="connsiteY48" fmla="*/ 288147 h 1069853"/>
                <a:gd name="connsiteX49" fmla="*/ 196976 w 1628144"/>
                <a:gd name="connsiteY49" fmla="*/ 265324 h 1069853"/>
                <a:gd name="connsiteX50" fmla="*/ 154155 w 1628144"/>
                <a:gd name="connsiteY50" fmla="*/ 274833 h 1069853"/>
                <a:gd name="connsiteX51" fmla="*/ 137027 w 1628144"/>
                <a:gd name="connsiteY51" fmla="*/ 331892 h 1069853"/>
                <a:gd name="connsiteX52" fmla="*/ 97061 w 1628144"/>
                <a:gd name="connsiteY52" fmla="*/ 388951 h 1069853"/>
                <a:gd name="connsiteX53" fmla="*/ 46627 w 1628144"/>
                <a:gd name="connsiteY53" fmla="*/ 385147 h 1069853"/>
                <a:gd name="connsiteX54" fmla="*/ 0 w 1628144"/>
                <a:gd name="connsiteY54" fmla="*/ 435549 h 1069853"/>
                <a:gd name="connsiteX55" fmla="*/ 27596 w 1628144"/>
                <a:gd name="connsiteY55" fmla="*/ 498314 h 1069853"/>
                <a:gd name="connsiteX56" fmla="*/ 40918 w 1628144"/>
                <a:gd name="connsiteY56" fmla="*/ 562030 h 1069853"/>
                <a:gd name="connsiteX57" fmla="*/ 20935 w 1628144"/>
                <a:gd name="connsiteY57" fmla="*/ 647618 h 1069853"/>
                <a:gd name="connsiteX58" fmla="*/ 80884 w 1628144"/>
                <a:gd name="connsiteY58" fmla="*/ 661883 h 1069853"/>
                <a:gd name="connsiteX59" fmla="*/ 83739 w 1628144"/>
                <a:gd name="connsiteY59" fmla="*/ 748422 h 1069853"/>
                <a:gd name="connsiteX60" fmla="*/ 119898 w 1628144"/>
                <a:gd name="connsiteY60" fmla="*/ 781706 h 1069853"/>
                <a:gd name="connsiteX61" fmla="*/ 126559 w 1628144"/>
                <a:gd name="connsiteY61" fmla="*/ 791216 h 1069853"/>
                <a:gd name="connsiteX62" fmla="*/ 196976 w 1628144"/>
                <a:gd name="connsiteY62" fmla="*/ 791216 h 1069853"/>
                <a:gd name="connsiteX63" fmla="*/ 214104 w 1628144"/>
                <a:gd name="connsiteY63" fmla="*/ 828304 h 1069853"/>
                <a:gd name="connsiteX64" fmla="*/ 274053 w 1628144"/>
                <a:gd name="connsiteY64" fmla="*/ 844471 h 1069853"/>
                <a:gd name="connsiteX65" fmla="*/ 286424 w 1628144"/>
                <a:gd name="connsiteY65" fmla="*/ 834961 h 1069853"/>
                <a:gd name="connsiteX66" fmla="*/ 287375 w 1628144"/>
                <a:gd name="connsiteY66" fmla="*/ 834010 h 1069853"/>
                <a:gd name="connsiteX67" fmla="*/ 314020 w 1628144"/>
                <a:gd name="connsiteY67" fmla="*/ 867295 h 1069853"/>
                <a:gd name="connsiteX68" fmla="*/ 367308 w 1628144"/>
                <a:gd name="connsiteY68" fmla="*/ 847324 h 1069853"/>
                <a:gd name="connsiteX69" fmla="*/ 444385 w 1628144"/>
                <a:gd name="connsiteY69" fmla="*/ 953834 h 1069853"/>
                <a:gd name="connsiteX70" fmla="*/ 480545 w 1628144"/>
                <a:gd name="connsiteY70" fmla="*/ 940520 h 1069853"/>
                <a:gd name="connsiteX71" fmla="*/ 497673 w 1628144"/>
                <a:gd name="connsiteY71" fmla="*/ 964295 h 1069853"/>
                <a:gd name="connsiteX72" fmla="*/ 514802 w 1628144"/>
                <a:gd name="connsiteY72" fmla="*/ 1003285 h 1069853"/>
                <a:gd name="connsiteX73" fmla="*/ 628039 w 1628144"/>
                <a:gd name="connsiteY73" fmla="*/ 987118 h 1069853"/>
                <a:gd name="connsiteX74" fmla="*/ 657538 w 1628144"/>
                <a:gd name="connsiteY74" fmla="*/ 1009942 h 1069853"/>
                <a:gd name="connsiteX75" fmla="*/ 720342 w 1628144"/>
                <a:gd name="connsiteY75" fmla="*/ 1024206 h 1069853"/>
                <a:gd name="connsiteX76" fmla="*/ 717487 w 1628144"/>
                <a:gd name="connsiteY76" fmla="*/ 1049883 h 1069853"/>
                <a:gd name="connsiteX77" fmla="*/ 821209 w 1628144"/>
                <a:gd name="connsiteY77" fmla="*/ 1033716 h 1069853"/>
                <a:gd name="connsiteX78" fmla="*/ 930640 w 1628144"/>
                <a:gd name="connsiteY78" fmla="*/ 1069853 h 1069853"/>
                <a:gd name="connsiteX79" fmla="*/ 966800 w 1628144"/>
                <a:gd name="connsiteY79" fmla="*/ 1001383 h 1069853"/>
                <a:gd name="connsiteX80" fmla="*/ 1023894 w 1628144"/>
                <a:gd name="connsiteY80" fmla="*/ 1024206 h 1069853"/>
                <a:gd name="connsiteX81" fmla="*/ 1086698 w 1628144"/>
                <a:gd name="connsiteY81" fmla="*/ 988069 h 1069853"/>
                <a:gd name="connsiteX82" fmla="*/ 1159969 w 1628144"/>
                <a:gd name="connsiteY82" fmla="*/ 1017549 h 1069853"/>
                <a:gd name="connsiteX83" fmla="*/ 1186613 w 1628144"/>
                <a:gd name="connsiteY83" fmla="*/ 1001383 h 1069853"/>
                <a:gd name="connsiteX84" fmla="*/ 1246562 w 1628144"/>
                <a:gd name="connsiteY84" fmla="*/ 914844 h 1069853"/>
                <a:gd name="connsiteX85" fmla="*/ 1313173 w 1628144"/>
                <a:gd name="connsiteY85" fmla="*/ 908187 h 1069853"/>
                <a:gd name="connsiteX86" fmla="*/ 1323640 w 1628144"/>
                <a:gd name="connsiteY86" fmla="*/ 874902 h 1069853"/>
                <a:gd name="connsiteX87" fmla="*/ 1376928 w 1628144"/>
                <a:gd name="connsiteY87" fmla="*/ 901530 h 1069853"/>
                <a:gd name="connsiteX88" fmla="*/ 1386444 w 1628144"/>
                <a:gd name="connsiteY88" fmla="*/ 884412 h 1069853"/>
                <a:gd name="connsiteX89" fmla="*/ 1346478 w 1628144"/>
                <a:gd name="connsiteY89" fmla="*/ 834961 h 1069853"/>
                <a:gd name="connsiteX90" fmla="*/ 1363606 w 1628144"/>
                <a:gd name="connsiteY90" fmla="*/ 801677 h 1069853"/>
                <a:gd name="connsiteX91" fmla="*/ 1419749 w 1628144"/>
                <a:gd name="connsiteY91" fmla="*/ 801677 h 1069853"/>
                <a:gd name="connsiteX92" fmla="*/ 1436877 w 1628144"/>
                <a:gd name="connsiteY92" fmla="*/ 824500 h 1069853"/>
                <a:gd name="connsiteX93" fmla="*/ 1470182 w 1628144"/>
                <a:gd name="connsiteY93" fmla="*/ 824500 h 1069853"/>
                <a:gd name="connsiteX94" fmla="*/ 1519664 w 1628144"/>
                <a:gd name="connsiteY94" fmla="*/ 828304 h 1069853"/>
                <a:gd name="connsiteX95" fmla="*/ 1519664 w 1628144"/>
                <a:gd name="connsiteY95" fmla="*/ 827353 h 1069853"/>
                <a:gd name="connsiteX96" fmla="*/ 1558679 w 1628144"/>
                <a:gd name="connsiteY96" fmla="*/ 836863 h 1069853"/>
                <a:gd name="connsiteX97" fmla="*/ 1568195 w 1628144"/>
                <a:gd name="connsiteY97" fmla="*/ 867295 h 1069853"/>
                <a:gd name="connsiteX98" fmla="*/ 1618628 w 1628144"/>
                <a:gd name="connsiteY98" fmla="*/ 850177 h 1069853"/>
                <a:gd name="connsiteX99" fmla="*/ 1628144 w 1628144"/>
                <a:gd name="connsiteY99" fmla="*/ 800726 h 1069853"/>
                <a:gd name="connsiteX100" fmla="*/ 1592936 w 1628144"/>
                <a:gd name="connsiteY100" fmla="*/ 764589 h 1069853"/>
                <a:gd name="connsiteX0" fmla="*/ 1592936 w 1628144"/>
                <a:gd name="connsiteY0" fmla="*/ 764589 h 1078341"/>
                <a:gd name="connsiteX1" fmla="*/ 1592936 w 1628144"/>
                <a:gd name="connsiteY1" fmla="*/ 764589 h 1078341"/>
                <a:gd name="connsiteX2" fmla="*/ 1612919 w 1628144"/>
                <a:gd name="connsiteY2" fmla="*/ 691363 h 1078341"/>
                <a:gd name="connsiteX3" fmla="*/ 1580565 w 1628144"/>
                <a:gd name="connsiteY3" fmla="*/ 647618 h 1078341"/>
                <a:gd name="connsiteX4" fmla="*/ 1552969 w 1628144"/>
                <a:gd name="connsiteY4" fmla="*/ 651422 h 1078341"/>
                <a:gd name="connsiteX5" fmla="*/ 1496826 w 1628144"/>
                <a:gd name="connsiteY5" fmla="*/ 684706 h 1078341"/>
                <a:gd name="connsiteX6" fmla="*/ 1463521 w 1628144"/>
                <a:gd name="connsiteY6" fmla="*/ 575343 h 1078341"/>
                <a:gd name="connsiteX7" fmla="*/ 1410233 w 1628144"/>
                <a:gd name="connsiteY7" fmla="*/ 587706 h 1078341"/>
                <a:gd name="connsiteX8" fmla="*/ 1386444 w 1628144"/>
                <a:gd name="connsiteY8" fmla="*/ 518285 h 1078341"/>
                <a:gd name="connsiteX9" fmla="*/ 1316979 w 1628144"/>
                <a:gd name="connsiteY9" fmla="*/ 551569 h 1078341"/>
                <a:gd name="connsiteX10" fmla="*/ 1303657 w 1628144"/>
                <a:gd name="connsiteY10" fmla="*/ 518285 h 1078341"/>
                <a:gd name="connsiteX11" fmla="*/ 1270352 w 1628144"/>
                <a:gd name="connsiteY11" fmla="*/ 524941 h 1078341"/>
                <a:gd name="connsiteX12" fmla="*/ 1179952 w 1628144"/>
                <a:gd name="connsiteY12" fmla="*/ 551569 h 1078341"/>
                <a:gd name="connsiteX13" fmla="*/ 1166630 w 1628144"/>
                <a:gd name="connsiteY13" fmla="*/ 591510 h 1078341"/>
                <a:gd name="connsiteX14" fmla="*/ 1163775 w 1628144"/>
                <a:gd name="connsiteY14" fmla="*/ 591510 h 1078341"/>
                <a:gd name="connsiteX15" fmla="*/ 1117148 w 1628144"/>
                <a:gd name="connsiteY15" fmla="*/ 562030 h 1078341"/>
                <a:gd name="connsiteX16" fmla="*/ 1099725 w 1628144"/>
                <a:gd name="connsiteY16" fmla="*/ 494070 h 1078341"/>
                <a:gd name="connsiteX17" fmla="*/ 1053393 w 1628144"/>
                <a:gd name="connsiteY17" fmla="*/ 425088 h 1078341"/>
                <a:gd name="connsiteX18" fmla="*/ 1063051 w 1628144"/>
                <a:gd name="connsiteY18" fmla="*/ 425308 h 1078341"/>
                <a:gd name="connsiteX19" fmla="*/ 1096651 w 1628144"/>
                <a:gd name="connsiteY19" fmla="*/ 354645 h 1078341"/>
                <a:gd name="connsiteX20" fmla="*/ 1105434 w 1628144"/>
                <a:gd name="connsiteY20" fmla="*/ 312582 h 1078341"/>
                <a:gd name="connsiteX21" fmla="*/ 1125713 w 1628144"/>
                <a:gd name="connsiteY21" fmla="*/ 292902 h 1078341"/>
                <a:gd name="connsiteX22" fmla="*/ 1122268 w 1628144"/>
                <a:gd name="connsiteY22" fmla="*/ 268687 h 1078341"/>
                <a:gd name="connsiteX23" fmla="*/ 1070445 w 1628144"/>
                <a:gd name="connsiteY23" fmla="*/ 252521 h 1078341"/>
                <a:gd name="connsiteX24" fmla="*/ 1032601 w 1628144"/>
                <a:gd name="connsiteY24" fmla="*/ 215142 h 1078341"/>
                <a:gd name="connsiteX25" fmla="*/ 1044753 w 1628144"/>
                <a:gd name="connsiteY25" fmla="*/ 183979 h 1078341"/>
                <a:gd name="connsiteX26" fmla="*/ 1075279 w 1628144"/>
                <a:gd name="connsiteY26" fmla="*/ 183539 h 1078341"/>
                <a:gd name="connsiteX27" fmla="*/ 1123001 w 1628144"/>
                <a:gd name="connsiteY27" fmla="*/ 201097 h 1078341"/>
                <a:gd name="connsiteX28" fmla="*/ 1143716 w 1628144"/>
                <a:gd name="connsiteY28" fmla="*/ 179444 h 1078341"/>
                <a:gd name="connsiteX29" fmla="*/ 1131784 w 1628144"/>
                <a:gd name="connsiteY29" fmla="*/ 116971 h 1078341"/>
                <a:gd name="connsiteX30" fmla="*/ 1056248 w 1628144"/>
                <a:gd name="connsiteY30" fmla="*/ 73226 h 1078341"/>
                <a:gd name="connsiteX31" fmla="*/ 1012475 w 1628144"/>
                <a:gd name="connsiteY31" fmla="*/ 79882 h 1078341"/>
                <a:gd name="connsiteX32" fmla="*/ 1002008 w 1628144"/>
                <a:gd name="connsiteY32" fmla="*/ 110314 h 1078341"/>
                <a:gd name="connsiteX33" fmla="*/ 936349 w 1628144"/>
                <a:gd name="connsiteY33" fmla="*/ 66569 h 1078341"/>
                <a:gd name="connsiteX34" fmla="*/ 863078 w 1628144"/>
                <a:gd name="connsiteY34" fmla="*/ 70373 h 1078341"/>
                <a:gd name="connsiteX35" fmla="*/ 832628 w 1628144"/>
                <a:gd name="connsiteY35" fmla="*/ 0 h 1078341"/>
                <a:gd name="connsiteX36" fmla="*/ 762211 w 1628144"/>
                <a:gd name="connsiteY36" fmla="*/ 0 h 1078341"/>
                <a:gd name="connsiteX37" fmla="*/ 768872 w 1628144"/>
                <a:gd name="connsiteY37" fmla="*/ 63716 h 1078341"/>
                <a:gd name="connsiteX38" fmla="*/ 739373 w 1628144"/>
                <a:gd name="connsiteY38" fmla="*/ 136941 h 1078341"/>
                <a:gd name="connsiteX39" fmla="*/ 682279 w 1628144"/>
                <a:gd name="connsiteY39" fmla="*/ 113167 h 1078341"/>
                <a:gd name="connsiteX40" fmla="*/ 642313 w 1628144"/>
                <a:gd name="connsiteY40" fmla="*/ 136941 h 1078341"/>
                <a:gd name="connsiteX41" fmla="*/ 639458 w 1628144"/>
                <a:gd name="connsiteY41" fmla="*/ 116971 h 1078341"/>
                <a:gd name="connsiteX42" fmla="*/ 612814 w 1628144"/>
                <a:gd name="connsiteY42" fmla="*/ 110314 h 1078341"/>
                <a:gd name="connsiteX43" fmla="*/ 549058 w 1628144"/>
                <a:gd name="connsiteY43" fmla="*/ 210167 h 1078341"/>
                <a:gd name="connsiteX44" fmla="*/ 519560 w 1628144"/>
                <a:gd name="connsiteY44" fmla="*/ 213020 h 1078341"/>
                <a:gd name="connsiteX45" fmla="*/ 426305 w 1628144"/>
                <a:gd name="connsiteY45" fmla="*/ 232990 h 1078341"/>
                <a:gd name="connsiteX46" fmla="*/ 409177 w 1628144"/>
                <a:gd name="connsiteY46" fmla="*/ 213020 h 1078341"/>
                <a:gd name="connsiteX47" fmla="*/ 266441 w 1628144"/>
                <a:gd name="connsiteY47" fmla="*/ 286245 h 1078341"/>
                <a:gd name="connsiteX48" fmla="*/ 267392 w 1628144"/>
                <a:gd name="connsiteY48" fmla="*/ 288147 h 1078341"/>
                <a:gd name="connsiteX49" fmla="*/ 196976 w 1628144"/>
                <a:gd name="connsiteY49" fmla="*/ 265324 h 1078341"/>
                <a:gd name="connsiteX50" fmla="*/ 154155 w 1628144"/>
                <a:gd name="connsiteY50" fmla="*/ 274833 h 1078341"/>
                <a:gd name="connsiteX51" fmla="*/ 137027 w 1628144"/>
                <a:gd name="connsiteY51" fmla="*/ 331892 h 1078341"/>
                <a:gd name="connsiteX52" fmla="*/ 97061 w 1628144"/>
                <a:gd name="connsiteY52" fmla="*/ 388951 h 1078341"/>
                <a:gd name="connsiteX53" fmla="*/ 46627 w 1628144"/>
                <a:gd name="connsiteY53" fmla="*/ 385147 h 1078341"/>
                <a:gd name="connsiteX54" fmla="*/ 0 w 1628144"/>
                <a:gd name="connsiteY54" fmla="*/ 435549 h 1078341"/>
                <a:gd name="connsiteX55" fmla="*/ 27596 w 1628144"/>
                <a:gd name="connsiteY55" fmla="*/ 498314 h 1078341"/>
                <a:gd name="connsiteX56" fmla="*/ 40918 w 1628144"/>
                <a:gd name="connsiteY56" fmla="*/ 562030 h 1078341"/>
                <a:gd name="connsiteX57" fmla="*/ 20935 w 1628144"/>
                <a:gd name="connsiteY57" fmla="*/ 647618 h 1078341"/>
                <a:gd name="connsiteX58" fmla="*/ 80884 w 1628144"/>
                <a:gd name="connsiteY58" fmla="*/ 661883 h 1078341"/>
                <a:gd name="connsiteX59" fmla="*/ 83739 w 1628144"/>
                <a:gd name="connsiteY59" fmla="*/ 748422 h 1078341"/>
                <a:gd name="connsiteX60" fmla="*/ 119898 w 1628144"/>
                <a:gd name="connsiteY60" fmla="*/ 781706 h 1078341"/>
                <a:gd name="connsiteX61" fmla="*/ 126559 w 1628144"/>
                <a:gd name="connsiteY61" fmla="*/ 791216 h 1078341"/>
                <a:gd name="connsiteX62" fmla="*/ 196976 w 1628144"/>
                <a:gd name="connsiteY62" fmla="*/ 791216 h 1078341"/>
                <a:gd name="connsiteX63" fmla="*/ 214104 w 1628144"/>
                <a:gd name="connsiteY63" fmla="*/ 828304 h 1078341"/>
                <a:gd name="connsiteX64" fmla="*/ 274053 w 1628144"/>
                <a:gd name="connsiteY64" fmla="*/ 844471 h 1078341"/>
                <a:gd name="connsiteX65" fmla="*/ 286424 w 1628144"/>
                <a:gd name="connsiteY65" fmla="*/ 834961 h 1078341"/>
                <a:gd name="connsiteX66" fmla="*/ 287375 w 1628144"/>
                <a:gd name="connsiteY66" fmla="*/ 834010 h 1078341"/>
                <a:gd name="connsiteX67" fmla="*/ 314020 w 1628144"/>
                <a:gd name="connsiteY67" fmla="*/ 867295 h 1078341"/>
                <a:gd name="connsiteX68" fmla="*/ 367308 w 1628144"/>
                <a:gd name="connsiteY68" fmla="*/ 847324 h 1078341"/>
                <a:gd name="connsiteX69" fmla="*/ 444385 w 1628144"/>
                <a:gd name="connsiteY69" fmla="*/ 953834 h 1078341"/>
                <a:gd name="connsiteX70" fmla="*/ 480545 w 1628144"/>
                <a:gd name="connsiteY70" fmla="*/ 940520 h 1078341"/>
                <a:gd name="connsiteX71" fmla="*/ 497673 w 1628144"/>
                <a:gd name="connsiteY71" fmla="*/ 964295 h 1078341"/>
                <a:gd name="connsiteX72" fmla="*/ 514802 w 1628144"/>
                <a:gd name="connsiteY72" fmla="*/ 1003285 h 1078341"/>
                <a:gd name="connsiteX73" fmla="*/ 628039 w 1628144"/>
                <a:gd name="connsiteY73" fmla="*/ 987118 h 1078341"/>
                <a:gd name="connsiteX74" fmla="*/ 657538 w 1628144"/>
                <a:gd name="connsiteY74" fmla="*/ 1009942 h 1078341"/>
                <a:gd name="connsiteX75" fmla="*/ 720342 w 1628144"/>
                <a:gd name="connsiteY75" fmla="*/ 1024206 h 1078341"/>
                <a:gd name="connsiteX76" fmla="*/ 717487 w 1628144"/>
                <a:gd name="connsiteY76" fmla="*/ 1049883 h 1078341"/>
                <a:gd name="connsiteX77" fmla="*/ 821209 w 1628144"/>
                <a:gd name="connsiteY77" fmla="*/ 1033716 h 1078341"/>
                <a:gd name="connsiteX78" fmla="*/ 926396 w 1628144"/>
                <a:gd name="connsiteY78" fmla="*/ 1078341 h 1078341"/>
                <a:gd name="connsiteX79" fmla="*/ 966800 w 1628144"/>
                <a:gd name="connsiteY79" fmla="*/ 1001383 h 1078341"/>
                <a:gd name="connsiteX80" fmla="*/ 1023894 w 1628144"/>
                <a:gd name="connsiteY80" fmla="*/ 1024206 h 1078341"/>
                <a:gd name="connsiteX81" fmla="*/ 1086698 w 1628144"/>
                <a:gd name="connsiteY81" fmla="*/ 988069 h 1078341"/>
                <a:gd name="connsiteX82" fmla="*/ 1159969 w 1628144"/>
                <a:gd name="connsiteY82" fmla="*/ 1017549 h 1078341"/>
                <a:gd name="connsiteX83" fmla="*/ 1186613 w 1628144"/>
                <a:gd name="connsiteY83" fmla="*/ 1001383 h 1078341"/>
                <a:gd name="connsiteX84" fmla="*/ 1246562 w 1628144"/>
                <a:gd name="connsiteY84" fmla="*/ 914844 h 1078341"/>
                <a:gd name="connsiteX85" fmla="*/ 1313173 w 1628144"/>
                <a:gd name="connsiteY85" fmla="*/ 908187 h 1078341"/>
                <a:gd name="connsiteX86" fmla="*/ 1323640 w 1628144"/>
                <a:gd name="connsiteY86" fmla="*/ 874902 h 1078341"/>
                <a:gd name="connsiteX87" fmla="*/ 1376928 w 1628144"/>
                <a:gd name="connsiteY87" fmla="*/ 901530 h 1078341"/>
                <a:gd name="connsiteX88" fmla="*/ 1386444 w 1628144"/>
                <a:gd name="connsiteY88" fmla="*/ 884412 h 1078341"/>
                <a:gd name="connsiteX89" fmla="*/ 1346478 w 1628144"/>
                <a:gd name="connsiteY89" fmla="*/ 834961 h 1078341"/>
                <a:gd name="connsiteX90" fmla="*/ 1363606 w 1628144"/>
                <a:gd name="connsiteY90" fmla="*/ 801677 h 1078341"/>
                <a:gd name="connsiteX91" fmla="*/ 1419749 w 1628144"/>
                <a:gd name="connsiteY91" fmla="*/ 801677 h 1078341"/>
                <a:gd name="connsiteX92" fmla="*/ 1436877 w 1628144"/>
                <a:gd name="connsiteY92" fmla="*/ 824500 h 1078341"/>
                <a:gd name="connsiteX93" fmla="*/ 1470182 w 1628144"/>
                <a:gd name="connsiteY93" fmla="*/ 824500 h 1078341"/>
                <a:gd name="connsiteX94" fmla="*/ 1519664 w 1628144"/>
                <a:gd name="connsiteY94" fmla="*/ 828304 h 1078341"/>
                <a:gd name="connsiteX95" fmla="*/ 1519664 w 1628144"/>
                <a:gd name="connsiteY95" fmla="*/ 827353 h 1078341"/>
                <a:gd name="connsiteX96" fmla="*/ 1558679 w 1628144"/>
                <a:gd name="connsiteY96" fmla="*/ 836863 h 1078341"/>
                <a:gd name="connsiteX97" fmla="*/ 1568195 w 1628144"/>
                <a:gd name="connsiteY97" fmla="*/ 867295 h 1078341"/>
                <a:gd name="connsiteX98" fmla="*/ 1618628 w 1628144"/>
                <a:gd name="connsiteY98" fmla="*/ 850177 h 1078341"/>
                <a:gd name="connsiteX99" fmla="*/ 1628144 w 1628144"/>
                <a:gd name="connsiteY99" fmla="*/ 800726 h 1078341"/>
                <a:gd name="connsiteX100" fmla="*/ 1592936 w 1628144"/>
                <a:gd name="connsiteY100" fmla="*/ 764589 h 1078341"/>
                <a:gd name="connsiteX0" fmla="*/ 1592936 w 1628144"/>
                <a:gd name="connsiteY0" fmla="*/ 764589 h 1078341"/>
                <a:gd name="connsiteX1" fmla="*/ 1592936 w 1628144"/>
                <a:gd name="connsiteY1" fmla="*/ 764589 h 1078341"/>
                <a:gd name="connsiteX2" fmla="*/ 1612919 w 1628144"/>
                <a:gd name="connsiteY2" fmla="*/ 691363 h 1078341"/>
                <a:gd name="connsiteX3" fmla="*/ 1580565 w 1628144"/>
                <a:gd name="connsiteY3" fmla="*/ 647618 h 1078341"/>
                <a:gd name="connsiteX4" fmla="*/ 1552969 w 1628144"/>
                <a:gd name="connsiteY4" fmla="*/ 651422 h 1078341"/>
                <a:gd name="connsiteX5" fmla="*/ 1496826 w 1628144"/>
                <a:gd name="connsiteY5" fmla="*/ 684706 h 1078341"/>
                <a:gd name="connsiteX6" fmla="*/ 1463521 w 1628144"/>
                <a:gd name="connsiteY6" fmla="*/ 575343 h 1078341"/>
                <a:gd name="connsiteX7" fmla="*/ 1410233 w 1628144"/>
                <a:gd name="connsiteY7" fmla="*/ 587706 h 1078341"/>
                <a:gd name="connsiteX8" fmla="*/ 1386444 w 1628144"/>
                <a:gd name="connsiteY8" fmla="*/ 518285 h 1078341"/>
                <a:gd name="connsiteX9" fmla="*/ 1316979 w 1628144"/>
                <a:gd name="connsiteY9" fmla="*/ 551569 h 1078341"/>
                <a:gd name="connsiteX10" fmla="*/ 1303657 w 1628144"/>
                <a:gd name="connsiteY10" fmla="*/ 518285 h 1078341"/>
                <a:gd name="connsiteX11" fmla="*/ 1270352 w 1628144"/>
                <a:gd name="connsiteY11" fmla="*/ 524941 h 1078341"/>
                <a:gd name="connsiteX12" fmla="*/ 1179952 w 1628144"/>
                <a:gd name="connsiteY12" fmla="*/ 551569 h 1078341"/>
                <a:gd name="connsiteX13" fmla="*/ 1166630 w 1628144"/>
                <a:gd name="connsiteY13" fmla="*/ 591510 h 1078341"/>
                <a:gd name="connsiteX14" fmla="*/ 1163775 w 1628144"/>
                <a:gd name="connsiteY14" fmla="*/ 591510 h 1078341"/>
                <a:gd name="connsiteX15" fmla="*/ 1117148 w 1628144"/>
                <a:gd name="connsiteY15" fmla="*/ 562030 h 1078341"/>
                <a:gd name="connsiteX16" fmla="*/ 1099725 w 1628144"/>
                <a:gd name="connsiteY16" fmla="*/ 494070 h 1078341"/>
                <a:gd name="connsiteX17" fmla="*/ 1053393 w 1628144"/>
                <a:gd name="connsiteY17" fmla="*/ 425088 h 1078341"/>
                <a:gd name="connsiteX18" fmla="*/ 1063051 w 1628144"/>
                <a:gd name="connsiteY18" fmla="*/ 425308 h 1078341"/>
                <a:gd name="connsiteX19" fmla="*/ 1096651 w 1628144"/>
                <a:gd name="connsiteY19" fmla="*/ 354645 h 1078341"/>
                <a:gd name="connsiteX20" fmla="*/ 1105434 w 1628144"/>
                <a:gd name="connsiteY20" fmla="*/ 312582 h 1078341"/>
                <a:gd name="connsiteX21" fmla="*/ 1125713 w 1628144"/>
                <a:gd name="connsiteY21" fmla="*/ 292902 h 1078341"/>
                <a:gd name="connsiteX22" fmla="*/ 1122268 w 1628144"/>
                <a:gd name="connsiteY22" fmla="*/ 268687 h 1078341"/>
                <a:gd name="connsiteX23" fmla="*/ 1070445 w 1628144"/>
                <a:gd name="connsiteY23" fmla="*/ 252521 h 1078341"/>
                <a:gd name="connsiteX24" fmla="*/ 1032601 w 1628144"/>
                <a:gd name="connsiteY24" fmla="*/ 215142 h 1078341"/>
                <a:gd name="connsiteX25" fmla="*/ 1044753 w 1628144"/>
                <a:gd name="connsiteY25" fmla="*/ 183979 h 1078341"/>
                <a:gd name="connsiteX26" fmla="*/ 1075279 w 1628144"/>
                <a:gd name="connsiteY26" fmla="*/ 183539 h 1078341"/>
                <a:gd name="connsiteX27" fmla="*/ 1123001 w 1628144"/>
                <a:gd name="connsiteY27" fmla="*/ 201097 h 1078341"/>
                <a:gd name="connsiteX28" fmla="*/ 1143716 w 1628144"/>
                <a:gd name="connsiteY28" fmla="*/ 179444 h 1078341"/>
                <a:gd name="connsiteX29" fmla="*/ 1131784 w 1628144"/>
                <a:gd name="connsiteY29" fmla="*/ 116971 h 1078341"/>
                <a:gd name="connsiteX30" fmla="*/ 1056248 w 1628144"/>
                <a:gd name="connsiteY30" fmla="*/ 73226 h 1078341"/>
                <a:gd name="connsiteX31" fmla="*/ 1012475 w 1628144"/>
                <a:gd name="connsiteY31" fmla="*/ 79882 h 1078341"/>
                <a:gd name="connsiteX32" fmla="*/ 1002008 w 1628144"/>
                <a:gd name="connsiteY32" fmla="*/ 110314 h 1078341"/>
                <a:gd name="connsiteX33" fmla="*/ 936349 w 1628144"/>
                <a:gd name="connsiteY33" fmla="*/ 66569 h 1078341"/>
                <a:gd name="connsiteX34" fmla="*/ 863078 w 1628144"/>
                <a:gd name="connsiteY34" fmla="*/ 70373 h 1078341"/>
                <a:gd name="connsiteX35" fmla="*/ 832628 w 1628144"/>
                <a:gd name="connsiteY35" fmla="*/ 0 h 1078341"/>
                <a:gd name="connsiteX36" fmla="*/ 762211 w 1628144"/>
                <a:gd name="connsiteY36" fmla="*/ 0 h 1078341"/>
                <a:gd name="connsiteX37" fmla="*/ 768872 w 1628144"/>
                <a:gd name="connsiteY37" fmla="*/ 63716 h 1078341"/>
                <a:gd name="connsiteX38" fmla="*/ 739373 w 1628144"/>
                <a:gd name="connsiteY38" fmla="*/ 136941 h 1078341"/>
                <a:gd name="connsiteX39" fmla="*/ 682279 w 1628144"/>
                <a:gd name="connsiteY39" fmla="*/ 113167 h 1078341"/>
                <a:gd name="connsiteX40" fmla="*/ 642313 w 1628144"/>
                <a:gd name="connsiteY40" fmla="*/ 136941 h 1078341"/>
                <a:gd name="connsiteX41" fmla="*/ 639458 w 1628144"/>
                <a:gd name="connsiteY41" fmla="*/ 116971 h 1078341"/>
                <a:gd name="connsiteX42" fmla="*/ 612814 w 1628144"/>
                <a:gd name="connsiteY42" fmla="*/ 110314 h 1078341"/>
                <a:gd name="connsiteX43" fmla="*/ 549058 w 1628144"/>
                <a:gd name="connsiteY43" fmla="*/ 210167 h 1078341"/>
                <a:gd name="connsiteX44" fmla="*/ 519560 w 1628144"/>
                <a:gd name="connsiteY44" fmla="*/ 213020 h 1078341"/>
                <a:gd name="connsiteX45" fmla="*/ 426305 w 1628144"/>
                <a:gd name="connsiteY45" fmla="*/ 232990 h 1078341"/>
                <a:gd name="connsiteX46" fmla="*/ 409177 w 1628144"/>
                <a:gd name="connsiteY46" fmla="*/ 213020 h 1078341"/>
                <a:gd name="connsiteX47" fmla="*/ 266441 w 1628144"/>
                <a:gd name="connsiteY47" fmla="*/ 286245 h 1078341"/>
                <a:gd name="connsiteX48" fmla="*/ 267392 w 1628144"/>
                <a:gd name="connsiteY48" fmla="*/ 288147 h 1078341"/>
                <a:gd name="connsiteX49" fmla="*/ 196976 w 1628144"/>
                <a:gd name="connsiteY49" fmla="*/ 265324 h 1078341"/>
                <a:gd name="connsiteX50" fmla="*/ 154155 w 1628144"/>
                <a:gd name="connsiteY50" fmla="*/ 274833 h 1078341"/>
                <a:gd name="connsiteX51" fmla="*/ 137027 w 1628144"/>
                <a:gd name="connsiteY51" fmla="*/ 331892 h 1078341"/>
                <a:gd name="connsiteX52" fmla="*/ 97061 w 1628144"/>
                <a:gd name="connsiteY52" fmla="*/ 388951 h 1078341"/>
                <a:gd name="connsiteX53" fmla="*/ 46627 w 1628144"/>
                <a:gd name="connsiteY53" fmla="*/ 385147 h 1078341"/>
                <a:gd name="connsiteX54" fmla="*/ 0 w 1628144"/>
                <a:gd name="connsiteY54" fmla="*/ 435549 h 1078341"/>
                <a:gd name="connsiteX55" fmla="*/ 27596 w 1628144"/>
                <a:gd name="connsiteY55" fmla="*/ 498314 h 1078341"/>
                <a:gd name="connsiteX56" fmla="*/ 40918 w 1628144"/>
                <a:gd name="connsiteY56" fmla="*/ 562030 h 1078341"/>
                <a:gd name="connsiteX57" fmla="*/ 20935 w 1628144"/>
                <a:gd name="connsiteY57" fmla="*/ 647618 h 1078341"/>
                <a:gd name="connsiteX58" fmla="*/ 80884 w 1628144"/>
                <a:gd name="connsiteY58" fmla="*/ 661883 h 1078341"/>
                <a:gd name="connsiteX59" fmla="*/ 83739 w 1628144"/>
                <a:gd name="connsiteY59" fmla="*/ 748422 h 1078341"/>
                <a:gd name="connsiteX60" fmla="*/ 119898 w 1628144"/>
                <a:gd name="connsiteY60" fmla="*/ 781706 h 1078341"/>
                <a:gd name="connsiteX61" fmla="*/ 126559 w 1628144"/>
                <a:gd name="connsiteY61" fmla="*/ 791216 h 1078341"/>
                <a:gd name="connsiteX62" fmla="*/ 196976 w 1628144"/>
                <a:gd name="connsiteY62" fmla="*/ 791216 h 1078341"/>
                <a:gd name="connsiteX63" fmla="*/ 214104 w 1628144"/>
                <a:gd name="connsiteY63" fmla="*/ 828304 h 1078341"/>
                <a:gd name="connsiteX64" fmla="*/ 274053 w 1628144"/>
                <a:gd name="connsiteY64" fmla="*/ 844471 h 1078341"/>
                <a:gd name="connsiteX65" fmla="*/ 286424 w 1628144"/>
                <a:gd name="connsiteY65" fmla="*/ 834961 h 1078341"/>
                <a:gd name="connsiteX66" fmla="*/ 287375 w 1628144"/>
                <a:gd name="connsiteY66" fmla="*/ 834010 h 1078341"/>
                <a:gd name="connsiteX67" fmla="*/ 314020 w 1628144"/>
                <a:gd name="connsiteY67" fmla="*/ 867295 h 1078341"/>
                <a:gd name="connsiteX68" fmla="*/ 367308 w 1628144"/>
                <a:gd name="connsiteY68" fmla="*/ 847324 h 1078341"/>
                <a:gd name="connsiteX69" fmla="*/ 444385 w 1628144"/>
                <a:gd name="connsiteY69" fmla="*/ 953834 h 1078341"/>
                <a:gd name="connsiteX70" fmla="*/ 480545 w 1628144"/>
                <a:gd name="connsiteY70" fmla="*/ 940520 h 1078341"/>
                <a:gd name="connsiteX71" fmla="*/ 497673 w 1628144"/>
                <a:gd name="connsiteY71" fmla="*/ 964295 h 1078341"/>
                <a:gd name="connsiteX72" fmla="*/ 514802 w 1628144"/>
                <a:gd name="connsiteY72" fmla="*/ 1003285 h 1078341"/>
                <a:gd name="connsiteX73" fmla="*/ 628039 w 1628144"/>
                <a:gd name="connsiteY73" fmla="*/ 987118 h 1078341"/>
                <a:gd name="connsiteX74" fmla="*/ 657538 w 1628144"/>
                <a:gd name="connsiteY74" fmla="*/ 1009942 h 1078341"/>
                <a:gd name="connsiteX75" fmla="*/ 720342 w 1628144"/>
                <a:gd name="connsiteY75" fmla="*/ 1024206 h 1078341"/>
                <a:gd name="connsiteX76" fmla="*/ 717487 w 1628144"/>
                <a:gd name="connsiteY76" fmla="*/ 1049883 h 1078341"/>
                <a:gd name="connsiteX77" fmla="*/ 819087 w 1628144"/>
                <a:gd name="connsiteY77" fmla="*/ 1042204 h 1078341"/>
                <a:gd name="connsiteX78" fmla="*/ 926396 w 1628144"/>
                <a:gd name="connsiteY78" fmla="*/ 1078341 h 1078341"/>
                <a:gd name="connsiteX79" fmla="*/ 966800 w 1628144"/>
                <a:gd name="connsiteY79" fmla="*/ 1001383 h 1078341"/>
                <a:gd name="connsiteX80" fmla="*/ 1023894 w 1628144"/>
                <a:gd name="connsiteY80" fmla="*/ 1024206 h 1078341"/>
                <a:gd name="connsiteX81" fmla="*/ 1086698 w 1628144"/>
                <a:gd name="connsiteY81" fmla="*/ 988069 h 1078341"/>
                <a:gd name="connsiteX82" fmla="*/ 1159969 w 1628144"/>
                <a:gd name="connsiteY82" fmla="*/ 1017549 h 1078341"/>
                <a:gd name="connsiteX83" fmla="*/ 1186613 w 1628144"/>
                <a:gd name="connsiteY83" fmla="*/ 1001383 h 1078341"/>
                <a:gd name="connsiteX84" fmla="*/ 1246562 w 1628144"/>
                <a:gd name="connsiteY84" fmla="*/ 914844 h 1078341"/>
                <a:gd name="connsiteX85" fmla="*/ 1313173 w 1628144"/>
                <a:gd name="connsiteY85" fmla="*/ 908187 h 1078341"/>
                <a:gd name="connsiteX86" fmla="*/ 1323640 w 1628144"/>
                <a:gd name="connsiteY86" fmla="*/ 874902 h 1078341"/>
                <a:gd name="connsiteX87" fmla="*/ 1376928 w 1628144"/>
                <a:gd name="connsiteY87" fmla="*/ 901530 h 1078341"/>
                <a:gd name="connsiteX88" fmla="*/ 1386444 w 1628144"/>
                <a:gd name="connsiteY88" fmla="*/ 884412 h 1078341"/>
                <a:gd name="connsiteX89" fmla="*/ 1346478 w 1628144"/>
                <a:gd name="connsiteY89" fmla="*/ 834961 h 1078341"/>
                <a:gd name="connsiteX90" fmla="*/ 1363606 w 1628144"/>
                <a:gd name="connsiteY90" fmla="*/ 801677 h 1078341"/>
                <a:gd name="connsiteX91" fmla="*/ 1419749 w 1628144"/>
                <a:gd name="connsiteY91" fmla="*/ 801677 h 1078341"/>
                <a:gd name="connsiteX92" fmla="*/ 1436877 w 1628144"/>
                <a:gd name="connsiteY92" fmla="*/ 824500 h 1078341"/>
                <a:gd name="connsiteX93" fmla="*/ 1470182 w 1628144"/>
                <a:gd name="connsiteY93" fmla="*/ 824500 h 1078341"/>
                <a:gd name="connsiteX94" fmla="*/ 1519664 w 1628144"/>
                <a:gd name="connsiteY94" fmla="*/ 828304 h 1078341"/>
                <a:gd name="connsiteX95" fmla="*/ 1519664 w 1628144"/>
                <a:gd name="connsiteY95" fmla="*/ 827353 h 1078341"/>
                <a:gd name="connsiteX96" fmla="*/ 1558679 w 1628144"/>
                <a:gd name="connsiteY96" fmla="*/ 836863 h 1078341"/>
                <a:gd name="connsiteX97" fmla="*/ 1568195 w 1628144"/>
                <a:gd name="connsiteY97" fmla="*/ 867295 h 1078341"/>
                <a:gd name="connsiteX98" fmla="*/ 1618628 w 1628144"/>
                <a:gd name="connsiteY98" fmla="*/ 850177 h 1078341"/>
                <a:gd name="connsiteX99" fmla="*/ 1628144 w 1628144"/>
                <a:gd name="connsiteY99" fmla="*/ 800726 h 1078341"/>
                <a:gd name="connsiteX100" fmla="*/ 1592936 w 1628144"/>
                <a:gd name="connsiteY100" fmla="*/ 764589 h 1078341"/>
                <a:gd name="connsiteX0" fmla="*/ 1592936 w 1628144"/>
                <a:gd name="connsiteY0" fmla="*/ 764589 h 1078341"/>
                <a:gd name="connsiteX1" fmla="*/ 1592936 w 1628144"/>
                <a:gd name="connsiteY1" fmla="*/ 764589 h 1078341"/>
                <a:gd name="connsiteX2" fmla="*/ 1612919 w 1628144"/>
                <a:gd name="connsiteY2" fmla="*/ 691363 h 1078341"/>
                <a:gd name="connsiteX3" fmla="*/ 1580565 w 1628144"/>
                <a:gd name="connsiteY3" fmla="*/ 647618 h 1078341"/>
                <a:gd name="connsiteX4" fmla="*/ 1552969 w 1628144"/>
                <a:gd name="connsiteY4" fmla="*/ 651422 h 1078341"/>
                <a:gd name="connsiteX5" fmla="*/ 1496826 w 1628144"/>
                <a:gd name="connsiteY5" fmla="*/ 684706 h 1078341"/>
                <a:gd name="connsiteX6" fmla="*/ 1463521 w 1628144"/>
                <a:gd name="connsiteY6" fmla="*/ 575343 h 1078341"/>
                <a:gd name="connsiteX7" fmla="*/ 1410233 w 1628144"/>
                <a:gd name="connsiteY7" fmla="*/ 587706 h 1078341"/>
                <a:gd name="connsiteX8" fmla="*/ 1386444 w 1628144"/>
                <a:gd name="connsiteY8" fmla="*/ 518285 h 1078341"/>
                <a:gd name="connsiteX9" fmla="*/ 1316979 w 1628144"/>
                <a:gd name="connsiteY9" fmla="*/ 551569 h 1078341"/>
                <a:gd name="connsiteX10" fmla="*/ 1303657 w 1628144"/>
                <a:gd name="connsiteY10" fmla="*/ 518285 h 1078341"/>
                <a:gd name="connsiteX11" fmla="*/ 1270352 w 1628144"/>
                <a:gd name="connsiteY11" fmla="*/ 524941 h 1078341"/>
                <a:gd name="connsiteX12" fmla="*/ 1179952 w 1628144"/>
                <a:gd name="connsiteY12" fmla="*/ 551569 h 1078341"/>
                <a:gd name="connsiteX13" fmla="*/ 1166630 w 1628144"/>
                <a:gd name="connsiteY13" fmla="*/ 591510 h 1078341"/>
                <a:gd name="connsiteX14" fmla="*/ 1163775 w 1628144"/>
                <a:gd name="connsiteY14" fmla="*/ 591510 h 1078341"/>
                <a:gd name="connsiteX15" fmla="*/ 1117148 w 1628144"/>
                <a:gd name="connsiteY15" fmla="*/ 562030 h 1078341"/>
                <a:gd name="connsiteX16" fmla="*/ 1099725 w 1628144"/>
                <a:gd name="connsiteY16" fmla="*/ 494070 h 1078341"/>
                <a:gd name="connsiteX17" fmla="*/ 1053393 w 1628144"/>
                <a:gd name="connsiteY17" fmla="*/ 425088 h 1078341"/>
                <a:gd name="connsiteX18" fmla="*/ 1063051 w 1628144"/>
                <a:gd name="connsiteY18" fmla="*/ 425308 h 1078341"/>
                <a:gd name="connsiteX19" fmla="*/ 1096651 w 1628144"/>
                <a:gd name="connsiteY19" fmla="*/ 354645 h 1078341"/>
                <a:gd name="connsiteX20" fmla="*/ 1105434 w 1628144"/>
                <a:gd name="connsiteY20" fmla="*/ 312582 h 1078341"/>
                <a:gd name="connsiteX21" fmla="*/ 1125713 w 1628144"/>
                <a:gd name="connsiteY21" fmla="*/ 292902 h 1078341"/>
                <a:gd name="connsiteX22" fmla="*/ 1122268 w 1628144"/>
                <a:gd name="connsiteY22" fmla="*/ 268687 h 1078341"/>
                <a:gd name="connsiteX23" fmla="*/ 1070445 w 1628144"/>
                <a:gd name="connsiteY23" fmla="*/ 252521 h 1078341"/>
                <a:gd name="connsiteX24" fmla="*/ 1032601 w 1628144"/>
                <a:gd name="connsiteY24" fmla="*/ 215142 h 1078341"/>
                <a:gd name="connsiteX25" fmla="*/ 1044753 w 1628144"/>
                <a:gd name="connsiteY25" fmla="*/ 183979 h 1078341"/>
                <a:gd name="connsiteX26" fmla="*/ 1075279 w 1628144"/>
                <a:gd name="connsiteY26" fmla="*/ 183539 h 1078341"/>
                <a:gd name="connsiteX27" fmla="*/ 1123001 w 1628144"/>
                <a:gd name="connsiteY27" fmla="*/ 201097 h 1078341"/>
                <a:gd name="connsiteX28" fmla="*/ 1143716 w 1628144"/>
                <a:gd name="connsiteY28" fmla="*/ 179444 h 1078341"/>
                <a:gd name="connsiteX29" fmla="*/ 1131784 w 1628144"/>
                <a:gd name="connsiteY29" fmla="*/ 116971 h 1078341"/>
                <a:gd name="connsiteX30" fmla="*/ 1056248 w 1628144"/>
                <a:gd name="connsiteY30" fmla="*/ 73226 h 1078341"/>
                <a:gd name="connsiteX31" fmla="*/ 1012475 w 1628144"/>
                <a:gd name="connsiteY31" fmla="*/ 79882 h 1078341"/>
                <a:gd name="connsiteX32" fmla="*/ 1002008 w 1628144"/>
                <a:gd name="connsiteY32" fmla="*/ 110314 h 1078341"/>
                <a:gd name="connsiteX33" fmla="*/ 936349 w 1628144"/>
                <a:gd name="connsiteY33" fmla="*/ 66569 h 1078341"/>
                <a:gd name="connsiteX34" fmla="*/ 863078 w 1628144"/>
                <a:gd name="connsiteY34" fmla="*/ 70373 h 1078341"/>
                <a:gd name="connsiteX35" fmla="*/ 832628 w 1628144"/>
                <a:gd name="connsiteY35" fmla="*/ 0 h 1078341"/>
                <a:gd name="connsiteX36" fmla="*/ 762211 w 1628144"/>
                <a:gd name="connsiteY36" fmla="*/ 0 h 1078341"/>
                <a:gd name="connsiteX37" fmla="*/ 768872 w 1628144"/>
                <a:gd name="connsiteY37" fmla="*/ 63716 h 1078341"/>
                <a:gd name="connsiteX38" fmla="*/ 739373 w 1628144"/>
                <a:gd name="connsiteY38" fmla="*/ 136941 h 1078341"/>
                <a:gd name="connsiteX39" fmla="*/ 682279 w 1628144"/>
                <a:gd name="connsiteY39" fmla="*/ 113167 h 1078341"/>
                <a:gd name="connsiteX40" fmla="*/ 642313 w 1628144"/>
                <a:gd name="connsiteY40" fmla="*/ 136941 h 1078341"/>
                <a:gd name="connsiteX41" fmla="*/ 639458 w 1628144"/>
                <a:gd name="connsiteY41" fmla="*/ 116971 h 1078341"/>
                <a:gd name="connsiteX42" fmla="*/ 612814 w 1628144"/>
                <a:gd name="connsiteY42" fmla="*/ 110314 h 1078341"/>
                <a:gd name="connsiteX43" fmla="*/ 549058 w 1628144"/>
                <a:gd name="connsiteY43" fmla="*/ 210167 h 1078341"/>
                <a:gd name="connsiteX44" fmla="*/ 519560 w 1628144"/>
                <a:gd name="connsiteY44" fmla="*/ 213020 h 1078341"/>
                <a:gd name="connsiteX45" fmla="*/ 426305 w 1628144"/>
                <a:gd name="connsiteY45" fmla="*/ 232990 h 1078341"/>
                <a:gd name="connsiteX46" fmla="*/ 409177 w 1628144"/>
                <a:gd name="connsiteY46" fmla="*/ 213020 h 1078341"/>
                <a:gd name="connsiteX47" fmla="*/ 266441 w 1628144"/>
                <a:gd name="connsiteY47" fmla="*/ 286245 h 1078341"/>
                <a:gd name="connsiteX48" fmla="*/ 267392 w 1628144"/>
                <a:gd name="connsiteY48" fmla="*/ 288147 h 1078341"/>
                <a:gd name="connsiteX49" fmla="*/ 196976 w 1628144"/>
                <a:gd name="connsiteY49" fmla="*/ 265324 h 1078341"/>
                <a:gd name="connsiteX50" fmla="*/ 154155 w 1628144"/>
                <a:gd name="connsiteY50" fmla="*/ 274833 h 1078341"/>
                <a:gd name="connsiteX51" fmla="*/ 137027 w 1628144"/>
                <a:gd name="connsiteY51" fmla="*/ 331892 h 1078341"/>
                <a:gd name="connsiteX52" fmla="*/ 97061 w 1628144"/>
                <a:gd name="connsiteY52" fmla="*/ 388951 h 1078341"/>
                <a:gd name="connsiteX53" fmla="*/ 46627 w 1628144"/>
                <a:gd name="connsiteY53" fmla="*/ 385147 h 1078341"/>
                <a:gd name="connsiteX54" fmla="*/ 0 w 1628144"/>
                <a:gd name="connsiteY54" fmla="*/ 435549 h 1078341"/>
                <a:gd name="connsiteX55" fmla="*/ 27596 w 1628144"/>
                <a:gd name="connsiteY55" fmla="*/ 498314 h 1078341"/>
                <a:gd name="connsiteX56" fmla="*/ 40918 w 1628144"/>
                <a:gd name="connsiteY56" fmla="*/ 562030 h 1078341"/>
                <a:gd name="connsiteX57" fmla="*/ 20935 w 1628144"/>
                <a:gd name="connsiteY57" fmla="*/ 647618 h 1078341"/>
                <a:gd name="connsiteX58" fmla="*/ 80884 w 1628144"/>
                <a:gd name="connsiteY58" fmla="*/ 661883 h 1078341"/>
                <a:gd name="connsiteX59" fmla="*/ 83739 w 1628144"/>
                <a:gd name="connsiteY59" fmla="*/ 748422 h 1078341"/>
                <a:gd name="connsiteX60" fmla="*/ 119898 w 1628144"/>
                <a:gd name="connsiteY60" fmla="*/ 781706 h 1078341"/>
                <a:gd name="connsiteX61" fmla="*/ 126559 w 1628144"/>
                <a:gd name="connsiteY61" fmla="*/ 791216 h 1078341"/>
                <a:gd name="connsiteX62" fmla="*/ 196976 w 1628144"/>
                <a:gd name="connsiteY62" fmla="*/ 791216 h 1078341"/>
                <a:gd name="connsiteX63" fmla="*/ 214104 w 1628144"/>
                <a:gd name="connsiteY63" fmla="*/ 828304 h 1078341"/>
                <a:gd name="connsiteX64" fmla="*/ 274053 w 1628144"/>
                <a:gd name="connsiteY64" fmla="*/ 844471 h 1078341"/>
                <a:gd name="connsiteX65" fmla="*/ 286424 w 1628144"/>
                <a:gd name="connsiteY65" fmla="*/ 834961 h 1078341"/>
                <a:gd name="connsiteX66" fmla="*/ 287375 w 1628144"/>
                <a:gd name="connsiteY66" fmla="*/ 834010 h 1078341"/>
                <a:gd name="connsiteX67" fmla="*/ 314020 w 1628144"/>
                <a:gd name="connsiteY67" fmla="*/ 867295 h 1078341"/>
                <a:gd name="connsiteX68" fmla="*/ 367308 w 1628144"/>
                <a:gd name="connsiteY68" fmla="*/ 847324 h 1078341"/>
                <a:gd name="connsiteX69" fmla="*/ 444385 w 1628144"/>
                <a:gd name="connsiteY69" fmla="*/ 953834 h 1078341"/>
                <a:gd name="connsiteX70" fmla="*/ 480545 w 1628144"/>
                <a:gd name="connsiteY70" fmla="*/ 940520 h 1078341"/>
                <a:gd name="connsiteX71" fmla="*/ 497673 w 1628144"/>
                <a:gd name="connsiteY71" fmla="*/ 964295 h 1078341"/>
                <a:gd name="connsiteX72" fmla="*/ 514802 w 1628144"/>
                <a:gd name="connsiteY72" fmla="*/ 1003285 h 1078341"/>
                <a:gd name="connsiteX73" fmla="*/ 628039 w 1628144"/>
                <a:gd name="connsiteY73" fmla="*/ 987118 h 1078341"/>
                <a:gd name="connsiteX74" fmla="*/ 657538 w 1628144"/>
                <a:gd name="connsiteY74" fmla="*/ 1009942 h 1078341"/>
                <a:gd name="connsiteX75" fmla="*/ 720342 w 1628144"/>
                <a:gd name="connsiteY75" fmla="*/ 1024206 h 1078341"/>
                <a:gd name="connsiteX76" fmla="*/ 715365 w 1628144"/>
                <a:gd name="connsiteY76" fmla="*/ 1058371 h 1078341"/>
                <a:gd name="connsiteX77" fmla="*/ 819087 w 1628144"/>
                <a:gd name="connsiteY77" fmla="*/ 1042204 h 1078341"/>
                <a:gd name="connsiteX78" fmla="*/ 926396 w 1628144"/>
                <a:gd name="connsiteY78" fmla="*/ 1078341 h 1078341"/>
                <a:gd name="connsiteX79" fmla="*/ 966800 w 1628144"/>
                <a:gd name="connsiteY79" fmla="*/ 1001383 h 1078341"/>
                <a:gd name="connsiteX80" fmla="*/ 1023894 w 1628144"/>
                <a:gd name="connsiteY80" fmla="*/ 1024206 h 1078341"/>
                <a:gd name="connsiteX81" fmla="*/ 1086698 w 1628144"/>
                <a:gd name="connsiteY81" fmla="*/ 988069 h 1078341"/>
                <a:gd name="connsiteX82" fmla="*/ 1159969 w 1628144"/>
                <a:gd name="connsiteY82" fmla="*/ 1017549 h 1078341"/>
                <a:gd name="connsiteX83" fmla="*/ 1186613 w 1628144"/>
                <a:gd name="connsiteY83" fmla="*/ 1001383 h 1078341"/>
                <a:gd name="connsiteX84" fmla="*/ 1246562 w 1628144"/>
                <a:gd name="connsiteY84" fmla="*/ 914844 h 1078341"/>
                <a:gd name="connsiteX85" fmla="*/ 1313173 w 1628144"/>
                <a:gd name="connsiteY85" fmla="*/ 908187 h 1078341"/>
                <a:gd name="connsiteX86" fmla="*/ 1323640 w 1628144"/>
                <a:gd name="connsiteY86" fmla="*/ 874902 h 1078341"/>
                <a:gd name="connsiteX87" fmla="*/ 1376928 w 1628144"/>
                <a:gd name="connsiteY87" fmla="*/ 901530 h 1078341"/>
                <a:gd name="connsiteX88" fmla="*/ 1386444 w 1628144"/>
                <a:gd name="connsiteY88" fmla="*/ 884412 h 1078341"/>
                <a:gd name="connsiteX89" fmla="*/ 1346478 w 1628144"/>
                <a:gd name="connsiteY89" fmla="*/ 834961 h 1078341"/>
                <a:gd name="connsiteX90" fmla="*/ 1363606 w 1628144"/>
                <a:gd name="connsiteY90" fmla="*/ 801677 h 1078341"/>
                <a:gd name="connsiteX91" fmla="*/ 1419749 w 1628144"/>
                <a:gd name="connsiteY91" fmla="*/ 801677 h 1078341"/>
                <a:gd name="connsiteX92" fmla="*/ 1436877 w 1628144"/>
                <a:gd name="connsiteY92" fmla="*/ 824500 h 1078341"/>
                <a:gd name="connsiteX93" fmla="*/ 1470182 w 1628144"/>
                <a:gd name="connsiteY93" fmla="*/ 824500 h 1078341"/>
                <a:gd name="connsiteX94" fmla="*/ 1519664 w 1628144"/>
                <a:gd name="connsiteY94" fmla="*/ 828304 h 1078341"/>
                <a:gd name="connsiteX95" fmla="*/ 1519664 w 1628144"/>
                <a:gd name="connsiteY95" fmla="*/ 827353 h 1078341"/>
                <a:gd name="connsiteX96" fmla="*/ 1558679 w 1628144"/>
                <a:gd name="connsiteY96" fmla="*/ 836863 h 1078341"/>
                <a:gd name="connsiteX97" fmla="*/ 1568195 w 1628144"/>
                <a:gd name="connsiteY97" fmla="*/ 867295 h 1078341"/>
                <a:gd name="connsiteX98" fmla="*/ 1618628 w 1628144"/>
                <a:gd name="connsiteY98" fmla="*/ 850177 h 1078341"/>
                <a:gd name="connsiteX99" fmla="*/ 1628144 w 1628144"/>
                <a:gd name="connsiteY99" fmla="*/ 800726 h 1078341"/>
                <a:gd name="connsiteX100" fmla="*/ 1592936 w 1628144"/>
                <a:gd name="connsiteY100" fmla="*/ 764589 h 107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628144" h="1078341">
                  <a:moveTo>
                    <a:pt x="1592936" y="764589"/>
                  </a:moveTo>
                  <a:lnTo>
                    <a:pt x="1592936" y="764589"/>
                  </a:lnTo>
                  <a:lnTo>
                    <a:pt x="1612919" y="691363"/>
                  </a:lnTo>
                  <a:lnTo>
                    <a:pt x="1580565" y="647618"/>
                  </a:lnTo>
                  <a:lnTo>
                    <a:pt x="1552969" y="651422"/>
                  </a:lnTo>
                  <a:lnTo>
                    <a:pt x="1496826" y="684706"/>
                  </a:lnTo>
                  <a:lnTo>
                    <a:pt x="1463521" y="575343"/>
                  </a:lnTo>
                  <a:lnTo>
                    <a:pt x="1410233" y="587706"/>
                  </a:lnTo>
                  <a:lnTo>
                    <a:pt x="1386444" y="518285"/>
                  </a:lnTo>
                  <a:lnTo>
                    <a:pt x="1316979" y="551569"/>
                  </a:lnTo>
                  <a:lnTo>
                    <a:pt x="1303657" y="518285"/>
                  </a:lnTo>
                  <a:lnTo>
                    <a:pt x="1270352" y="524941"/>
                  </a:lnTo>
                  <a:lnTo>
                    <a:pt x="1179952" y="551569"/>
                  </a:lnTo>
                  <a:lnTo>
                    <a:pt x="1166630" y="591510"/>
                  </a:lnTo>
                  <a:lnTo>
                    <a:pt x="1163775" y="591510"/>
                  </a:lnTo>
                  <a:lnTo>
                    <a:pt x="1117148" y="562030"/>
                  </a:lnTo>
                  <a:lnTo>
                    <a:pt x="1099725" y="494070"/>
                  </a:lnTo>
                  <a:lnTo>
                    <a:pt x="1053393" y="425088"/>
                  </a:lnTo>
                  <a:lnTo>
                    <a:pt x="1063051" y="425308"/>
                  </a:lnTo>
                  <a:lnTo>
                    <a:pt x="1096651" y="354645"/>
                  </a:lnTo>
                  <a:lnTo>
                    <a:pt x="1105434" y="312582"/>
                  </a:lnTo>
                  <a:lnTo>
                    <a:pt x="1125713" y="292902"/>
                  </a:lnTo>
                  <a:lnTo>
                    <a:pt x="1122268" y="268687"/>
                  </a:lnTo>
                  <a:lnTo>
                    <a:pt x="1070445" y="252521"/>
                  </a:lnTo>
                  <a:lnTo>
                    <a:pt x="1032601" y="215142"/>
                  </a:lnTo>
                  <a:lnTo>
                    <a:pt x="1044753" y="183979"/>
                  </a:lnTo>
                  <a:lnTo>
                    <a:pt x="1075279" y="183539"/>
                  </a:lnTo>
                  <a:lnTo>
                    <a:pt x="1123001" y="201097"/>
                  </a:lnTo>
                  <a:lnTo>
                    <a:pt x="1143716" y="179444"/>
                  </a:lnTo>
                  <a:lnTo>
                    <a:pt x="1131784" y="116971"/>
                  </a:lnTo>
                  <a:lnTo>
                    <a:pt x="1056248" y="73226"/>
                  </a:lnTo>
                  <a:lnTo>
                    <a:pt x="1012475" y="79882"/>
                  </a:lnTo>
                  <a:lnTo>
                    <a:pt x="1002008" y="110314"/>
                  </a:lnTo>
                  <a:lnTo>
                    <a:pt x="936349" y="66569"/>
                  </a:lnTo>
                  <a:lnTo>
                    <a:pt x="863078" y="70373"/>
                  </a:lnTo>
                  <a:lnTo>
                    <a:pt x="832628" y="0"/>
                  </a:lnTo>
                  <a:lnTo>
                    <a:pt x="762211" y="0"/>
                  </a:lnTo>
                  <a:lnTo>
                    <a:pt x="768872" y="63716"/>
                  </a:lnTo>
                  <a:lnTo>
                    <a:pt x="739373" y="136941"/>
                  </a:lnTo>
                  <a:lnTo>
                    <a:pt x="682279" y="113167"/>
                  </a:lnTo>
                  <a:lnTo>
                    <a:pt x="642313" y="136941"/>
                  </a:lnTo>
                  <a:lnTo>
                    <a:pt x="639458" y="116971"/>
                  </a:lnTo>
                  <a:lnTo>
                    <a:pt x="612814" y="110314"/>
                  </a:lnTo>
                  <a:lnTo>
                    <a:pt x="549058" y="210167"/>
                  </a:lnTo>
                  <a:lnTo>
                    <a:pt x="519560" y="213020"/>
                  </a:lnTo>
                  <a:lnTo>
                    <a:pt x="426305" y="232990"/>
                  </a:lnTo>
                  <a:lnTo>
                    <a:pt x="409177" y="213020"/>
                  </a:lnTo>
                  <a:lnTo>
                    <a:pt x="266441" y="286245"/>
                  </a:lnTo>
                  <a:lnTo>
                    <a:pt x="267392" y="288147"/>
                  </a:lnTo>
                  <a:lnTo>
                    <a:pt x="196976" y="265324"/>
                  </a:lnTo>
                  <a:lnTo>
                    <a:pt x="154155" y="274833"/>
                  </a:lnTo>
                  <a:lnTo>
                    <a:pt x="137027" y="331892"/>
                  </a:lnTo>
                  <a:lnTo>
                    <a:pt x="97061" y="388951"/>
                  </a:lnTo>
                  <a:lnTo>
                    <a:pt x="46627" y="385147"/>
                  </a:lnTo>
                  <a:lnTo>
                    <a:pt x="0" y="435549"/>
                  </a:lnTo>
                  <a:lnTo>
                    <a:pt x="27596" y="498314"/>
                  </a:lnTo>
                  <a:lnTo>
                    <a:pt x="40918" y="562030"/>
                  </a:lnTo>
                  <a:lnTo>
                    <a:pt x="20935" y="647618"/>
                  </a:lnTo>
                  <a:lnTo>
                    <a:pt x="80884" y="661883"/>
                  </a:lnTo>
                  <a:cubicBezTo>
                    <a:pt x="81836" y="690729"/>
                    <a:pt x="82787" y="719576"/>
                    <a:pt x="83739" y="748422"/>
                  </a:cubicBezTo>
                  <a:lnTo>
                    <a:pt x="119898" y="781706"/>
                  </a:lnTo>
                  <a:lnTo>
                    <a:pt x="126559" y="791216"/>
                  </a:lnTo>
                  <a:lnTo>
                    <a:pt x="196976" y="791216"/>
                  </a:lnTo>
                  <a:lnTo>
                    <a:pt x="214104" y="828304"/>
                  </a:lnTo>
                  <a:lnTo>
                    <a:pt x="274053" y="844471"/>
                  </a:lnTo>
                  <a:lnTo>
                    <a:pt x="286424" y="834961"/>
                  </a:lnTo>
                  <a:lnTo>
                    <a:pt x="287375" y="834010"/>
                  </a:lnTo>
                  <a:lnTo>
                    <a:pt x="314020" y="867295"/>
                  </a:lnTo>
                  <a:lnTo>
                    <a:pt x="367308" y="847324"/>
                  </a:lnTo>
                  <a:lnTo>
                    <a:pt x="444385" y="953834"/>
                  </a:lnTo>
                  <a:lnTo>
                    <a:pt x="480545" y="940520"/>
                  </a:lnTo>
                  <a:lnTo>
                    <a:pt x="497673" y="964295"/>
                  </a:lnTo>
                  <a:lnTo>
                    <a:pt x="514802" y="1003285"/>
                  </a:lnTo>
                  <a:lnTo>
                    <a:pt x="628039" y="987118"/>
                  </a:lnTo>
                  <a:lnTo>
                    <a:pt x="657538" y="1009942"/>
                  </a:lnTo>
                  <a:lnTo>
                    <a:pt x="720342" y="1024206"/>
                  </a:lnTo>
                  <a:lnTo>
                    <a:pt x="715365" y="1058371"/>
                  </a:lnTo>
                  <a:lnTo>
                    <a:pt x="819087" y="1042204"/>
                  </a:lnTo>
                  <a:lnTo>
                    <a:pt x="926396" y="1078341"/>
                  </a:lnTo>
                  <a:lnTo>
                    <a:pt x="966800" y="1001383"/>
                  </a:lnTo>
                  <a:lnTo>
                    <a:pt x="1023894" y="1024206"/>
                  </a:lnTo>
                  <a:lnTo>
                    <a:pt x="1086698" y="988069"/>
                  </a:lnTo>
                  <a:lnTo>
                    <a:pt x="1159969" y="1017549"/>
                  </a:lnTo>
                  <a:lnTo>
                    <a:pt x="1186613" y="1001383"/>
                  </a:lnTo>
                  <a:lnTo>
                    <a:pt x="1246562" y="914844"/>
                  </a:lnTo>
                  <a:lnTo>
                    <a:pt x="1313173" y="908187"/>
                  </a:lnTo>
                  <a:lnTo>
                    <a:pt x="1323640" y="874902"/>
                  </a:lnTo>
                  <a:lnTo>
                    <a:pt x="1376928" y="901530"/>
                  </a:lnTo>
                  <a:lnTo>
                    <a:pt x="1386444" y="884412"/>
                  </a:lnTo>
                  <a:lnTo>
                    <a:pt x="1346478" y="834961"/>
                  </a:lnTo>
                  <a:lnTo>
                    <a:pt x="1363606" y="801677"/>
                  </a:lnTo>
                  <a:lnTo>
                    <a:pt x="1419749" y="801677"/>
                  </a:lnTo>
                  <a:lnTo>
                    <a:pt x="1436877" y="824500"/>
                  </a:lnTo>
                  <a:lnTo>
                    <a:pt x="1470182" y="824500"/>
                  </a:lnTo>
                  <a:lnTo>
                    <a:pt x="1519664" y="828304"/>
                  </a:lnTo>
                  <a:lnTo>
                    <a:pt x="1519664" y="827353"/>
                  </a:lnTo>
                  <a:lnTo>
                    <a:pt x="1558679" y="836863"/>
                  </a:lnTo>
                  <a:lnTo>
                    <a:pt x="1568195" y="867295"/>
                  </a:lnTo>
                  <a:lnTo>
                    <a:pt x="1618628" y="850177"/>
                  </a:lnTo>
                  <a:lnTo>
                    <a:pt x="1628144" y="800726"/>
                  </a:lnTo>
                  <a:lnTo>
                    <a:pt x="1592936" y="764589"/>
                  </a:lnTo>
                  <a:close/>
                </a:path>
              </a:pathLst>
            </a:custGeom>
            <a:solidFill>
              <a:srgbClr val="28C2C8"/>
            </a:solidFill>
            <a:ln w="15875" cap="flat">
              <a:solidFill>
                <a:schemeClr val="bg1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15">
              <a:extLst>
                <a:ext uri="{FF2B5EF4-FFF2-40B4-BE49-F238E27FC236}">
                  <a16:creationId xmlns:a16="http://schemas.microsoft.com/office/drawing/2014/main" id="{D23D1754-FDAD-934A-6CD9-018A2A260CC9}"/>
                </a:ext>
              </a:extLst>
            </p:cNvPr>
            <p:cNvSpPr/>
            <p:nvPr/>
          </p:nvSpPr>
          <p:spPr>
            <a:xfrm>
              <a:off x="5664589" y="673428"/>
              <a:ext cx="965336" cy="1323308"/>
            </a:xfrm>
            <a:custGeom>
              <a:avLst/>
              <a:gdLst>
                <a:gd name="connsiteX0" fmla="*/ 642313 w 645167"/>
                <a:gd name="connsiteY0" fmla="*/ 711334 h 884412"/>
                <a:gd name="connsiteX1" fmla="*/ 562381 w 645167"/>
                <a:gd name="connsiteY1" fmla="*/ 678049 h 884412"/>
                <a:gd name="connsiteX2" fmla="*/ 558574 w 645167"/>
                <a:gd name="connsiteY2" fmla="*/ 654275 h 884412"/>
                <a:gd name="connsiteX3" fmla="*/ 555719 w 645167"/>
                <a:gd name="connsiteY3" fmla="*/ 640961 h 884412"/>
                <a:gd name="connsiteX4" fmla="*/ 557623 w 645167"/>
                <a:gd name="connsiteY4" fmla="*/ 639059 h 884412"/>
                <a:gd name="connsiteX5" fmla="*/ 561429 w 645167"/>
                <a:gd name="connsiteY5" fmla="*/ 609579 h 884412"/>
                <a:gd name="connsiteX6" fmla="*/ 544301 w 645167"/>
                <a:gd name="connsiteY6" fmla="*/ 596265 h 884412"/>
                <a:gd name="connsiteX7" fmla="*/ 548107 w 645167"/>
                <a:gd name="connsiteY7" fmla="*/ 496412 h 884412"/>
                <a:gd name="connsiteX8" fmla="*/ 574751 w 645167"/>
                <a:gd name="connsiteY8" fmla="*/ 459324 h 884412"/>
                <a:gd name="connsiteX9" fmla="*/ 554768 w 645167"/>
                <a:gd name="connsiteY9" fmla="*/ 433647 h 884412"/>
                <a:gd name="connsiteX10" fmla="*/ 548107 w 645167"/>
                <a:gd name="connsiteY10" fmla="*/ 409873 h 884412"/>
                <a:gd name="connsiteX11" fmla="*/ 574751 w 645167"/>
                <a:gd name="connsiteY11" fmla="*/ 403216 h 884412"/>
                <a:gd name="connsiteX12" fmla="*/ 584267 w 645167"/>
                <a:gd name="connsiteY12" fmla="*/ 387049 h 884412"/>
                <a:gd name="connsiteX13" fmla="*/ 574751 w 645167"/>
                <a:gd name="connsiteY13" fmla="*/ 367079 h 884412"/>
                <a:gd name="connsiteX14" fmla="*/ 537640 w 645167"/>
                <a:gd name="connsiteY14" fmla="*/ 359471 h 884412"/>
                <a:gd name="connsiteX15" fmla="*/ 548107 w 645167"/>
                <a:gd name="connsiteY15" fmla="*/ 313824 h 884412"/>
                <a:gd name="connsiteX16" fmla="*/ 530979 w 645167"/>
                <a:gd name="connsiteY16" fmla="*/ 292902 h 884412"/>
                <a:gd name="connsiteX17" fmla="*/ 497673 w 645167"/>
                <a:gd name="connsiteY17" fmla="*/ 283392 h 884412"/>
                <a:gd name="connsiteX18" fmla="*/ 464368 w 645167"/>
                <a:gd name="connsiteY18" fmla="*/ 253912 h 884412"/>
                <a:gd name="connsiteX19" fmla="*/ 494819 w 645167"/>
                <a:gd name="connsiteY19" fmla="*/ 216824 h 884412"/>
                <a:gd name="connsiteX20" fmla="*/ 504334 w 645167"/>
                <a:gd name="connsiteY20" fmla="*/ 186392 h 884412"/>
                <a:gd name="connsiteX21" fmla="*/ 448192 w 645167"/>
                <a:gd name="connsiteY21" fmla="*/ 126480 h 884412"/>
                <a:gd name="connsiteX22" fmla="*/ 464368 w 645167"/>
                <a:gd name="connsiteY22" fmla="*/ 110314 h 884412"/>
                <a:gd name="connsiteX23" fmla="*/ 457707 w 645167"/>
                <a:gd name="connsiteY23" fmla="*/ 77029 h 884412"/>
                <a:gd name="connsiteX24" fmla="*/ 408225 w 645167"/>
                <a:gd name="connsiteY24" fmla="*/ 53255 h 884412"/>
                <a:gd name="connsiteX25" fmla="*/ 391097 w 645167"/>
                <a:gd name="connsiteY25" fmla="*/ 70373 h 884412"/>
                <a:gd name="connsiteX26" fmla="*/ 368259 w 645167"/>
                <a:gd name="connsiteY26" fmla="*/ 0 h 884412"/>
                <a:gd name="connsiteX27" fmla="*/ 344470 w 645167"/>
                <a:gd name="connsiteY27" fmla="*/ 10461 h 884412"/>
                <a:gd name="connsiteX28" fmla="*/ 264538 w 645167"/>
                <a:gd name="connsiteY28" fmla="*/ 10461 h 884412"/>
                <a:gd name="connsiteX29" fmla="*/ 257877 w 645167"/>
                <a:gd name="connsiteY29" fmla="*/ 43745 h 884412"/>
                <a:gd name="connsiteX30" fmla="*/ 237894 w 645167"/>
                <a:gd name="connsiteY30" fmla="*/ 59912 h 884412"/>
                <a:gd name="connsiteX31" fmla="*/ 264538 w 645167"/>
                <a:gd name="connsiteY31" fmla="*/ 116971 h 884412"/>
                <a:gd name="connsiteX32" fmla="*/ 260731 w 645167"/>
                <a:gd name="connsiteY32" fmla="*/ 156912 h 884412"/>
                <a:gd name="connsiteX33" fmla="*/ 288327 w 645167"/>
                <a:gd name="connsiteY33" fmla="*/ 159765 h 884412"/>
                <a:gd name="connsiteX34" fmla="*/ 275005 w 645167"/>
                <a:gd name="connsiteY34" fmla="*/ 213020 h 884412"/>
                <a:gd name="connsiteX35" fmla="*/ 254070 w 645167"/>
                <a:gd name="connsiteY35" fmla="*/ 260569 h 884412"/>
                <a:gd name="connsiteX36" fmla="*/ 228378 w 645167"/>
                <a:gd name="connsiteY36" fmla="*/ 266275 h 884412"/>
                <a:gd name="connsiteX37" fmla="*/ 171283 w 645167"/>
                <a:gd name="connsiteY37" fmla="*/ 286245 h 884412"/>
                <a:gd name="connsiteX38" fmla="*/ 108479 w 645167"/>
                <a:gd name="connsiteY38" fmla="*/ 303363 h 884412"/>
                <a:gd name="connsiteX39" fmla="*/ 87545 w 645167"/>
                <a:gd name="connsiteY39" fmla="*/ 349961 h 884412"/>
                <a:gd name="connsiteX40" fmla="*/ 7613 w 645167"/>
                <a:gd name="connsiteY40" fmla="*/ 396559 h 884412"/>
                <a:gd name="connsiteX41" fmla="*/ 4758 w 645167"/>
                <a:gd name="connsiteY41" fmla="*/ 449814 h 884412"/>
                <a:gd name="connsiteX42" fmla="*/ 14274 w 645167"/>
                <a:gd name="connsiteY42" fmla="*/ 500216 h 884412"/>
                <a:gd name="connsiteX43" fmla="*/ 38063 w 645167"/>
                <a:gd name="connsiteY43" fmla="*/ 525892 h 884412"/>
                <a:gd name="connsiteX44" fmla="*/ 41869 w 645167"/>
                <a:gd name="connsiteY44" fmla="*/ 536353 h 884412"/>
                <a:gd name="connsiteX45" fmla="*/ 42821 w 645167"/>
                <a:gd name="connsiteY45" fmla="*/ 536353 h 884412"/>
                <a:gd name="connsiteX46" fmla="*/ 39966 w 645167"/>
                <a:gd name="connsiteY46" fmla="*/ 539206 h 884412"/>
                <a:gd name="connsiteX47" fmla="*/ 33305 w 645167"/>
                <a:gd name="connsiteY47" fmla="*/ 585804 h 884412"/>
                <a:gd name="connsiteX48" fmla="*/ 0 w 645167"/>
                <a:gd name="connsiteY48" fmla="*/ 599118 h 884412"/>
                <a:gd name="connsiteX49" fmla="*/ 39966 w 645167"/>
                <a:gd name="connsiteY49" fmla="*/ 666638 h 884412"/>
                <a:gd name="connsiteX50" fmla="*/ 103722 w 645167"/>
                <a:gd name="connsiteY50" fmla="*/ 679000 h 884412"/>
                <a:gd name="connsiteX51" fmla="*/ 103722 w 645167"/>
                <a:gd name="connsiteY51" fmla="*/ 679000 h 884412"/>
                <a:gd name="connsiteX52" fmla="*/ 117044 w 645167"/>
                <a:gd name="connsiteY52" fmla="*/ 725598 h 884412"/>
                <a:gd name="connsiteX53" fmla="*/ 203637 w 645167"/>
                <a:gd name="connsiteY53" fmla="*/ 741765 h 884412"/>
                <a:gd name="connsiteX54" fmla="*/ 217910 w 645167"/>
                <a:gd name="connsiteY54" fmla="*/ 741765 h 884412"/>
                <a:gd name="connsiteX55" fmla="*/ 254070 w 645167"/>
                <a:gd name="connsiteY55" fmla="*/ 775049 h 884412"/>
                <a:gd name="connsiteX56" fmla="*/ 271199 w 645167"/>
                <a:gd name="connsiteY56" fmla="*/ 778853 h 884412"/>
                <a:gd name="connsiteX57" fmla="*/ 263586 w 645167"/>
                <a:gd name="connsiteY57" fmla="*/ 821647 h 884412"/>
                <a:gd name="connsiteX58" fmla="*/ 300698 w 645167"/>
                <a:gd name="connsiteY58" fmla="*/ 824500 h 884412"/>
                <a:gd name="connsiteX59" fmla="*/ 373017 w 645167"/>
                <a:gd name="connsiteY59" fmla="*/ 808334 h 884412"/>
                <a:gd name="connsiteX60" fmla="*/ 418693 w 645167"/>
                <a:gd name="connsiteY60" fmla="*/ 874902 h 884412"/>
                <a:gd name="connsiteX61" fmla="*/ 482448 w 645167"/>
                <a:gd name="connsiteY61" fmla="*/ 884412 h 884412"/>
                <a:gd name="connsiteX62" fmla="*/ 522414 w 645167"/>
                <a:gd name="connsiteY62" fmla="*/ 837814 h 884412"/>
                <a:gd name="connsiteX63" fmla="*/ 569042 w 645167"/>
                <a:gd name="connsiteY63" fmla="*/ 854932 h 884412"/>
                <a:gd name="connsiteX64" fmla="*/ 635652 w 645167"/>
                <a:gd name="connsiteY64" fmla="*/ 784559 h 884412"/>
                <a:gd name="connsiteX65" fmla="*/ 645167 w 645167"/>
                <a:gd name="connsiteY65" fmla="*/ 744618 h 88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45167" h="884412">
                  <a:moveTo>
                    <a:pt x="642313" y="711334"/>
                  </a:moveTo>
                  <a:lnTo>
                    <a:pt x="562381" y="678049"/>
                  </a:lnTo>
                  <a:lnTo>
                    <a:pt x="558574" y="654275"/>
                  </a:lnTo>
                  <a:lnTo>
                    <a:pt x="555719" y="640961"/>
                  </a:lnTo>
                  <a:lnTo>
                    <a:pt x="557623" y="639059"/>
                  </a:lnTo>
                  <a:lnTo>
                    <a:pt x="561429" y="609579"/>
                  </a:lnTo>
                  <a:lnTo>
                    <a:pt x="544301" y="596265"/>
                  </a:lnTo>
                  <a:lnTo>
                    <a:pt x="548107" y="496412"/>
                  </a:lnTo>
                  <a:lnTo>
                    <a:pt x="574751" y="459324"/>
                  </a:lnTo>
                  <a:lnTo>
                    <a:pt x="554768" y="433647"/>
                  </a:lnTo>
                  <a:lnTo>
                    <a:pt x="548107" y="409873"/>
                  </a:lnTo>
                  <a:lnTo>
                    <a:pt x="574751" y="403216"/>
                  </a:lnTo>
                  <a:lnTo>
                    <a:pt x="584267" y="387049"/>
                  </a:lnTo>
                  <a:lnTo>
                    <a:pt x="574751" y="367079"/>
                  </a:lnTo>
                  <a:lnTo>
                    <a:pt x="537640" y="359471"/>
                  </a:lnTo>
                  <a:lnTo>
                    <a:pt x="548107" y="313824"/>
                  </a:lnTo>
                  <a:lnTo>
                    <a:pt x="530979" y="292902"/>
                  </a:lnTo>
                  <a:lnTo>
                    <a:pt x="497673" y="283392"/>
                  </a:lnTo>
                  <a:lnTo>
                    <a:pt x="464368" y="253912"/>
                  </a:lnTo>
                  <a:lnTo>
                    <a:pt x="494819" y="216824"/>
                  </a:lnTo>
                  <a:lnTo>
                    <a:pt x="504334" y="186392"/>
                  </a:lnTo>
                  <a:lnTo>
                    <a:pt x="448192" y="126480"/>
                  </a:lnTo>
                  <a:lnTo>
                    <a:pt x="464368" y="110314"/>
                  </a:lnTo>
                  <a:lnTo>
                    <a:pt x="457707" y="77029"/>
                  </a:lnTo>
                  <a:lnTo>
                    <a:pt x="408225" y="53255"/>
                  </a:lnTo>
                  <a:lnTo>
                    <a:pt x="391097" y="70373"/>
                  </a:lnTo>
                  <a:lnTo>
                    <a:pt x="368259" y="0"/>
                  </a:lnTo>
                  <a:lnTo>
                    <a:pt x="344470" y="10461"/>
                  </a:lnTo>
                  <a:lnTo>
                    <a:pt x="264538" y="10461"/>
                  </a:lnTo>
                  <a:lnTo>
                    <a:pt x="257877" y="43745"/>
                  </a:lnTo>
                  <a:lnTo>
                    <a:pt x="237894" y="59912"/>
                  </a:lnTo>
                  <a:lnTo>
                    <a:pt x="264538" y="116971"/>
                  </a:lnTo>
                  <a:lnTo>
                    <a:pt x="260731" y="156912"/>
                  </a:lnTo>
                  <a:lnTo>
                    <a:pt x="288327" y="159765"/>
                  </a:lnTo>
                  <a:lnTo>
                    <a:pt x="275005" y="213020"/>
                  </a:lnTo>
                  <a:lnTo>
                    <a:pt x="254070" y="260569"/>
                  </a:lnTo>
                  <a:lnTo>
                    <a:pt x="228378" y="266275"/>
                  </a:lnTo>
                  <a:lnTo>
                    <a:pt x="171283" y="286245"/>
                  </a:lnTo>
                  <a:lnTo>
                    <a:pt x="108479" y="303363"/>
                  </a:lnTo>
                  <a:lnTo>
                    <a:pt x="87545" y="349961"/>
                  </a:lnTo>
                  <a:lnTo>
                    <a:pt x="7613" y="396559"/>
                  </a:lnTo>
                  <a:lnTo>
                    <a:pt x="4758" y="449814"/>
                  </a:lnTo>
                  <a:lnTo>
                    <a:pt x="14274" y="500216"/>
                  </a:lnTo>
                  <a:lnTo>
                    <a:pt x="38063" y="525892"/>
                  </a:lnTo>
                  <a:lnTo>
                    <a:pt x="41869" y="536353"/>
                  </a:lnTo>
                  <a:lnTo>
                    <a:pt x="42821" y="536353"/>
                  </a:lnTo>
                  <a:lnTo>
                    <a:pt x="39966" y="539206"/>
                  </a:lnTo>
                  <a:lnTo>
                    <a:pt x="33305" y="585804"/>
                  </a:lnTo>
                  <a:lnTo>
                    <a:pt x="0" y="599118"/>
                  </a:lnTo>
                  <a:lnTo>
                    <a:pt x="39966" y="666638"/>
                  </a:lnTo>
                  <a:lnTo>
                    <a:pt x="103722" y="679000"/>
                  </a:lnTo>
                  <a:lnTo>
                    <a:pt x="103722" y="679000"/>
                  </a:lnTo>
                  <a:lnTo>
                    <a:pt x="117044" y="725598"/>
                  </a:lnTo>
                  <a:lnTo>
                    <a:pt x="203637" y="741765"/>
                  </a:lnTo>
                  <a:lnTo>
                    <a:pt x="217910" y="741765"/>
                  </a:lnTo>
                  <a:lnTo>
                    <a:pt x="254070" y="775049"/>
                  </a:lnTo>
                  <a:lnTo>
                    <a:pt x="271199" y="778853"/>
                  </a:lnTo>
                  <a:lnTo>
                    <a:pt x="263586" y="821647"/>
                  </a:lnTo>
                  <a:lnTo>
                    <a:pt x="300698" y="824500"/>
                  </a:lnTo>
                  <a:lnTo>
                    <a:pt x="373017" y="808334"/>
                  </a:lnTo>
                  <a:lnTo>
                    <a:pt x="418693" y="874902"/>
                  </a:lnTo>
                  <a:lnTo>
                    <a:pt x="482448" y="884412"/>
                  </a:lnTo>
                  <a:lnTo>
                    <a:pt x="522414" y="837814"/>
                  </a:lnTo>
                  <a:lnTo>
                    <a:pt x="569042" y="854932"/>
                  </a:lnTo>
                  <a:lnTo>
                    <a:pt x="635652" y="784559"/>
                  </a:lnTo>
                  <a:lnTo>
                    <a:pt x="645167" y="744618"/>
                  </a:lnTo>
                  <a:close/>
                </a:path>
              </a:pathLst>
            </a:custGeom>
            <a:solidFill>
              <a:srgbClr val="64C2C8"/>
            </a:solidFill>
            <a:ln w="15875" cap="flat">
              <a:solidFill>
                <a:schemeClr val="bg1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16">
              <a:extLst>
                <a:ext uri="{FF2B5EF4-FFF2-40B4-BE49-F238E27FC236}">
                  <a16:creationId xmlns:a16="http://schemas.microsoft.com/office/drawing/2014/main" id="{14D3C059-6FE7-13DF-63A8-A5AE84055603}"/>
                </a:ext>
              </a:extLst>
            </p:cNvPr>
            <p:cNvSpPr/>
            <p:nvPr/>
          </p:nvSpPr>
          <p:spPr>
            <a:xfrm>
              <a:off x="4937470" y="4290470"/>
              <a:ext cx="1418646" cy="1683305"/>
            </a:xfrm>
            <a:custGeom>
              <a:avLst/>
              <a:gdLst>
                <a:gd name="connsiteX0" fmla="*/ 832628 w 935397"/>
                <a:gd name="connsiteY0" fmla="*/ 520187 h 1125010"/>
                <a:gd name="connsiteX1" fmla="*/ 922076 w 935397"/>
                <a:gd name="connsiteY1" fmla="*/ 513530 h 1125010"/>
                <a:gd name="connsiteX2" fmla="*/ 935398 w 935397"/>
                <a:gd name="connsiteY2" fmla="*/ 480245 h 1125010"/>
                <a:gd name="connsiteX3" fmla="*/ 885916 w 935397"/>
                <a:gd name="connsiteY3" fmla="*/ 453618 h 1125010"/>
                <a:gd name="connsiteX4" fmla="*/ 768872 w 935397"/>
                <a:gd name="connsiteY4" fmla="*/ 476441 h 1125010"/>
                <a:gd name="connsiteX5" fmla="*/ 748889 w 935397"/>
                <a:gd name="connsiteY5" fmla="*/ 443157 h 1125010"/>
                <a:gd name="connsiteX6" fmla="*/ 682279 w 935397"/>
                <a:gd name="connsiteY6" fmla="*/ 446010 h 1125010"/>
                <a:gd name="connsiteX7" fmla="*/ 599492 w 935397"/>
                <a:gd name="connsiteY7" fmla="*/ 423186 h 1125010"/>
                <a:gd name="connsiteX8" fmla="*/ 572848 w 935397"/>
                <a:gd name="connsiteY8" fmla="*/ 363275 h 1125010"/>
                <a:gd name="connsiteX9" fmla="*/ 635652 w 935397"/>
                <a:gd name="connsiteY9" fmla="*/ 319530 h 1125010"/>
                <a:gd name="connsiteX10" fmla="*/ 682279 w 935397"/>
                <a:gd name="connsiteY10" fmla="*/ 299559 h 1125010"/>
                <a:gd name="connsiteX11" fmla="*/ 702262 w 935397"/>
                <a:gd name="connsiteY11" fmla="*/ 206363 h 1125010"/>
                <a:gd name="connsiteX12" fmla="*/ 668957 w 935397"/>
                <a:gd name="connsiteY12" fmla="*/ 190196 h 1125010"/>
                <a:gd name="connsiteX13" fmla="*/ 671812 w 935397"/>
                <a:gd name="connsiteY13" fmla="*/ 156912 h 1125010"/>
                <a:gd name="connsiteX14" fmla="*/ 626136 w 935397"/>
                <a:gd name="connsiteY14" fmla="*/ 116971 h 1125010"/>
                <a:gd name="connsiteX15" fmla="*/ 618523 w 935397"/>
                <a:gd name="connsiteY15" fmla="*/ 116971 h 1125010"/>
                <a:gd name="connsiteX16" fmla="*/ 575703 w 935397"/>
                <a:gd name="connsiteY16" fmla="*/ 143598 h 1125010"/>
                <a:gd name="connsiteX17" fmla="*/ 562380 w 935397"/>
                <a:gd name="connsiteY17" fmla="*/ 133137 h 1125010"/>
                <a:gd name="connsiteX18" fmla="*/ 495770 w 935397"/>
                <a:gd name="connsiteY18" fmla="*/ 167373 h 1125010"/>
                <a:gd name="connsiteX19" fmla="*/ 425354 w 935397"/>
                <a:gd name="connsiteY19" fmla="*/ 123628 h 1125010"/>
                <a:gd name="connsiteX20" fmla="*/ 412983 w 935397"/>
                <a:gd name="connsiteY20" fmla="*/ 70373 h 1125010"/>
                <a:gd name="connsiteX21" fmla="*/ 435821 w 935397"/>
                <a:gd name="connsiteY21" fmla="*/ 23775 h 1125010"/>
                <a:gd name="connsiteX22" fmla="*/ 409177 w 935397"/>
                <a:gd name="connsiteY22" fmla="*/ 0 h 1125010"/>
                <a:gd name="connsiteX23" fmla="*/ 382533 w 935397"/>
                <a:gd name="connsiteY23" fmla="*/ 57059 h 1125010"/>
                <a:gd name="connsiteX24" fmla="*/ 332099 w 935397"/>
                <a:gd name="connsiteY24" fmla="*/ 59912 h 1125010"/>
                <a:gd name="connsiteX25" fmla="*/ 295940 w 935397"/>
                <a:gd name="connsiteY25" fmla="*/ 113167 h 1125010"/>
                <a:gd name="connsiteX26" fmla="*/ 269296 w 935397"/>
                <a:gd name="connsiteY26" fmla="*/ 153108 h 1125010"/>
                <a:gd name="connsiteX27" fmla="*/ 252167 w 935397"/>
                <a:gd name="connsiteY27" fmla="*/ 170226 h 1125010"/>
                <a:gd name="connsiteX28" fmla="*/ 269296 w 935397"/>
                <a:gd name="connsiteY28" fmla="*/ 203510 h 1125010"/>
                <a:gd name="connsiteX29" fmla="*/ 269296 w 935397"/>
                <a:gd name="connsiteY29" fmla="*/ 203510 h 1125010"/>
                <a:gd name="connsiteX30" fmla="*/ 223620 w 935397"/>
                <a:gd name="connsiteY30" fmla="*/ 230137 h 1125010"/>
                <a:gd name="connsiteX31" fmla="*/ 213153 w 935397"/>
                <a:gd name="connsiteY31" fmla="*/ 215873 h 1125010"/>
                <a:gd name="connsiteX32" fmla="*/ 193170 w 935397"/>
                <a:gd name="connsiteY32" fmla="*/ 206363 h 1125010"/>
                <a:gd name="connsiteX33" fmla="*/ 159864 w 935397"/>
                <a:gd name="connsiteY33" fmla="*/ 226334 h 1125010"/>
                <a:gd name="connsiteX34" fmla="*/ 150349 w 935397"/>
                <a:gd name="connsiteY34" fmla="*/ 409873 h 1125010"/>
                <a:gd name="connsiteX35" fmla="*/ 199831 w 935397"/>
                <a:gd name="connsiteY35" fmla="*/ 416530 h 1125010"/>
                <a:gd name="connsiteX36" fmla="*/ 193170 w 935397"/>
                <a:gd name="connsiteY36" fmla="*/ 475490 h 1125010"/>
                <a:gd name="connsiteX37" fmla="*/ 193170 w 935397"/>
                <a:gd name="connsiteY37" fmla="*/ 475490 h 1125010"/>
                <a:gd name="connsiteX38" fmla="*/ 93254 w 935397"/>
                <a:gd name="connsiteY38" fmla="*/ 465030 h 1125010"/>
                <a:gd name="connsiteX39" fmla="*/ 79932 w 935397"/>
                <a:gd name="connsiteY39" fmla="*/ 491657 h 1125010"/>
                <a:gd name="connsiteX40" fmla="*/ 123705 w 935397"/>
                <a:gd name="connsiteY40" fmla="*/ 584853 h 1125010"/>
                <a:gd name="connsiteX41" fmla="*/ 123705 w 935397"/>
                <a:gd name="connsiteY41" fmla="*/ 655226 h 1125010"/>
                <a:gd name="connsiteX42" fmla="*/ 0 w 935397"/>
                <a:gd name="connsiteY42" fmla="*/ 735108 h 1125010"/>
                <a:gd name="connsiteX43" fmla="*/ 10467 w 935397"/>
                <a:gd name="connsiteY43" fmla="*/ 778853 h 1125010"/>
                <a:gd name="connsiteX44" fmla="*/ 133220 w 935397"/>
                <a:gd name="connsiteY44" fmla="*/ 841618 h 1125010"/>
                <a:gd name="connsiteX45" fmla="*/ 133220 w 935397"/>
                <a:gd name="connsiteY45" fmla="*/ 848275 h 1125010"/>
                <a:gd name="connsiteX46" fmla="*/ 176993 w 935397"/>
                <a:gd name="connsiteY46" fmla="*/ 868246 h 1125010"/>
                <a:gd name="connsiteX47" fmla="*/ 199831 w 935397"/>
                <a:gd name="connsiteY47" fmla="*/ 884412 h 1125010"/>
                <a:gd name="connsiteX48" fmla="*/ 226475 w 935397"/>
                <a:gd name="connsiteY48" fmla="*/ 898677 h 1125010"/>
                <a:gd name="connsiteX49" fmla="*/ 239797 w 935397"/>
                <a:gd name="connsiteY49" fmla="*/ 901530 h 1125010"/>
                <a:gd name="connsiteX50" fmla="*/ 283569 w 935397"/>
                <a:gd name="connsiteY50" fmla="*/ 874902 h 1125010"/>
                <a:gd name="connsiteX51" fmla="*/ 306407 w 935397"/>
                <a:gd name="connsiteY51" fmla="*/ 898677 h 1125010"/>
                <a:gd name="connsiteX52" fmla="*/ 286424 w 935397"/>
                <a:gd name="connsiteY52" fmla="*/ 958589 h 1125010"/>
                <a:gd name="connsiteX53" fmla="*/ 313068 w 935397"/>
                <a:gd name="connsiteY53" fmla="*/ 974755 h 1125010"/>
                <a:gd name="connsiteX54" fmla="*/ 350179 w 935397"/>
                <a:gd name="connsiteY54" fmla="*/ 1014697 h 1125010"/>
                <a:gd name="connsiteX55" fmla="*/ 386339 w 935397"/>
                <a:gd name="connsiteY55" fmla="*/ 1085069 h 1125010"/>
                <a:gd name="connsiteX56" fmla="*/ 443434 w 935397"/>
                <a:gd name="connsiteY56" fmla="*/ 1071756 h 1125010"/>
                <a:gd name="connsiteX57" fmla="*/ 456756 w 935397"/>
                <a:gd name="connsiteY57" fmla="*/ 1081265 h 1125010"/>
                <a:gd name="connsiteX58" fmla="*/ 470078 w 935397"/>
                <a:gd name="connsiteY58" fmla="*/ 1098383 h 1125010"/>
                <a:gd name="connsiteX59" fmla="*/ 510044 w 935397"/>
                <a:gd name="connsiteY59" fmla="*/ 1085069 h 1125010"/>
                <a:gd name="connsiteX60" fmla="*/ 499577 w 935397"/>
                <a:gd name="connsiteY60" fmla="*/ 1041324 h 1125010"/>
                <a:gd name="connsiteX61" fmla="*/ 609959 w 935397"/>
                <a:gd name="connsiteY61" fmla="*/ 990922 h 1125010"/>
                <a:gd name="connsiteX62" fmla="*/ 636603 w 935397"/>
                <a:gd name="connsiteY62" fmla="*/ 1028010 h 1125010"/>
                <a:gd name="connsiteX63" fmla="*/ 703213 w 935397"/>
                <a:gd name="connsiteY63" fmla="*/ 1044177 h 1125010"/>
                <a:gd name="connsiteX64" fmla="*/ 776485 w 935397"/>
                <a:gd name="connsiteY64" fmla="*/ 1117403 h 1125010"/>
                <a:gd name="connsiteX65" fmla="*/ 846901 w 935397"/>
                <a:gd name="connsiteY65" fmla="*/ 1125011 h 1125010"/>
                <a:gd name="connsiteX66" fmla="*/ 869739 w 935397"/>
                <a:gd name="connsiteY66" fmla="*/ 1034667 h 1125010"/>
                <a:gd name="connsiteX67" fmla="*/ 843095 w 935397"/>
                <a:gd name="connsiteY67" fmla="*/ 1025158 h 1125010"/>
                <a:gd name="connsiteX68" fmla="*/ 843095 w 935397"/>
                <a:gd name="connsiteY68" fmla="*/ 948128 h 1125010"/>
                <a:gd name="connsiteX69" fmla="*/ 893528 w 935397"/>
                <a:gd name="connsiteY69" fmla="*/ 948128 h 1125010"/>
                <a:gd name="connsiteX70" fmla="*/ 916366 w 935397"/>
                <a:gd name="connsiteY70" fmla="*/ 905334 h 1125010"/>
                <a:gd name="connsiteX71" fmla="*/ 865933 w 935397"/>
                <a:gd name="connsiteY71" fmla="*/ 841618 h 1125010"/>
                <a:gd name="connsiteX72" fmla="*/ 836434 w 935397"/>
                <a:gd name="connsiteY72" fmla="*/ 857785 h 1125010"/>
                <a:gd name="connsiteX73" fmla="*/ 816451 w 935397"/>
                <a:gd name="connsiteY73" fmla="*/ 817844 h 1125010"/>
                <a:gd name="connsiteX74" fmla="*/ 825967 w 935397"/>
                <a:gd name="connsiteY74" fmla="*/ 681853 h 1125010"/>
                <a:gd name="connsiteX75" fmla="*/ 816451 w 935397"/>
                <a:gd name="connsiteY75" fmla="*/ 661883 h 1125010"/>
                <a:gd name="connsiteX76" fmla="*/ 739373 w 935397"/>
                <a:gd name="connsiteY76" fmla="*/ 665687 h 1125010"/>
                <a:gd name="connsiteX77" fmla="*/ 732712 w 935397"/>
                <a:gd name="connsiteY77" fmla="*/ 625746 h 1125010"/>
                <a:gd name="connsiteX78" fmla="*/ 819306 w 935397"/>
                <a:gd name="connsiteY78" fmla="*/ 556324 h 1125010"/>
                <a:gd name="connsiteX0" fmla="*/ 832628 w 935398"/>
                <a:gd name="connsiteY0" fmla="*/ 520187 h 1125011"/>
                <a:gd name="connsiteX1" fmla="*/ 922076 w 935398"/>
                <a:gd name="connsiteY1" fmla="*/ 513530 h 1125011"/>
                <a:gd name="connsiteX2" fmla="*/ 935398 w 935398"/>
                <a:gd name="connsiteY2" fmla="*/ 480245 h 1125011"/>
                <a:gd name="connsiteX3" fmla="*/ 885916 w 935398"/>
                <a:gd name="connsiteY3" fmla="*/ 453618 h 1125011"/>
                <a:gd name="connsiteX4" fmla="*/ 768872 w 935398"/>
                <a:gd name="connsiteY4" fmla="*/ 476441 h 1125011"/>
                <a:gd name="connsiteX5" fmla="*/ 748889 w 935398"/>
                <a:gd name="connsiteY5" fmla="*/ 443157 h 1125011"/>
                <a:gd name="connsiteX6" fmla="*/ 682279 w 935398"/>
                <a:gd name="connsiteY6" fmla="*/ 446010 h 1125011"/>
                <a:gd name="connsiteX7" fmla="*/ 599492 w 935398"/>
                <a:gd name="connsiteY7" fmla="*/ 423186 h 1125011"/>
                <a:gd name="connsiteX8" fmla="*/ 572848 w 935398"/>
                <a:gd name="connsiteY8" fmla="*/ 363275 h 1125011"/>
                <a:gd name="connsiteX9" fmla="*/ 635652 w 935398"/>
                <a:gd name="connsiteY9" fmla="*/ 319530 h 1125011"/>
                <a:gd name="connsiteX10" fmla="*/ 686523 w 935398"/>
                <a:gd name="connsiteY10" fmla="*/ 308047 h 1125011"/>
                <a:gd name="connsiteX11" fmla="*/ 702262 w 935398"/>
                <a:gd name="connsiteY11" fmla="*/ 206363 h 1125011"/>
                <a:gd name="connsiteX12" fmla="*/ 668957 w 935398"/>
                <a:gd name="connsiteY12" fmla="*/ 190196 h 1125011"/>
                <a:gd name="connsiteX13" fmla="*/ 671812 w 935398"/>
                <a:gd name="connsiteY13" fmla="*/ 156912 h 1125011"/>
                <a:gd name="connsiteX14" fmla="*/ 626136 w 935398"/>
                <a:gd name="connsiteY14" fmla="*/ 116971 h 1125011"/>
                <a:gd name="connsiteX15" fmla="*/ 618523 w 935398"/>
                <a:gd name="connsiteY15" fmla="*/ 116971 h 1125011"/>
                <a:gd name="connsiteX16" fmla="*/ 575703 w 935398"/>
                <a:gd name="connsiteY16" fmla="*/ 143598 h 1125011"/>
                <a:gd name="connsiteX17" fmla="*/ 562380 w 935398"/>
                <a:gd name="connsiteY17" fmla="*/ 133137 h 1125011"/>
                <a:gd name="connsiteX18" fmla="*/ 495770 w 935398"/>
                <a:gd name="connsiteY18" fmla="*/ 167373 h 1125011"/>
                <a:gd name="connsiteX19" fmla="*/ 425354 w 935398"/>
                <a:gd name="connsiteY19" fmla="*/ 123628 h 1125011"/>
                <a:gd name="connsiteX20" fmla="*/ 412983 w 935398"/>
                <a:gd name="connsiteY20" fmla="*/ 70373 h 1125011"/>
                <a:gd name="connsiteX21" fmla="*/ 435821 w 935398"/>
                <a:gd name="connsiteY21" fmla="*/ 23775 h 1125011"/>
                <a:gd name="connsiteX22" fmla="*/ 409177 w 935398"/>
                <a:gd name="connsiteY22" fmla="*/ 0 h 1125011"/>
                <a:gd name="connsiteX23" fmla="*/ 382533 w 935398"/>
                <a:gd name="connsiteY23" fmla="*/ 57059 h 1125011"/>
                <a:gd name="connsiteX24" fmla="*/ 332099 w 935398"/>
                <a:gd name="connsiteY24" fmla="*/ 59912 h 1125011"/>
                <a:gd name="connsiteX25" fmla="*/ 295940 w 935398"/>
                <a:gd name="connsiteY25" fmla="*/ 113167 h 1125011"/>
                <a:gd name="connsiteX26" fmla="*/ 269296 w 935398"/>
                <a:gd name="connsiteY26" fmla="*/ 153108 h 1125011"/>
                <a:gd name="connsiteX27" fmla="*/ 252167 w 935398"/>
                <a:gd name="connsiteY27" fmla="*/ 170226 h 1125011"/>
                <a:gd name="connsiteX28" fmla="*/ 269296 w 935398"/>
                <a:gd name="connsiteY28" fmla="*/ 203510 h 1125011"/>
                <a:gd name="connsiteX29" fmla="*/ 269296 w 935398"/>
                <a:gd name="connsiteY29" fmla="*/ 203510 h 1125011"/>
                <a:gd name="connsiteX30" fmla="*/ 223620 w 935398"/>
                <a:gd name="connsiteY30" fmla="*/ 230137 h 1125011"/>
                <a:gd name="connsiteX31" fmla="*/ 213153 w 935398"/>
                <a:gd name="connsiteY31" fmla="*/ 215873 h 1125011"/>
                <a:gd name="connsiteX32" fmla="*/ 193170 w 935398"/>
                <a:gd name="connsiteY32" fmla="*/ 206363 h 1125011"/>
                <a:gd name="connsiteX33" fmla="*/ 159864 w 935398"/>
                <a:gd name="connsiteY33" fmla="*/ 226334 h 1125011"/>
                <a:gd name="connsiteX34" fmla="*/ 150349 w 935398"/>
                <a:gd name="connsiteY34" fmla="*/ 409873 h 1125011"/>
                <a:gd name="connsiteX35" fmla="*/ 199831 w 935398"/>
                <a:gd name="connsiteY35" fmla="*/ 416530 h 1125011"/>
                <a:gd name="connsiteX36" fmla="*/ 193170 w 935398"/>
                <a:gd name="connsiteY36" fmla="*/ 475490 h 1125011"/>
                <a:gd name="connsiteX37" fmla="*/ 193170 w 935398"/>
                <a:gd name="connsiteY37" fmla="*/ 475490 h 1125011"/>
                <a:gd name="connsiteX38" fmla="*/ 93254 w 935398"/>
                <a:gd name="connsiteY38" fmla="*/ 465030 h 1125011"/>
                <a:gd name="connsiteX39" fmla="*/ 79932 w 935398"/>
                <a:gd name="connsiteY39" fmla="*/ 491657 h 1125011"/>
                <a:gd name="connsiteX40" fmla="*/ 123705 w 935398"/>
                <a:gd name="connsiteY40" fmla="*/ 584853 h 1125011"/>
                <a:gd name="connsiteX41" fmla="*/ 123705 w 935398"/>
                <a:gd name="connsiteY41" fmla="*/ 655226 h 1125011"/>
                <a:gd name="connsiteX42" fmla="*/ 0 w 935398"/>
                <a:gd name="connsiteY42" fmla="*/ 735108 h 1125011"/>
                <a:gd name="connsiteX43" fmla="*/ 10467 w 935398"/>
                <a:gd name="connsiteY43" fmla="*/ 778853 h 1125011"/>
                <a:gd name="connsiteX44" fmla="*/ 133220 w 935398"/>
                <a:gd name="connsiteY44" fmla="*/ 841618 h 1125011"/>
                <a:gd name="connsiteX45" fmla="*/ 133220 w 935398"/>
                <a:gd name="connsiteY45" fmla="*/ 848275 h 1125011"/>
                <a:gd name="connsiteX46" fmla="*/ 176993 w 935398"/>
                <a:gd name="connsiteY46" fmla="*/ 868246 h 1125011"/>
                <a:gd name="connsiteX47" fmla="*/ 199831 w 935398"/>
                <a:gd name="connsiteY47" fmla="*/ 884412 h 1125011"/>
                <a:gd name="connsiteX48" fmla="*/ 226475 w 935398"/>
                <a:gd name="connsiteY48" fmla="*/ 898677 h 1125011"/>
                <a:gd name="connsiteX49" fmla="*/ 239797 w 935398"/>
                <a:gd name="connsiteY49" fmla="*/ 901530 h 1125011"/>
                <a:gd name="connsiteX50" fmla="*/ 283569 w 935398"/>
                <a:gd name="connsiteY50" fmla="*/ 874902 h 1125011"/>
                <a:gd name="connsiteX51" fmla="*/ 306407 w 935398"/>
                <a:gd name="connsiteY51" fmla="*/ 898677 h 1125011"/>
                <a:gd name="connsiteX52" fmla="*/ 286424 w 935398"/>
                <a:gd name="connsiteY52" fmla="*/ 958589 h 1125011"/>
                <a:gd name="connsiteX53" fmla="*/ 313068 w 935398"/>
                <a:gd name="connsiteY53" fmla="*/ 974755 h 1125011"/>
                <a:gd name="connsiteX54" fmla="*/ 350179 w 935398"/>
                <a:gd name="connsiteY54" fmla="*/ 1014697 h 1125011"/>
                <a:gd name="connsiteX55" fmla="*/ 386339 w 935398"/>
                <a:gd name="connsiteY55" fmla="*/ 1085069 h 1125011"/>
                <a:gd name="connsiteX56" fmla="*/ 443434 w 935398"/>
                <a:gd name="connsiteY56" fmla="*/ 1071756 h 1125011"/>
                <a:gd name="connsiteX57" fmla="*/ 456756 w 935398"/>
                <a:gd name="connsiteY57" fmla="*/ 1081265 h 1125011"/>
                <a:gd name="connsiteX58" fmla="*/ 470078 w 935398"/>
                <a:gd name="connsiteY58" fmla="*/ 1098383 h 1125011"/>
                <a:gd name="connsiteX59" fmla="*/ 510044 w 935398"/>
                <a:gd name="connsiteY59" fmla="*/ 1085069 h 1125011"/>
                <a:gd name="connsiteX60" fmla="*/ 499577 w 935398"/>
                <a:gd name="connsiteY60" fmla="*/ 1041324 h 1125011"/>
                <a:gd name="connsiteX61" fmla="*/ 609959 w 935398"/>
                <a:gd name="connsiteY61" fmla="*/ 990922 h 1125011"/>
                <a:gd name="connsiteX62" fmla="*/ 636603 w 935398"/>
                <a:gd name="connsiteY62" fmla="*/ 1028010 h 1125011"/>
                <a:gd name="connsiteX63" fmla="*/ 703213 w 935398"/>
                <a:gd name="connsiteY63" fmla="*/ 1044177 h 1125011"/>
                <a:gd name="connsiteX64" fmla="*/ 776485 w 935398"/>
                <a:gd name="connsiteY64" fmla="*/ 1117403 h 1125011"/>
                <a:gd name="connsiteX65" fmla="*/ 846901 w 935398"/>
                <a:gd name="connsiteY65" fmla="*/ 1125011 h 1125011"/>
                <a:gd name="connsiteX66" fmla="*/ 869739 w 935398"/>
                <a:gd name="connsiteY66" fmla="*/ 1034667 h 1125011"/>
                <a:gd name="connsiteX67" fmla="*/ 843095 w 935398"/>
                <a:gd name="connsiteY67" fmla="*/ 1025158 h 1125011"/>
                <a:gd name="connsiteX68" fmla="*/ 843095 w 935398"/>
                <a:gd name="connsiteY68" fmla="*/ 948128 h 1125011"/>
                <a:gd name="connsiteX69" fmla="*/ 893528 w 935398"/>
                <a:gd name="connsiteY69" fmla="*/ 948128 h 1125011"/>
                <a:gd name="connsiteX70" fmla="*/ 916366 w 935398"/>
                <a:gd name="connsiteY70" fmla="*/ 905334 h 1125011"/>
                <a:gd name="connsiteX71" fmla="*/ 865933 w 935398"/>
                <a:gd name="connsiteY71" fmla="*/ 841618 h 1125011"/>
                <a:gd name="connsiteX72" fmla="*/ 836434 w 935398"/>
                <a:gd name="connsiteY72" fmla="*/ 857785 h 1125011"/>
                <a:gd name="connsiteX73" fmla="*/ 816451 w 935398"/>
                <a:gd name="connsiteY73" fmla="*/ 817844 h 1125011"/>
                <a:gd name="connsiteX74" fmla="*/ 825967 w 935398"/>
                <a:gd name="connsiteY74" fmla="*/ 681853 h 1125011"/>
                <a:gd name="connsiteX75" fmla="*/ 816451 w 935398"/>
                <a:gd name="connsiteY75" fmla="*/ 661883 h 1125011"/>
                <a:gd name="connsiteX76" fmla="*/ 739373 w 935398"/>
                <a:gd name="connsiteY76" fmla="*/ 665687 h 1125011"/>
                <a:gd name="connsiteX77" fmla="*/ 732712 w 935398"/>
                <a:gd name="connsiteY77" fmla="*/ 625746 h 1125011"/>
                <a:gd name="connsiteX78" fmla="*/ 819306 w 935398"/>
                <a:gd name="connsiteY78" fmla="*/ 556324 h 1125011"/>
                <a:gd name="connsiteX79" fmla="*/ 832628 w 935398"/>
                <a:gd name="connsiteY79" fmla="*/ 520187 h 1125011"/>
                <a:gd name="connsiteX0" fmla="*/ 832628 w 935398"/>
                <a:gd name="connsiteY0" fmla="*/ 520187 h 1125011"/>
                <a:gd name="connsiteX1" fmla="*/ 922076 w 935398"/>
                <a:gd name="connsiteY1" fmla="*/ 513530 h 1125011"/>
                <a:gd name="connsiteX2" fmla="*/ 935398 w 935398"/>
                <a:gd name="connsiteY2" fmla="*/ 480245 h 1125011"/>
                <a:gd name="connsiteX3" fmla="*/ 885916 w 935398"/>
                <a:gd name="connsiteY3" fmla="*/ 453618 h 1125011"/>
                <a:gd name="connsiteX4" fmla="*/ 768872 w 935398"/>
                <a:gd name="connsiteY4" fmla="*/ 476441 h 1125011"/>
                <a:gd name="connsiteX5" fmla="*/ 748889 w 935398"/>
                <a:gd name="connsiteY5" fmla="*/ 443157 h 1125011"/>
                <a:gd name="connsiteX6" fmla="*/ 682279 w 935398"/>
                <a:gd name="connsiteY6" fmla="*/ 446010 h 1125011"/>
                <a:gd name="connsiteX7" fmla="*/ 599492 w 935398"/>
                <a:gd name="connsiteY7" fmla="*/ 423186 h 1125011"/>
                <a:gd name="connsiteX8" fmla="*/ 572848 w 935398"/>
                <a:gd name="connsiteY8" fmla="*/ 363275 h 1125011"/>
                <a:gd name="connsiteX9" fmla="*/ 637774 w 935398"/>
                <a:gd name="connsiteY9" fmla="*/ 328018 h 1125011"/>
                <a:gd name="connsiteX10" fmla="*/ 686523 w 935398"/>
                <a:gd name="connsiteY10" fmla="*/ 308047 h 1125011"/>
                <a:gd name="connsiteX11" fmla="*/ 702262 w 935398"/>
                <a:gd name="connsiteY11" fmla="*/ 206363 h 1125011"/>
                <a:gd name="connsiteX12" fmla="*/ 668957 w 935398"/>
                <a:gd name="connsiteY12" fmla="*/ 190196 h 1125011"/>
                <a:gd name="connsiteX13" fmla="*/ 671812 w 935398"/>
                <a:gd name="connsiteY13" fmla="*/ 156912 h 1125011"/>
                <a:gd name="connsiteX14" fmla="*/ 626136 w 935398"/>
                <a:gd name="connsiteY14" fmla="*/ 116971 h 1125011"/>
                <a:gd name="connsiteX15" fmla="*/ 618523 w 935398"/>
                <a:gd name="connsiteY15" fmla="*/ 116971 h 1125011"/>
                <a:gd name="connsiteX16" fmla="*/ 575703 w 935398"/>
                <a:gd name="connsiteY16" fmla="*/ 143598 h 1125011"/>
                <a:gd name="connsiteX17" fmla="*/ 562380 w 935398"/>
                <a:gd name="connsiteY17" fmla="*/ 133137 h 1125011"/>
                <a:gd name="connsiteX18" fmla="*/ 495770 w 935398"/>
                <a:gd name="connsiteY18" fmla="*/ 167373 h 1125011"/>
                <a:gd name="connsiteX19" fmla="*/ 425354 w 935398"/>
                <a:gd name="connsiteY19" fmla="*/ 123628 h 1125011"/>
                <a:gd name="connsiteX20" fmla="*/ 412983 w 935398"/>
                <a:gd name="connsiteY20" fmla="*/ 70373 h 1125011"/>
                <a:gd name="connsiteX21" fmla="*/ 435821 w 935398"/>
                <a:gd name="connsiteY21" fmla="*/ 23775 h 1125011"/>
                <a:gd name="connsiteX22" fmla="*/ 409177 w 935398"/>
                <a:gd name="connsiteY22" fmla="*/ 0 h 1125011"/>
                <a:gd name="connsiteX23" fmla="*/ 382533 w 935398"/>
                <a:gd name="connsiteY23" fmla="*/ 57059 h 1125011"/>
                <a:gd name="connsiteX24" fmla="*/ 332099 w 935398"/>
                <a:gd name="connsiteY24" fmla="*/ 59912 h 1125011"/>
                <a:gd name="connsiteX25" fmla="*/ 295940 w 935398"/>
                <a:gd name="connsiteY25" fmla="*/ 113167 h 1125011"/>
                <a:gd name="connsiteX26" fmla="*/ 269296 w 935398"/>
                <a:gd name="connsiteY26" fmla="*/ 153108 h 1125011"/>
                <a:gd name="connsiteX27" fmla="*/ 252167 w 935398"/>
                <a:gd name="connsiteY27" fmla="*/ 170226 h 1125011"/>
                <a:gd name="connsiteX28" fmla="*/ 269296 w 935398"/>
                <a:gd name="connsiteY28" fmla="*/ 203510 h 1125011"/>
                <a:gd name="connsiteX29" fmla="*/ 269296 w 935398"/>
                <a:gd name="connsiteY29" fmla="*/ 203510 h 1125011"/>
                <a:gd name="connsiteX30" fmla="*/ 223620 w 935398"/>
                <a:gd name="connsiteY30" fmla="*/ 230137 h 1125011"/>
                <a:gd name="connsiteX31" fmla="*/ 213153 w 935398"/>
                <a:gd name="connsiteY31" fmla="*/ 215873 h 1125011"/>
                <a:gd name="connsiteX32" fmla="*/ 193170 w 935398"/>
                <a:gd name="connsiteY32" fmla="*/ 206363 h 1125011"/>
                <a:gd name="connsiteX33" fmla="*/ 159864 w 935398"/>
                <a:gd name="connsiteY33" fmla="*/ 226334 h 1125011"/>
                <a:gd name="connsiteX34" fmla="*/ 150349 w 935398"/>
                <a:gd name="connsiteY34" fmla="*/ 409873 h 1125011"/>
                <a:gd name="connsiteX35" fmla="*/ 199831 w 935398"/>
                <a:gd name="connsiteY35" fmla="*/ 416530 h 1125011"/>
                <a:gd name="connsiteX36" fmla="*/ 193170 w 935398"/>
                <a:gd name="connsiteY36" fmla="*/ 475490 h 1125011"/>
                <a:gd name="connsiteX37" fmla="*/ 193170 w 935398"/>
                <a:gd name="connsiteY37" fmla="*/ 475490 h 1125011"/>
                <a:gd name="connsiteX38" fmla="*/ 93254 w 935398"/>
                <a:gd name="connsiteY38" fmla="*/ 465030 h 1125011"/>
                <a:gd name="connsiteX39" fmla="*/ 79932 w 935398"/>
                <a:gd name="connsiteY39" fmla="*/ 491657 h 1125011"/>
                <a:gd name="connsiteX40" fmla="*/ 123705 w 935398"/>
                <a:gd name="connsiteY40" fmla="*/ 584853 h 1125011"/>
                <a:gd name="connsiteX41" fmla="*/ 123705 w 935398"/>
                <a:gd name="connsiteY41" fmla="*/ 655226 h 1125011"/>
                <a:gd name="connsiteX42" fmla="*/ 0 w 935398"/>
                <a:gd name="connsiteY42" fmla="*/ 735108 h 1125011"/>
                <a:gd name="connsiteX43" fmla="*/ 10467 w 935398"/>
                <a:gd name="connsiteY43" fmla="*/ 778853 h 1125011"/>
                <a:gd name="connsiteX44" fmla="*/ 133220 w 935398"/>
                <a:gd name="connsiteY44" fmla="*/ 841618 h 1125011"/>
                <a:gd name="connsiteX45" fmla="*/ 133220 w 935398"/>
                <a:gd name="connsiteY45" fmla="*/ 848275 h 1125011"/>
                <a:gd name="connsiteX46" fmla="*/ 176993 w 935398"/>
                <a:gd name="connsiteY46" fmla="*/ 868246 h 1125011"/>
                <a:gd name="connsiteX47" fmla="*/ 199831 w 935398"/>
                <a:gd name="connsiteY47" fmla="*/ 884412 h 1125011"/>
                <a:gd name="connsiteX48" fmla="*/ 226475 w 935398"/>
                <a:gd name="connsiteY48" fmla="*/ 898677 h 1125011"/>
                <a:gd name="connsiteX49" fmla="*/ 239797 w 935398"/>
                <a:gd name="connsiteY49" fmla="*/ 901530 h 1125011"/>
                <a:gd name="connsiteX50" fmla="*/ 283569 w 935398"/>
                <a:gd name="connsiteY50" fmla="*/ 874902 h 1125011"/>
                <a:gd name="connsiteX51" fmla="*/ 306407 w 935398"/>
                <a:gd name="connsiteY51" fmla="*/ 898677 h 1125011"/>
                <a:gd name="connsiteX52" fmla="*/ 286424 w 935398"/>
                <a:gd name="connsiteY52" fmla="*/ 958589 h 1125011"/>
                <a:gd name="connsiteX53" fmla="*/ 313068 w 935398"/>
                <a:gd name="connsiteY53" fmla="*/ 974755 h 1125011"/>
                <a:gd name="connsiteX54" fmla="*/ 350179 w 935398"/>
                <a:gd name="connsiteY54" fmla="*/ 1014697 h 1125011"/>
                <a:gd name="connsiteX55" fmla="*/ 386339 w 935398"/>
                <a:gd name="connsiteY55" fmla="*/ 1085069 h 1125011"/>
                <a:gd name="connsiteX56" fmla="*/ 443434 w 935398"/>
                <a:gd name="connsiteY56" fmla="*/ 1071756 h 1125011"/>
                <a:gd name="connsiteX57" fmla="*/ 456756 w 935398"/>
                <a:gd name="connsiteY57" fmla="*/ 1081265 h 1125011"/>
                <a:gd name="connsiteX58" fmla="*/ 470078 w 935398"/>
                <a:gd name="connsiteY58" fmla="*/ 1098383 h 1125011"/>
                <a:gd name="connsiteX59" fmla="*/ 510044 w 935398"/>
                <a:gd name="connsiteY59" fmla="*/ 1085069 h 1125011"/>
                <a:gd name="connsiteX60" fmla="*/ 499577 w 935398"/>
                <a:gd name="connsiteY60" fmla="*/ 1041324 h 1125011"/>
                <a:gd name="connsiteX61" fmla="*/ 609959 w 935398"/>
                <a:gd name="connsiteY61" fmla="*/ 990922 h 1125011"/>
                <a:gd name="connsiteX62" fmla="*/ 636603 w 935398"/>
                <a:gd name="connsiteY62" fmla="*/ 1028010 h 1125011"/>
                <a:gd name="connsiteX63" fmla="*/ 703213 w 935398"/>
                <a:gd name="connsiteY63" fmla="*/ 1044177 h 1125011"/>
                <a:gd name="connsiteX64" fmla="*/ 776485 w 935398"/>
                <a:gd name="connsiteY64" fmla="*/ 1117403 h 1125011"/>
                <a:gd name="connsiteX65" fmla="*/ 846901 w 935398"/>
                <a:gd name="connsiteY65" fmla="*/ 1125011 h 1125011"/>
                <a:gd name="connsiteX66" fmla="*/ 869739 w 935398"/>
                <a:gd name="connsiteY66" fmla="*/ 1034667 h 1125011"/>
                <a:gd name="connsiteX67" fmla="*/ 843095 w 935398"/>
                <a:gd name="connsiteY67" fmla="*/ 1025158 h 1125011"/>
                <a:gd name="connsiteX68" fmla="*/ 843095 w 935398"/>
                <a:gd name="connsiteY68" fmla="*/ 948128 h 1125011"/>
                <a:gd name="connsiteX69" fmla="*/ 893528 w 935398"/>
                <a:gd name="connsiteY69" fmla="*/ 948128 h 1125011"/>
                <a:gd name="connsiteX70" fmla="*/ 916366 w 935398"/>
                <a:gd name="connsiteY70" fmla="*/ 905334 h 1125011"/>
                <a:gd name="connsiteX71" fmla="*/ 865933 w 935398"/>
                <a:gd name="connsiteY71" fmla="*/ 841618 h 1125011"/>
                <a:gd name="connsiteX72" fmla="*/ 836434 w 935398"/>
                <a:gd name="connsiteY72" fmla="*/ 857785 h 1125011"/>
                <a:gd name="connsiteX73" fmla="*/ 816451 w 935398"/>
                <a:gd name="connsiteY73" fmla="*/ 817844 h 1125011"/>
                <a:gd name="connsiteX74" fmla="*/ 825967 w 935398"/>
                <a:gd name="connsiteY74" fmla="*/ 681853 h 1125011"/>
                <a:gd name="connsiteX75" fmla="*/ 816451 w 935398"/>
                <a:gd name="connsiteY75" fmla="*/ 661883 h 1125011"/>
                <a:gd name="connsiteX76" fmla="*/ 739373 w 935398"/>
                <a:gd name="connsiteY76" fmla="*/ 665687 h 1125011"/>
                <a:gd name="connsiteX77" fmla="*/ 732712 w 935398"/>
                <a:gd name="connsiteY77" fmla="*/ 625746 h 1125011"/>
                <a:gd name="connsiteX78" fmla="*/ 819306 w 935398"/>
                <a:gd name="connsiteY78" fmla="*/ 556324 h 1125011"/>
                <a:gd name="connsiteX79" fmla="*/ 832628 w 935398"/>
                <a:gd name="connsiteY79" fmla="*/ 520187 h 1125011"/>
                <a:gd name="connsiteX0" fmla="*/ 832628 w 941764"/>
                <a:gd name="connsiteY0" fmla="*/ 520187 h 1125011"/>
                <a:gd name="connsiteX1" fmla="*/ 922076 w 941764"/>
                <a:gd name="connsiteY1" fmla="*/ 513530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83569 w 941764"/>
                <a:gd name="connsiteY50" fmla="*/ 874902 h 1125011"/>
                <a:gd name="connsiteX51" fmla="*/ 306407 w 941764"/>
                <a:gd name="connsiteY51" fmla="*/ 898677 h 1125011"/>
                <a:gd name="connsiteX52" fmla="*/ 286424 w 941764"/>
                <a:gd name="connsiteY52" fmla="*/ 958589 h 1125011"/>
                <a:gd name="connsiteX53" fmla="*/ 313068 w 941764"/>
                <a:gd name="connsiteY53" fmla="*/ 974755 h 1125011"/>
                <a:gd name="connsiteX54" fmla="*/ 350179 w 941764"/>
                <a:gd name="connsiteY54" fmla="*/ 1014697 h 1125011"/>
                <a:gd name="connsiteX55" fmla="*/ 386339 w 941764"/>
                <a:gd name="connsiteY55" fmla="*/ 1085069 h 1125011"/>
                <a:gd name="connsiteX56" fmla="*/ 443434 w 941764"/>
                <a:gd name="connsiteY56" fmla="*/ 1071756 h 1125011"/>
                <a:gd name="connsiteX57" fmla="*/ 456756 w 941764"/>
                <a:gd name="connsiteY57" fmla="*/ 1081265 h 1125011"/>
                <a:gd name="connsiteX58" fmla="*/ 470078 w 941764"/>
                <a:gd name="connsiteY58" fmla="*/ 1098383 h 1125011"/>
                <a:gd name="connsiteX59" fmla="*/ 510044 w 941764"/>
                <a:gd name="connsiteY59" fmla="*/ 1085069 h 1125011"/>
                <a:gd name="connsiteX60" fmla="*/ 499577 w 941764"/>
                <a:gd name="connsiteY60" fmla="*/ 1041324 h 1125011"/>
                <a:gd name="connsiteX61" fmla="*/ 609959 w 941764"/>
                <a:gd name="connsiteY61" fmla="*/ 990922 h 1125011"/>
                <a:gd name="connsiteX62" fmla="*/ 636603 w 941764"/>
                <a:gd name="connsiteY62" fmla="*/ 1028010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65933 w 941764"/>
                <a:gd name="connsiteY71" fmla="*/ 841618 h 1125011"/>
                <a:gd name="connsiteX72" fmla="*/ 836434 w 941764"/>
                <a:gd name="connsiteY72" fmla="*/ 857785 h 1125011"/>
                <a:gd name="connsiteX73" fmla="*/ 816451 w 941764"/>
                <a:gd name="connsiteY73" fmla="*/ 817844 h 1125011"/>
                <a:gd name="connsiteX74" fmla="*/ 825967 w 941764"/>
                <a:gd name="connsiteY74" fmla="*/ 681853 h 1125011"/>
                <a:gd name="connsiteX75" fmla="*/ 816451 w 941764"/>
                <a:gd name="connsiteY75" fmla="*/ 661883 h 1125011"/>
                <a:gd name="connsiteX76" fmla="*/ 739373 w 941764"/>
                <a:gd name="connsiteY76" fmla="*/ 665687 h 1125011"/>
                <a:gd name="connsiteX77" fmla="*/ 732712 w 941764"/>
                <a:gd name="connsiteY77" fmla="*/ 625746 h 1125011"/>
                <a:gd name="connsiteX78" fmla="*/ 819306 w 941764"/>
                <a:gd name="connsiteY78" fmla="*/ 556324 h 1125011"/>
                <a:gd name="connsiteX79" fmla="*/ 832628 w 941764"/>
                <a:gd name="connsiteY79" fmla="*/ 520187 h 1125011"/>
                <a:gd name="connsiteX0" fmla="*/ 832628 w 941764"/>
                <a:gd name="connsiteY0" fmla="*/ 520187 h 1125011"/>
                <a:gd name="connsiteX1" fmla="*/ 930564 w 941764"/>
                <a:gd name="connsiteY1" fmla="*/ 515652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83569 w 941764"/>
                <a:gd name="connsiteY50" fmla="*/ 874902 h 1125011"/>
                <a:gd name="connsiteX51" fmla="*/ 306407 w 941764"/>
                <a:gd name="connsiteY51" fmla="*/ 898677 h 1125011"/>
                <a:gd name="connsiteX52" fmla="*/ 286424 w 941764"/>
                <a:gd name="connsiteY52" fmla="*/ 958589 h 1125011"/>
                <a:gd name="connsiteX53" fmla="*/ 313068 w 941764"/>
                <a:gd name="connsiteY53" fmla="*/ 974755 h 1125011"/>
                <a:gd name="connsiteX54" fmla="*/ 350179 w 941764"/>
                <a:gd name="connsiteY54" fmla="*/ 1014697 h 1125011"/>
                <a:gd name="connsiteX55" fmla="*/ 386339 w 941764"/>
                <a:gd name="connsiteY55" fmla="*/ 1085069 h 1125011"/>
                <a:gd name="connsiteX56" fmla="*/ 443434 w 941764"/>
                <a:gd name="connsiteY56" fmla="*/ 1071756 h 1125011"/>
                <a:gd name="connsiteX57" fmla="*/ 456756 w 941764"/>
                <a:gd name="connsiteY57" fmla="*/ 1081265 h 1125011"/>
                <a:gd name="connsiteX58" fmla="*/ 470078 w 941764"/>
                <a:gd name="connsiteY58" fmla="*/ 1098383 h 1125011"/>
                <a:gd name="connsiteX59" fmla="*/ 510044 w 941764"/>
                <a:gd name="connsiteY59" fmla="*/ 1085069 h 1125011"/>
                <a:gd name="connsiteX60" fmla="*/ 499577 w 941764"/>
                <a:gd name="connsiteY60" fmla="*/ 1041324 h 1125011"/>
                <a:gd name="connsiteX61" fmla="*/ 609959 w 941764"/>
                <a:gd name="connsiteY61" fmla="*/ 990922 h 1125011"/>
                <a:gd name="connsiteX62" fmla="*/ 636603 w 941764"/>
                <a:gd name="connsiteY62" fmla="*/ 1028010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65933 w 941764"/>
                <a:gd name="connsiteY71" fmla="*/ 841618 h 1125011"/>
                <a:gd name="connsiteX72" fmla="*/ 836434 w 941764"/>
                <a:gd name="connsiteY72" fmla="*/ 857785 h 1125011"/>
                <a:gd name="connsiteX73" fmla="*/ 816451 w 941764"/>
                <a:gd name="connsiteY73" fmla="*/ 817844 h 1125011"/>
                <a:gd name="connsiteX74" fmla="*/ 825967 w 941764"/>
                <a:gd name="connsiteY74" fmla="*/ 681853 h 1125011"/>
                <a:gd name="connsiteX75" fmla="*/ 816451 w 941764"/>
                <a:gd name="connsiteY75" fmla="*/ 661883 h 1125011"/>
                <a:gd name="connsiteX76" fmla="*/ 739373 w 941764"/>
                <a:gd name="connsiteY76" fmla="*/ 665687 h 1125011"/>
                <a:gd name="connsiteX77" fmla="*/ 732712 w 941764"/>
                <a:gd name="connsiteY77" fmla="*/ 625746 h 1125011"/>
                <a:gd name="connsiteX78" fmla="*/ 819306 w 941764"/>
                <a:gd name="connsiteY78" fmla="*/ 556324 h 1125011"/>
                <a:gd name="connsiteX79" fmla="*/ 832628 w 941764"/>
                <a:gd name="connsiteY79" fmla="*/ 520187 h 1125011"/>
                <a:gd name="connsiteX0" fmla="*/ 832628 w 941764"/>
                <a:gd name="connsiteY0" fmla="*/ 520187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83569 w 941764"/>
                <a:gd name="connsiteY50" fmla="*/ 874902 h 1125011"/>
                <a:gd name="connsiteX51" fmla="*/ 306407 w 941764"/>
                <a:gd name="connsiteY51" fmla="*/ 898677 h 1125011"/>
                <a:gd name="connsiteX52" fmla="*/ 286424 w 941764"/>
                <a:gd name="connsiteY52" fmla="*/ 958589 h 1125011"/>
                <a:gd name="connsiteX53" fmla="*/ 313068 w 941764"/>
                <a:gd name="connsiteY53" fmla="*/ 974755 h 1125011"/>
                <a:gd name="connsiteX54" fmla="*/ 350179 w 941764"/>
                <a:gd name="connsiteY54" fmla="*/ 1014697 h 1125011"/>
                <a:gd name="connsiteX55" fmla="*/ 386339 w 941764"/>
                <a:gd name="connsiteY55" fmla="*/ 1085069 h 1125011"/>
                <a:gd name="connsiteX56" fmla="*/ 443434 w 941764"/>
                <a:gd name="connsiteY56" fmla="*/ 1071756 h 1125011"/>
                <a:gd name="connsiteX57" fmla="*/ 456756 w 941764"/>
                <a:gd name="connsiteY57" fmla="*/ 1081265 h 1125011"/>
                <a:gd name="connsiteX58" fmla="*/ 470078 w 941764"/>
                <a:gd name="connsiteY58" fmla="*/ 1098383 h 1125011"/>
                <a:gd name="connsiteX59" fmla="*/ 510044 w 941764"/>
                <a:gd name="connsiteY59" fmla="*/ 1085069 h 1125011"/>
                <a:gd name="connsiteX60" fmla="*/ 499577 w 941764"/>
                <a:gd name="connsiteY60" fmla="*/ 1041324 h 1125011"/>
                <a:gd name="connsiteX61" fmla="*/ 609959 w 941764"/>
                <a:gd name="connsiteY61" fmla="*/ 990922 h 1125011"/>
                <a:gd name="connsiteX62" fmla="*/ 636603 w 941764"/>
                <a:gd name="connsiteY62" fmla="*/ 1028010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65933 w 941764"/>
                <a:gd name="connsiteY71" fmla="*/ 841618 h 1125011"/>
                <a:gd name="connsiteX72" fmla="*/ 836434 w 941764"/>
                <a:gd name="connsiteY72" fmla="*/ 857785 h 1125011"/>
                <a:gd name="connsiteX73" fmla="*/ 816451 w 941764"/>
                <a:gd name="connsiteY73" fmla="*/ 817844 h 1125011"/>
                <a:gd name="connsiteX74" fmla="*/ 825967 w 941764"/>
                <a:gd name="connsiteY74" fmla="*/ 681853 h 1125011"/>
                <a:gd name="connsiteX75" fmla="*/ 816451 w 941764"/>
                <a:gd name="connsiteY75" fmla="*/ 661883 h 1125011"/>
                <a:gd name="connsiteX76" fmla="*/ 739373 w 941764"/>
                <a:gd name="connsiteY76" fmla="*/ 665687 h 1125011"/>
                <a:gd name="connsiteX77" fmla="*/ 732712 w 941764"/>
                <a:gd name="connsiteY77" fmla="*/ 625746 h 1125011"/>
                <a:gd name="connsiteX78" fmla="*/ 819306 w 941764"/>
                <a:gd name="connsiteY78" fmla="*/ 556324 h 1125011"/>
                <a:gd name="connsiteX79" fmla="*/ 832628 w 941764"/>
                <a:gd name="connsiteY79" fmla="*/ 520187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83569 w 941764"/>
                <a:gd name="connsiteY50" fmla="*/ 874902 h 1125011"/>
                <a:gd name="connsiteX51" fmla="*/ 306407 w 941764"/>
                <a:gd name="connsiteY51" fmla="*/ 898677 h 1125011"/>
                <a:gd name="connsiteX52" fmla="*/ 286424 w 941764"/>
                <a:gd name="connsiteY52" fmla="*/ 958589 h 1125011"/>
                <a:gd name="connsiteX53" fmla="*/ 313068 w 941764"/>
                <a:gd name="connsiteY53" fmla="*/ 974755 h 1125011"/>
                <a:gd name="connsiteX54" fmla="*/ 350179 w 941764"/>
                <a:gd name="connsiteY54" fmla="*/ 1014697 h 1125011"/>
                <a:gd name="connsiteX55" fmla="*/ 386339 w 941764"/>
                <a:gd name="connsiteY55" fmla="*/ 1085069 h 1125011"/>
                <a:gd name="connsiteX56" fmla="*/ 443434 w 941764"/>
                <a:gd name="connsiteY56" fmla="*/ 1071756 h 1125011"/>
                <a:gd name="connsiteX57" fmla="*/ 456756 w 941764"/>
                <a:gd name="connsiteY57" fmla="*/ 1081265 h 1125011"/>
                <a:gd name="connsiteX58" fmla="*/ 470078 w 941764"/>
                <a:gd name="connsiteY58" fmla="*/ 1098383 h 1125011"/>
                <a:gd name="connsiteX59" fmla="*/ 510044 w 941764"/>
                <a:gd name="connsiteY59" fmla="*/ 1085069 h 1125011"/>
                <a:gd name="connsiteX60" fmla="*/ 499577 w 941764"/>
                <a:gd name="connsiteY60" fmla="*/ 1041324 h 1125011"/>
                <a:gd name="connsiteX61" fmla="*/ 609959 w 941764"/>
                <a:gd name="connsiteY61" fmla="*/ 990922 h 1125011"/>
                <a:gd name="connsiteX62" fmla="*/ 636603 w 941764"/>
                <a:gd name="connsiteY62" fmla="*/ 1028010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65933 w 941764"/>
                <a:gd name="connsiteY71" fmla="*/ 841618 h 1125011"/>
                <a:gd name="connsiteX72" fmla="*/ 836434 w 941764"/>
                <a:gd name="connsiteY72" fmla="*/ 857785 h 1125011"/>
                <a:gd name="connsiteX73" fmla="*/ 816451 w 941764"/>
                <a:gd name="connsiteY73" fmla="*/ 817844 h 1125011"/>
                <a:gd name="connsiteX74" fmla="*/ 825967 w 941764"/>
                <a:gd name="connsiteY74" fmla="*/ 681853 h 1125011"/>
                <a:gd name="connsiteX75" fmla="*/ 816451 w 941764"/>
                <a:gd name="connsiteY75" fmla="*/ 661883 h 1125011"/>
                <a:gd name="connsiteX76" fmla="*/ 739373 w 941764"/>
                <a:gd name="connsiteY76" fmla="*/ 665687 h 1125011"/>
                <a:gd name="connsiteX77" fmla="*/ 732712 w 941764"/>
                <a:gd name="connsiteY77" fmla="*/ 625746 h 1125011"/>
                <a:gd name="connsiteX78" fmla="*/ 819306 w 941764"/>
                <a:gd name="connsiteY78" fmla="*/ 556324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83569 w 941764"/>
                <a:gd name="connsiteY50" fmla="*/ 874902 h 1125011"/>
                <a:gd name="connsiteX51" fmla="*/ 306407 w 941764"/>
                <a:gd name="connsiteY51" fmla="*/ 898677 h 1125011"/>
                <a:gd name="connsiteX52" fmla="*/ 286424 w 941764"/>
                <a:gd name="connsiteY52" fmla="*/ 958589 h 1125011"/>
                <a:gd name="connsiteX53" fmla="*/ 313068 w 941764"/>
                <a:gd name="connsiteY53" fmla="*/ 974755 h 1125011"/>
                <a:gd name="connsiteX54" fmla="*/ 350179 w 941764"/>
                <a:gd name="connsiteY54" fmla="*/ 1014697 h 1125011"/>
                <a:gd name="connsiteX55" fmla="*/ 386339 w 941764"/>
                <a:gd name="connsiteY55" fmla="*/ 1085069 h 1125011"/>
                <a:gd name="connsiteX56" fmla="*/ 443434 w 941764"/>
                <a:gd name="connsiteY56" fmla="*/ 1071756 h 1125011"/>
                <a:gd name="connsiteX57" fmla="*/ 456756 w 941764"/>
                <a:gd name="connsiteY57" fmla="*/ 1081265 h 1125011"/>
                <a:gd name="connsiteX58" fmla="*/ 470078 w 941764"/>
                <a:gd name="connsiteY58" fmla="*/ 1098383 h 1125011"/>
                <a:gd name="connsiteX59" fmla="*/ 510044 w 941764"/>
                <a:gd name="connsiteY59" fmla="*/ 1085069 h 1125011"/>
                <a:gd name="connsiteX60" fmla="*/ 499577 w 941764"/>
                <a:gd name="connsiteY60" fmla="*/ 1041324 h 1125011"/>
                <a:gd name="connsiteX61" fmla="*/ 609959 w 941764"/>
                <a:gd name="connsiteY61" fmla="*/ 990922 h 1125011"/>
                <a:gd name="connsiteX62" fmla="*/ 636603 w 941764"/>
                <a:gd name="connsiteY62" fmla="*/ 1028010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65933 w 941764"/>
                <a:gd name="connsiteY71" fmla="*/ 841618 h 1125011"/>
                <a:gd name="connsiteX72" fmla="*/ 836434 w 941764"/>
                <a:gd name="connsiteY72" fmla="*/ 857785 h 1125011"/>
                <a:gd name="connsiteX73" fmla="*/ 816451 w 941764"/>
                <a:gd name="connsiteY73" fmla="*/ 817844 h 1125011"/>
                <a:gd name="connsiteX74" fmla="*/ 825967 w 941764"/>
                <a:gd name="connsiteY74" fmla="*/ 681853 h 1125011"/>
                <a:gd name="connsiteX75" fmla="*/ 816451 w 941764"/>
                <a:gd name="connsiteY75" fmla="*/ 661883 h 1125011"/>
                <a:gd name="connsiteX76" fmla="*/ 739373 w 941764"/>
                <a:gd name="connsiteY76" fmla="*/ 665687 h 1125011"/>
                <a:gd name="connsiteX77" fmla="*/ 732712 w 941764"/>
                <a:gd name="connsiteY77" fmla="*/ 625746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83569 w 941764"/>
                <a:gd name="connsiteY50" fmla="*/ 874902 h 1125011"/>
                <a:gd name="connsiteX51" fmla="*/ 306407 w 941764"/>
                <a:gd name="connsiteY51" fmla="*/ 898677 h 1125011"/>
                <a:gd name="connsiteX52" fmla="*/ 286424 w 941764"/>
                <a:gd name="connsiteY52" fmla="*/ 958589 h 1125011"/>
                <a:gd name="connsiteX53" fmla="*/ 313068 w 941764"/>
                <a:gd name="connsiteY53" fmla="*/ 974755 h 1125011"/>
                <a:gd name="connsiteX54" fmla="*/ 350179 w 941764"/>
                <a:gd name="connsiteY54" fmla="*/ 1014697 h 1125011"/>
                <a:gd name="connsiteX55" fmla="*/ 386339 w 941764"/>
                <a:gd name="connsiteY55" fmla="*/ 1085069 h 1125011"/>
                <a:gd name="connsiteX56" fmla="*/ 443434 w 941764"/>
                <a:gd name="connsiteY56" fmla="*/ 1071756 h 1125011"/>
                <a:gd name="connsiteX57" fmla="*/ 456756 w 941764"/>
                <a:gd name="connsiteY57" fmla="*/ 1081265 h 1125011"/>
                <a:gd name="connsiteX58" fmla="*/ 470078 w 941764"/>
                <a:gd name="connsiteY58" fmla="*/ 1098383 h 1125011"/>
                <a:gd name="connsiteX59" fmla="*/ 510044 w 941764"/>
                <a:gd name="connsiteY59" fmla="*/ 1085069 h 1125011"/>
                <a:gd name="connsiteX60" fmla="*/ 499577 w 941764"/>
                <a:gd name="connsiteY60" fmla="*/ 1041324 h 1125011"/>
                <a:gd name="connsiteX61" fmla="*/ 609959 w 941764"/>
                <a:gd name="connsiteY61" fmla="*/ 990922 h 1125011"/>
                <a:gd name="connsiteX62" fmla="*/ 636603 w 941764"/>
                <a:gd name="connsiteY62" fmla="*/ 1028010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65933 w 941764"/>
                <a:gd name="connsiteY71" fmla="*/ 841618 h 1125011"/>
                <a:gd name="connsiteX72" fmla="*/ 836434 w 941764"/>
                <a:gd name="connsiteY72" fmla="*/ 857785 h 1125011"/>
                <a:gd name="connsiteX73" fmla="*/ 816451 w 941764"/>
                <a:gd name="connsiteY73" fmla="*/ 817844 h 1125011"/>
                <a:gd name="connsiteX74" fmla="*/ 825967 w 941764"/>
                <a:gd name="connsiteY74" fmla="*/ 681853 h 1125011"/>
                <a:gd name="connsiteX75" fmla="*/ 816451 w 941764"/>
                <a:gd name="connsiteY75" fmla="*/ 661883 h 1125011"/>
                <a:gd name="connsiteX76" fmla="*/ 739373 w 941764"/>
                <a:gd name="connsiteY76" fmla="*/ 665687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83569 w 941764"/>
                <a:gd name="connsiteY50" fmla="*/ 874902 h 1125011"/>
                <a:gd name="connsiteX51" fmla="*/ 306407 w 941764"/>
                <a:gd name="connsiteY51" fmla="*/ 898677 h 1125011"/>
                <a:gd name="connsiteX52" fmla="*/ 286424 w 941764"/>
                <a:gd name="connsiteY52" fmla="*/ 958589 h 1125011"/>
                <a:gd name="connsiteX53" fmla="*/ 313068 w 941764"/>
                <a:gd name="connsiteY53" fmla="*/ 974755 h 1125011"/>
                <a:gd name="connsiteX54" fmla="*/ 350179 w 941764"/>
                <a:gd name="connsiteY54" fmla="*/ 1014697 h 1125011"/>
                <a:gd name="connsiteX55" fmla="*/ 386339 w 941764"/>
                <a:gd name="connsiteY55" fmla="*/ 1085069 h 1125011"/>
                <a:gd name="connsiteX56" fmla="*/ 443434 w 941764"/>
                <a:gd name="connsiteY56" fmla="*/ 1071756 h 1125011"/>
                <a:gd name="connsiteX57" fmla="*/ 456756 w 941764"/>
                <a:gd name="connsiteY57" fmla="*/ 1081265 h 1125011"/>
                <a:gd name="connsiteX58" fmla="*/ 470078 w 941764"/>
                <a:gd name="connsiteY58" fmla="*/ 1098383 h 1125011"/>
                <a:gd name="connsiteX59" fmla="*/ 510044 w 941764"/>
                <a:gd name="connsiteY59" fmla="*/ 1085069 h 1125011"/>
                <a:gd name="connsiteX60" fmla="*/ 499577 w 941764"/>
                <a:gd name="connsiteY60" fmla="*/ 1041324 h 1125011"/>
                <a:gd name="connsiteX61" fmla="*/ 609959 w 941764"/>
                <a:gd name="connsiteY61" fmla="*/ 990922 h 1125011"/>
                <a:gd name="connsiteX62" fmla="*/ 636603 w 941764"/>
                <a:gd name="connsiteY62" fmla="*/ 1028010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65933 w 941764"/>
                <a:gd name="connsiteY71" fmla="*/ 841618 h 1125011"/>
                <a:gd name="connsiteX72" fmla="*/ 836434 w 941764"/>
                <a:gd name="connsiteY72" fmla="*/ 857785 h 1125011"/>
                <a:gd name="connsiteX73" fmla="*/ 816451 w 941764"/>
                <a:gd name="connsiteY73" fmla="*/ 817844 h 1125011"/>
                <a:gd name="connsiteX74" fmla="*/ 825967 w 941764"/>
                <a:gd name="connsiteY74" fmla="*/ 681853 h 1125011"/>
                <a:gd name="connsiteX75" fmla="*/ 816451 w 941764"/>
                <a:gd name="connsiteY75" fmla="*/ 661883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83569 w 941764"/>
                <a:gd name="connsiteY50" fmla="*/ 874902 h 1125011"/>
                <a:gd name="connsiteX51" fmla="*/ 306407 w 941764"/>
                <a:gd name="connsiteY51" fmla="*/ 898677 h 1125011"/>
                <a:gd name="connsiteX52" fmla="*/ 286424 w 941764"/>
                <a:gd name="connsiteY52" fmla="*/ 958589 h 1125011"/>
                <a:gd name="connsiteX53" fmla="*/ 313068 w 941764"/>
                <a:gd name="connsiteY53" fmla="*/ 974755 h 1125011"/>
                <a:gd name="connsiteX54" fmla="*/ 350179 w 941764"/>
                <a:gd name="connsiteY54" fmla="*/ 1014697 h 1125011"/>
                <a:gd name="connsiteX55" fmla="*/ 386339 w 941764"/>
                <a:gd name="connsiteY55" fmla="*/ 1085069 h 1125011"/>
                <a:gd name="connsiteX56" fmla="*/ 443434 w 941764"/>
                <a:gd name="connsiteY56" fmla="*/ 1071756 h 1125011"/>
                <a:gd name="connsiteX57" fmla="*/ 456756 w 941764"/>
                <a:gd name="connsiteY57" fmla="*/ 1081265 h 1125011"/>
                <a:gd name="connsiteX58" fmla="*/ 470078 w 941764"/>
                <a:gd name="connsiteY58" fmla="*/ 1098383 h 1125011"/>
                <a:gd name="connsiteX59" fmla="*/ 510044 w 941764"/>
                <a:gd name="connsiteY59" fmla="*/ 1085069 h 1125011"/>
                <a:gd name="connsiteX60" fmla="*/ 499577 w 941764"/>
                <a:gd name="connsiteY60" fmla="*/ 1041324 h 1125011"/>
                <a:gd name="connsiteX61" fmla="*/ 609959 w 941764"/>
                <a:gd name="connsiteY61" fmla="*/ 990922 h 1125011"/>
                <a:gd name="connsiteX62" fmla="*/ 636603 w 941764"/>
                <a:gd name="connsiteY62" fmla="*/ 1028010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65933 w 941764"/>
                <a:gd name="connsiteY71" fmla="*/ 841618 h 1125011"/>
                <a:gd name="connsiteX72" fmla="*/ 836434 w 941764"/>
                <a:gd name="connsiteY72" fmla="*/ 857785 h 1125011"/>
                <a:gd name="connsiteX73" fmla="*/ 816451 w 941764"/>
                <a:gd name="connsiteY73" fmla="*/ 817844 h 1125011"/>
                <a:gd name="connsiteX74" fmla="*/ 825967 w 941764"/>
                <a:gd name="connsiteY74" fmla="*/ 681853 h 1125011"/>
                <a:gd name="connsiteX75" fmla="*/ 818573 w 941764"/>
                <a:gd name="connsiteY75" fmla="*/ 655517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83569 w 941764"/>
                <a:gd name="connsiteY50" fmla="*/ 874902 h 1125011"/>
                <a:gd name="connsiteX51" fmla="*/ 306407 w 941764"/>
                <a:gd name="connsiteY51" fmla="*/ 898677 h 1125011"/>
                <a:gd name="connsiteX52" fmla="*/ 286424 w 941764"/>
                <a:gd name="connsiteY52" fmla="*/ 958589 h 1125011"/>
                <a:gd name="connsiteX53" fmla="*/ 313068 w 941764"/>
                <a:gd name="connsiteY53" fmla="*/ 974755 h 1125011"/>
                <a:gd name="connsiteX54" fmla="*/ 350179 w 941764"/>
                <a:gd name="connsiteY54" fmla="*/ 1014697 h 1125011"/>
                <a:gd name="connsiteX55" fmla="*/ 386339 w 941764"/>
                <a:gd name="connsiteY55" fmla="*/ 1085069 h 1125011"/>
                <a:gd name="connsiteX56" fmla="*/ 443434 w 941764"/>
                <a:gd name="connsiteY56" fmla="*/ 1071756 h 1125011"/>
                <a:gd name="connsiteX57" fmla="*/ 456756 w 941764"/>
                <a:gd name="connsiteY57" fmla="*/ 1081265 h 1125011"/>
                <a:gd name="connsiteX58" fmla="*/ 470078 w 941764"/>
                <a:gd name="connsiteY58" fmla="*/ 1098383 h 1125011"/>
                <a:gd name="connsiteX59" fmla="*/ 510044 w 941764"/>
                <a:gd name="connsiteY59" fmla="*/ 1085069 h 1125011"/>
                <a:gd name="connsiteX60" fmla="*/ 499577 w 941764"/>
                <a:gd name="connsiteY60" fmla="*/ 1041324 h 1125011"/>
                <a:gd name="connsiteX61" fmla="*/ 609959 w 941764"/>
                <a:gd name="connsiteY61" fmla="*/ 990922 h 1125011"/>
                <a:gd name="connsiteX62" fmla="*/ 636603 w 941764"/>
                <a:gd name="connsiteY62" fmla="*/ 1028010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65933 w 941764"/>
                <a:gd name="connsiteY71" fmla="*/ 841618 h 1125011"/>
                <a:gd name="connsiteX72" fmla="*/ 836434 w 941764"/>
                <a:gd name="connsiteY72" fmla="*/ 857785 h 1125011"/>
                <a:gd name="connsiteX73" fmla="*/ 816451 w 941764"/>
                <a:gd name="connsiteY73" fmla="*/ 817844 h 1125011"/>
                <a:gd name="connsiteX74" fmla="*/ 832333 w 941764"/>
                <a:gd name="connsiteY74" fmla="*/ 679731 h 1125011"/>
                <a:gd name="connsiteX75" fmla="*/ 818573 w 941764"/>
                <a:gd name="connsiteY75" fmla="*/ 655517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83569 w 941764"/>
                <a:gd name="connsiteY50" fmla="*/ 874902 h 1125011"/>
                <a:gd name="connsiteX51" fmla="*/ 306407 w 941764"/>
                <a:gd name="connsiteY51" fmla="*/ 898677 h 1125011"/>
                <a:gd name="connsiteX52" fmla="*/ 286424 w 941764"/>
                <a:gd name="connsiteY52" fmla="*/ 958589 h 1125011"/>
                <a:gd name="connsiteX53" fmla="*/ 313068 w 941764"/>
                <a:gd name="connsiteY53" fmla="*/ 974755 h 1125011"/>
                <a:gd name="connsiteX54" fmla="*/ 350179 w 941764"/>
                <a:gd name="connsiteY54" fmla="*/ 1014697 h 1125011"/>
                <a:gd name="connsiteX55" fmla="*/ 386339 w 941764"/>
                <a:gd name="connsiteY55" fmla="*/ 1085069 h 1125011"/>
                <a:gd name="connsiteX56" fmla="*/ 443434 w 941764"/>
                <a:gd name="connsiteY56" fmla="*/ 1071756 h 1125011"/>
                <a:gd name="connsiteX57" fmla="*/ 456756 w 941764"/>
                <a:gd name="connsiteY57" fmla="*/ 1081265 h 1125011"/>
                <a:gd name="connsiteX58" fmla="*/ 470078 w 941764"/>
                <a:gd name="connsiteY58" fmla="*/ 1098383 h 1125011"/>
                <a:gd name="connsiteX59" fmla="*/ 510044 w 941764"/>
                <a:gd name="connsiteY59" fmla="*/ 1085069 h 1125011"/>
                <a:gd name="connsiteX60" fmla="*/ 499577 w 941764"/>
                <a:gd name="connsiteY60" fmla="*/ 1041324 h 1125011"/>
                <a:gd name="connsiteX61" fmla="*/ 609959 w 941764"/>
                <a:gd name="connsiteY61" fmla="*/ 990922 h 1125011"/>
                <a:gd name="connsiteX62" fmla="*/ 636603 w 941764"/>
                <a:gd name="connsiteY62" fmla="*/ 1028010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65933 w 941764"/>
                <a:gd name="connsiteY71" fmla="*/ 841618 h 1125011"/>
                <a:gd name="connsiteX72" fmla="*/ 836434 w 941764"/>
                <a:gd name="connsiteY72" fmla="*/ 857785 h 1125011"/>
                <a:gd name="connsiteX73" fmla="*/ 822817 w 941764"/>
                <a:gd name="connsiteY73" fmla="*/ 819966 h 1125011"/>
                <a:gd name="connsiteX74" fmla="*/ 832333 w 941764"/>
                <a:gd name="connsiteY74" fmla="*/ 679731 h 1125011"/>
                <a:gd name="connsiteX75" fmla="*/ 818573 w 941764"/>
                <a:gd name="connsiteY75" fmla="*/ 655517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83569 w 941764"/>
                <a:gd name="connsiteY50" fmla="*/ 874902 h 1125011"/>
                <a:gd name="connsiteX51" fmla="*/ 306407 w 941764"/>
                <a:gd name="connsiteY51" fmla="*/ 898677 h 1125011"/>
                <a:gd name="connsiteX52" fmla="*/ 286424 w 941764"/>
                <a:gd name="connsiteY52" fmla="*/ 958589 h 1125011"/>
                <a:gd name="connsiteX53" fmla="*/ 313068 w 941764"/>
                <a:gd name="connsiteY53" fmla="*/ 974755 h 1125011"/>
                <a:gd name="connsiteX54" fmla="*/ 350179 w 941764"/>
                <a:gd name="connsiteY54" fmla="*/ 1014697 h 1125011"/>
                <a:gd name="connsiteX55" fmla="*/ 386339 w 941764"/>
                <a:gd name="connsiteY55" fmla="*/ 1085069 h 1125011"/>
                <a:gd name="connsiteX56" fmla="*/ 443434 w 941764"/>
                <a:gd name="connsiteY56" fmla="*/ 1071756 h 1125011"/>
                <a:gd name="connsiteX57" fmla="*/ 456756 w 941764"/>
                <a:gd name="connsiteY57" fmla="*/ 1081265 h 1125011"/>
                <a:gd name="connsiteX58" fmla="*/ 470078 w 941764"/>
                <a:gd name="connsiteY58" fmla="*/ 1098383 h 1125011"/>
                <a:gd name="connsiteX59" fmla="*/ 510044 w 941764"/>
                <a:gd name="connsiteY59" fmla="*/ 1085069 h 1125011"/>
                <a:gd name="connsiteX60" fmla="*/ 499577 w 941764"/>
                <a:gd name="connsiteY60" fmla="*/ 1041324 h 1125011"/>
                <a:gd name="connsiteX61" fmla="*/ 609959 w 941764"/>
                <a:gd name="connsiteY61" fmla="*/ 990922 h 1125011"/>
                <a:gd name="connsiteX62" fmla="*/ 636603 w 941764"/>
                <a:gd name="connsiteY62" fmla="*/ 1028010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65933 w 941764"/>
                <a:gd name="connsiteY71" fmla="*/ 841618 h 1125011"/>
                <a:gd name="connsiteX72" fmla="*/ 836434 w 941764"/>
                <a:gd name="connsiteY72" fmla="*/ 849297 h 1125011"/>
                <a:gd name="connsiteX73" fmla="*/ 822817 w 941764"/>
                <a:gd name="connsiteY73" fmla="*/ 819966 h 1125011"/>
                <a:gd name="connsiteX74" fmla="*/ 832333 w 941764"/>
                <a:gd name="connsiteY74" fmla="*/ 679731 h 1125011"/>
                <a:gd name="connsiteX75" fmla="*/ 818573 w 941764"/>
                <a:gd name="connsiteY75" fmla="*/ 655517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83569 w 941764"/>
                <a:gd name="connsiteY50" fmla="*/ 874902 h 1125011"/>
                <a:gd name="connsiteX51" fmla="*/ 306407 w 941764"/>
                <a:gd name="connsiteY51" fmla="*/ 898677 h 1125011"/>
                <a:gd name="connsiteX52" fmla="*/ 286424 w 941764"/>
                <a:gd name="connsiteY52" fmla="*/ 958589 h 1125011"/>
                <a:gd name="connsiteX53" fmla="*/ 313068 w 941764"/>
                <a:gd name="connsiteY53" fmla="*/ 974755 h 1125011"/>
                <a:gd name="connsiteX54" fmla="*/ 350179 w 941764"/>
                <a:gd name="connsiteY54" fmla="*/ 1014697 h 1125011"/>
                <a:gd name="connsiteX55" fmla="*/ 386339 w 941764"/>
                <a:gd name="connsiteY55" fmla="*/ 1085069 h 1125011"/>
                <a:gd name="connsiteX56" fmla="*/ 443434 w 941764"/>
                <a:gd name="connsiteY56" fmla="*/ 1071756 h 1125011"/>
                <a:gd name="connsiteX57" fmla="*/ 456756 w 941764"/>
                <a:gd name="connsiteY57" fmla="*/ 1081265 h 1125011"/>
                <a:gd name="connsiteX58" fmla="*/ 470078 w 941764"/>
                <a:gd name="connsiteY58" fmla="*/ 1098383 h 1125011"/>
                <a:gd name="connsiteX59" fmla="*/ 510044 w 941764"/>
                <a:gd name="connsiteY59" fmla="*/ 1085069 h 1125011"/>
                <a:gd name="connsiteX60" fmla="*/ 499577 w 941764"/>
                <a:gd name="connsiteY60" fmla="*/ 1041324 h 1125011"/>
                <a:gd name="connsiteX61" fmla="*/ 609959 w 941764"/>
                <a:gd name="connsiteY61" fmla="*/ 990922 h 1125011"/>
                <a:gd name="connsiteX62" fmla="*/ 636603 w 941764"/>
                <a:gd name="connsiteY62" fmla="*/ 1028010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72299 w 941764"/>
                <a:gd name="connsiteY71" fmla="*/ 841618 h 1125011"/>
                <a:gd name="connsiteX72" fmla="*/ 836434 w 941764"/>
                <a:gd name="connsiteY72" fmla="*/ 849297 h 1125011"/>
                <a:gd name="connsiteX73" fmla="*/ 822817 w 941764"/>
                <a:gd name="connsiteY73" fmla="*/ 819966 h 1125011"/>
                <a:gd name="connsiteX74" fmla="*/ 832333 w 941764"/>
                <a:gd name="connsiteY74" fmla="*/ 679731 h 1125011"/>
                <a:gd name="connsiteX75" fmla="*/ 818573 w 941764"/>
                <a:gd name="connsiteY75" fmla="*/ 655517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83569 w 941764"/>
                <a:gd name="connsiteY50" fmla="*/ 874902 h 1125011"/>
                <a:gd name="connsiteX51" fmla="*/ 306407 w 941764"/>
                <a:gd name="connsiteY51" fmla="*/ 898677 h 1125011"/>
                <a:gd name="connsiteX52" fmla="*/ 286424 w 941764"/>
                <a:gd name="connsiteY52" fmla="*/ 958589 h 1125011"/>
                <a:gd name="connsiteX53" fmla="*/ 313068 w 941764"/>
                <a:gd name="connsiteY53" fmla="*/ 974755 h 1125011"/>
                <a:gd name="connsiteX54" fmla="*/ 350179 w 941764"/>
                <a:gd name="connsiteY54" fmla="*/ 1014697 h 1125011"/>
                <a:gd name="connsiteX55" fmla="*/ 386339 w 941764"/>
                <a:gd name="connsiteY55" fmla="*/ 1085069 h 1125011"/>
                <a:gd name="connsiteX56" fmla="*/ 443434 w 941764"/>
                <a:gd name="connsiteY56" fmla="*/ 1071756 h 1125011"/>
                <a:gd name="connsiteX57" fmla="*/ 456756 w 941764"/>
                <a:gd name="connsiteY57" fmla="*/ 1081265 h 1125011"/>
                <a:gd name="connsiteX58" fmla="*/ 470078 w 941764"/>
                <a:gd name="connsiteY58" fmla="*/ 1098383 h 1125011"/>
                <a:gd name="connsiteX59" fmla="*/ 510044 w 941764"/>
                <a:gd name="connsiteY59" fmla="*/ 1085069 h 1125011"/>
                <a:gd name="connsiteX60" fmla="*/ 499577 w 941764"/>
                <a:gd name="connsiteY60" fmla="*/ 1041324 h 1125011"/>
                <a:gd name="connsiteX61" fmla="*/ 609959 w 941764"/>
                <a:gd name="connsiteY61" fmla="*/ 990922 h 1125011"/>
                <a:gd name="connsiteX62" fmla="*/ 632359 w 941764"/>
                <a:gd name="connsiteY62" fmla="*/ 1034376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72299 w 941764"/>
                <a:gd name="connsiteY71" fmla="*/ 841618 h 1125011"/>
                <a:gd name="connsiteX72" fmla="*/ 836434 w 941764"/>
                <a:gd name="connsiteY72" fmla="*/ 849297 h 1125011"/>
                <a:gd name="connsiteX73" fmla="*/ 822817 w 941764"/>
                <a:gd name="connsiteY73" fmla="*/ 819966 h 1125011"/>
                <a:gd name="connsiteX74" fmla="*/ 832333 w 941764"/>
                <a:gd name="connsiteY74" fmla="*/ 679731 h 1125011"/>
                <a:gd name="connsiteX75" fmla="*/ 818573 w 941764"/>
                <a:gd name="connsiteY75" fmla="*/ 655517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83569 w 941764"/>
                <a:gd name="connsiteY50" fmla="*/ 874902 h 1125011"/>
                <a:gd name="connsiteX51" fmla="*/ 306407 w 941764"/>
                <a:gd name="connsiteY51" fmla="*/ 898677 h 1125011"/>
                <a:gd name="connsiteX52" fmla="*/ 286424 w 941764"/>
                <a:gd name="connsiteY52" fmla="*/ 958589 h 1125011"/>
                <a:gd name="connsiteX53" fmla="*/ 313068 w 941764"/>
                <a:gd name="connsiteY53" fmla="*/ 974755 h 1125011"/>
                <a:gd name="connsiteX54" fmla="*/ 350179 w 941764"/>
                <a:gd name="connsiteY54" fmla="*/ 1014697 h 1125011"/>
                <a:gd name="connsiteX55" fmla="*/ 386339 w 941764"/>
                <a:gd name="connsiteY55" fmla="*/ 1085069 h 1125011"/>
                <a:gd name="connsiteX56" fmla="*/ 443434 w 941764"/>
                <a:gd name="connsiteY56" fmla="*/ 1071756 h 1125011"/>
                <a:gd name="connsiteX57" fmla="*/ 456756 w 941764"/>
                <a:gd name="connsiteY57" fmla="*/ 1081265 h 1125011"/>
                <a:gd name="connsiteX58" fmla="*/ 470078 w 941764"/>
                <a:gd name="connsiteY58" fmla="*/ 1098383 h 1125011"/>
                <a:gd name="connsiteX59" fmla="*/ 510044 w 941764"/>
                <a:gd name="connsiteY59" fmla="*/ 1085069 h 1125011"/>
                <a:gd name="connsiteX60" fmla="*/ 499577 w 941764"/>
                <a:gd name="connsiteY60" fmla="*/ 1041324 h 1125011"/>
                <a:gd name="connsiteX61" fmla="*/ 603593 w 941764"/>
                <a:gd name="connsiteY61" fmla="*/ 997288 h 1125011"/>
                <a:gd name="connsiteX62" fmla="*/ 632359 w 941764"/>
                <a:gd name="connsiteY62" fmla="*/ 1034376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72299 w 941764"/>
                <a:gd name="connsiteY71" fmla="*/ 841618 h 1125011"/>
                <a:gd name="connsiteX72" fmla="*/ 836434 w 941764"/>
                <a:gd name="connsiteY72" fmla="*/ 849297 h 1125011"/>
                <a:gd name="connsiteX73" fmla="*/ 822817 w 941764"/>
                <a:gd name="connsiteY73" fmla="*/ 819966 h 1125011"/>
                <a:gd name="connsiteX74" fmla="*/ 832333 w 941764"/>
                <a:gd name="connsiteY74" fmla="*/ 679731 h 1125011"/>
                <a:gd name="connsiteX75" fmla="*/ 818573 w 941764"/>
                <a:gd name="connsiteY75" fmla="*/ 655517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83569 w 941764"/>
                <a:gd name="connsiteY50" fmla="*/ 874902 h 1125011"/>
                <a:gd name="connsiteX51" fmla="*/ 306407 w 941764"/>
                <a:gd name="connsiteY51" fmla="*/ 898677 h 1125011"/>
                <a:gd name="connsiteX52" fmla="*/ 286424 w 941764"/>
                <a:gd name="connsiteY52" fmla="*/ 958589 h 1125011"/>
                <a:gd name="connsiteX53" fmla="*/ 313068 w 941764"/>
                <a:gd name="connsiteY53" fmla="*/ 974755 h 1125011"/>
                <a:gd name="connsiteX54" fmla="*/ 350179 w 941764"/>
                <a:gd name="connsiteY54" fmla="*/ 1014697 h 1125011"/>
                <a:gd name="connsiteX55" fmla="*/ 386339 w 941764"/>
                <a:gd name="connsiteY55" fmla="*/ 1085069 h 1125011"/>
                <a:gd name="connsiteX56" fmla="*/ 443434 w 941764"/>
                <a:gd name="connsiteY56" fmla="*/ 1071756 h 1125011"/>
                <a:gd name="connsiteX57" fmla="*/ 456756 w 941764"/>
                <a:gd name="connsiteY57" fmla="*/ 1081265 h 1125011"/>
                <a:gd name="connsiteX58" fmla="*/ 470078 w 941764"/>
                <a:gd name="connsiteY58" fmla="*/ 1098383 h 1125011"/>
                <a:gd name="connsiteX59" fmla="*/ 514288 w 941764"/>
                <a:gd name="connsiteY59" fmla="*/ 1091435 h 1125011"/>
                <a:gd name="connsiteX60" fmla="*/ 499577 w 941764"/>
                <a:gd name="connsiteY60" fmla="*/ 1041324 h 1125011"/>
                <a:gd name="connsiteX61" fmla="*/ 603593 w 941764"/>
                <a:gd name="connsiteY61" fmla="*/ 997288 h 1125011"/>
                <a:gd name="connsiteX62" fmla="*/ 632359 w 941764"/>
                <a:gd name="connsiteY62" fmla="*/ 1034376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72299 w 941764"/>
                <a:gd name="connsiteY71" fmla="*/ 841618 h 1125011"/>
                <a:gd name="connsiteX72" fmla="*/ 836434 w 941764"/>
                <a:gd name="connsiteY72" fmla="*/ 849297 h 1125011"/>
                <a:gd name="connsiteX73" fmla="*/ 822817 w 941764"/>
                <a:gd name="connsiteY73" fmla="*/ 819966 h 1125011"/>
                <a:gd name="connsiteX74" fmla="*/ 832333 w 941764"/>
                <a:gd name="connsiteY74" fmla="*/ 679731 h 1125011"/>
                <a:gd name="connsiteX75" fmla="*/ 818573 w 941764"/>
                <a:gd name="connsiteY75" fmla="*/ 655517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83569 w 941764"/>
                <a:gd name="connsiteY50" fmla="*/ 874902 h 1125011"/>
                <a:gd name="connsiteX51" fmla="*/ 306407 w 941764"/>
                <a:gd name="connsiteY51" fmla="*/ 898677 h 1125011"/>
                <a:gd name="connsiteX52" fmla="*/ 286424 w 941764"/>
                <a:gd name="connsiteY52" fmla="*/ 958589 h 1125011"/>
                <a:gd name="connsiteX53" fmla="*/ 313068 w 941764"/>
                <a:gd name="connsiteY53" fmla="*/ 974755 h 1125011"/>
                <a:gd name="connsiteX54" fmla="*/ 350179 w 941764"/>
                <a:gd name="connsiteY54" fmla="*/ 1014697 h 1125011"/>
                <a:gd name="connsiteX55" fmla="*/ 386339 w 941764"/>
                <a:gd name="connsiteY55" fmla="*/ 1085069 h 1125011"/>
                <a:gd name="connsiteX56" fmla="*/ 443434 w 941764"/>
                <a:gd name="connsiteY56" fmla="*/ 1071756 h 1125011"/>
                <a:gd name="connsiteX57" fmla="*/ 452512 w 941764"/>
                <a:gd name="connsiteY57" fmla="*/ 1087631 h 1125011"/>
                <a:gd name="connsiteX58" fmla="*/ 470078 w 941764"/>
                <a:gd name="connsiteY58" fmla="*/ 1098383 h 1125011"/>
                <a:gd name="connsiteX59" fmla="*/ 514288 w 941764"/>
                <a:gd name="connsiteY59" fmla="*/ 1091435 h 1125011"/>
                <a:gd name="connsiteX60" fmla="*/ 499577 w 941764"/>
                <a:gd name="connsiteY60" fmla="*/ 1041324 h 1125011"/>
                <a:gd name="connsiteX61" fmla="*/ 603593 w 941764"/>
                <a:gd name="connsiteY61" fmla="*/ 997288 h 1125011"/>
                <a:gd name="connsiteX62" fmla="*/ 632359 w 941764"/>
                <a:gd name="connsiteY62" fmla="*/ 1034376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72299 w 941764"/>
                <a:gd name="connsiteY71" fmla="*/ 841618 h 1125011"/>
                <a:gd name="connsiteX72" fmla="*/ 836434 w 941764"/>
                <a:gd name="connsiteY72" fmla="*/ 849297 h 1125011"/>
                <a:gd name="connsiteX73" fmla="*/ 822817 w 941764"/>
                <a:gd name="connsiteY73" fmla="*/ 819966 h 1125011"/>
                <a:gd name="connsiteX74" fmla="*/ 832333 w 941764"/>
                <a:gd name="connsiteY74" fmla="*/ 679731 h 1125011"/>
                <a:gd name="connsiteX75" fmla="*/ 818573 w 941764"/>
                <a:gd name="connsiteY75" fmla="*/ 655517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83569 w 941764"/>
                <a:gd name="connsiteY50" fmla="*/ 874902 h 1125011"/>
                <a:gd name="connsiteX51" fmla="*/ 306407 w 941764"/>
                <a:gd name="connsiteY51" fmla="*/ 898677 h 1125011"/>
                <a:gd name="connsiteX52" fmla="*/ 286424 w 941764"/>
                <a:gd name="connsiteY52" fmla="*/ 958589 h 1125011"/>
                <a:gd name="connsiteX53" fmla="*/ 313068 w 941764"/>
                <a:gd name="connsiteY53" fmla="*/ 974755 h 1125011"/>
                <a:gd name="connsiteX54" fmla="*/ 350179 w 941764"/>
                <a:gd name="connsiteY54" fmla="*/ 1014697 h 1125011"/>
                <a:gd name="connsiteX55" fmla="*/ 386339 w 941764"/>
                <a:gd name="connsiteY55" fmla="*/ 1085069 h 1125011"/>
                <a:gd name="connsiteX56" fmla="*/ 437068 w 941764"/>
                <a:gd name="connsiteY56" fmla="*/ 1073878 h 1125011"/>
                <a:gd name="connsiteX57" fmla="*/ 452512 w 941764"/>
                <a:gd name="connsiteY57" fmla="*/ 1087631 h 1125011"/>
                <a:gd name="connsiteX58" fmla="*/ 470078 w 941764"/>
                <a:gd name="connsiteY58" fmla="*/ 1098383 h 1125011"/>
                <a:gd name="connsiteX59" fmla="*/ 514288 w 941764"/>
                <a:gd name="connsiteY59" fmla="*/ 1091435 h 1125011"/>
                <a:gd name="connsiteX60" fmla="*/ 499577 w 941764"/>
                <a:gd name="connsiteY60" fmla="*/ 1041324 h 1125011"/>
                <a:gd name="connsiteX61" fmla="*/ 603593 w 941764"/>
                <a:gd name="connsiteY61" fmla="*/ 997288 h 1125011"/>
                <a:gd name="connsiteX62" fmla="*/ 632359 w 941764"/>
                <a:gd name="connsiteY62" fmla="*/ 1034376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72299 w 941764"/>
                <a:gd name="connsiteY71" fmla="*/ 841618 h 1125011"/>
                <a:gd name="connsiteX72" fmla="*/ 836434 w 941764"/>
                <a:gd name="connsiteY72" fmla="*/ 849297 h 1125011"/>
                <a:gd name="connsiteX73" fmla="*/ 822817 w 941764"/>
                <a:gd name="connsiteY73" fmla="*/ 819966 h 1125011"/>
                <a:gd name="connsiteX74" fmla="*/ 832333 w 941764"/>
                <a:gd name="connsiteY74" fmla="*/ 679731 h 1125011"/>
                <a:gd name="connsiteX75" fmla="*/ 818573 w 941764"/>
                <a:gd name="connsiteY75" fmla="*/ 655517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83569 w 941764"/>
                <a:gd name="connsiteY50" fmla="*/ 874902 h 1125011"/>
                <a:gd name="connsiteX51" fmla="*/ 306407 w 941764"/>
                <a:gd name="connsiteY51" fmla="*/ 898677 h 1125011"/>
                <a:gd name="connsiteX52" fmla="*/ 286424 w 941764"/>
                <a:gd name="connsiteY52" fmla="*/ 958589 h 1125011"/>
                <a:gd name="connsiteX53" fmla="*/ 313068 w 941764"/>
                <a:gd name="connsiteY53" fmla="*/ 974755 h 1125011"/>
                <a:gd name="connsiteX54" fmla="*/ 350179 w 941764"/>
                <a:gd name="connsiteY54" fmla="*/ 1014697 h 1125011"/>
                <a:gd name="connsiteX55" fmla="*/ 384217 w 941764"/>
                <a:gd name="connsiteY55" fmla="*/ 1091435 h 1125011"/>
                <a:gd name="connsiteX56" fmla="*/ 437068 w 941764"/>
                <a:gd name="connsiteY56" fmla="*/ 1073878 h 1125011"/>
                <a:gd name="connsiteX57" fmla="*/ 452512 w 941764"/>
                <a:gd name="connsiteY57" fmla="*/ 1087631 h 1125011"/>
                <a:gd name="connsiteX58" fmla="*/ 470078 w 941764"/>
                <a:gd name="connsiteY58" fmla="*/ 1098383 h 1125011"/>
                <a:gd name="connsiteX59" fmla="*/ 514288 w 941764"/>
                <a:gd name="connsiteY59" fmla="*/ 1091435 h 1125011"/>
                <a:gd name="connsiteX60" fmla="*/ 499577 w 941764"/>
                <a:gd name="connsiteY60" fmla="*/ 1041324 h 1125011"/>
                <a:gd name="connsiteX61" fmla="*/ 603593 w 941764"/>
                <a:gd name="connsiteY61" fmla="*/ 997288 h 1125011"/>
                <a:gd name="connsiteX62" fmla="*/ 632359 w 941764"/>
                <a:gd name="connsiteY62" fmla="*/ 1034376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72299 w 941764"/>
                <a:gd name="connsiteY71" fmla="*/ 841618 h 1125011"/>
                <a:gd name="connsiteX72" fmla="*/ 836434 w 941764"/>
                <a:gd name="connsiteY72" fmla="*/ 849297 h 1125011"/>
                <a:gd name="connsiteX73" fmla="*/ 822817 w 941764"/>
                <a:gd name="connsiteY73" fmla="*/ 819966 h 1125011"/>
                <a:gd name="connsiteX74" fmla="*/ 832333 w 941764"/>
                <a:gd name="connsiteY74" fmla="*/ 679731 h 1125011"/>
                <a:gd name="connsiteX75" fmla="*/ 818573 w 941764"/>
                <a:gd name="connsiteY75" fmla="*/ 655517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83569 w 941764"/>
                <a:gd name="connsiteY50" fmla="*/ 874902 h 1125011"/>
                <a:gd name="connsiteX51" fmla="*/ 306407 w 941764"/>
                <a:gd name="connsiteY51" fmla="*/ 898677 h 1125011"/>
                <a:gd name="connsiteX52" fmla="*/ 286424 w 941764"/>
                <a:gd name="connsiteY52" fmla="*/ 958589 h 1125011"/>
                <a:gd name="connsiteX53" fmla="*/ 313068 w 941764"/>
                <a:gd name="connsiteY53" fmla="*/ 974755 h 1125011"/>
                <a:gd name="connsiteX54" fmla="*/ 345935 w 941764"/>
                <a:gd name="connsiteY54" fmla="*/ 1021063 h 1125011"/>
                <a:gd name="connsiteX55" fmla="*/ 384217 w 941764"/>
                <a:gd name="connsiteY55" fmla="*/ 1091435 h 1125011"/>
                <a:gd name="connsiteX56" fmla="*/ 437068 w 941764"/>
                <a:gd name="connsiteY56" fmla="*/ 1073878 h 1125011"/>
                <a:gd name="connsiteX57" fmla="*/ 452512 w 941764"/>
                <a:gd name="connsiteY57" fmla="*/ 1087631 h 1125011"/>
                <a:gd name="connsiteX58" fmla="*/ 470078 w 941764"/>
                <a:gd name="connsiteY58" fmla="*/ 1098383 h 1125011"/>
                <a:gd name="connsiteX59" fmla="*/ 514288 w 941764"/>
                <a:gd name="connsiteY59" fmla="*/ 1091435 h 1125011"/>
                <a:gd name="connsiteX60" fmla="*/ 499577 w 941764"/>
                <a:gd name="connsiteY60" fmla="*/ 1041324 h 1125011"/>
                <a:gd name="connsiteX61" fmla="*/ 603593 w 941764"/>
                <a:gd name="connsiteY61" fmla="*/ 997288 h 1125011"/>
                <a:gd name="connsiteX62" fmla="*/ 632359 w 941764"/>
                <a:gd name="connsiteY62" fmla="*/ 1034376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72299 w 941764"/>
                <a:gd name="connsiteY71" fmla="*/ 841618 h 1125011"/>
                <a:gd name="connsiteX72" fmla="*/ 836434 w 941764"/>
                <a:gd name="connsiteY72" fmla="*/ 849297 h 1125011"/>
                <a:gd name="connsiteX73" fmla="*/ 822817 w 941764"/>
                <a:gd name="connsiteY73" fmla="*/ 819966 h 1125011"/>
                <a:gd name="connsiteX74" fmla="*/ 832333 w 941764"/>
                <a:gd name="connsiteY74" fmla="*/ 679731 h 1125011"/>
                <a:gd name="connsiteX75" fmla="*/ 818573 w 941764"/>
                <a:gd name="connsiteY75" fmla="*/ 655517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83569 w 941764"/>
                <a:gd name="connsiteY50" fmla="*/ 874902 h 1125011"/>
                <a:gd name="connsiteX51" fmla="*/ 306407 w 941764"/>
                <a:gd name="connsiteY51" fmla="*/ 898677 h 1125011"/>
                <a:gd name="connsiteX52" fmla="*/ 286424 w 941764"/>
                <a:gd name="connsiteY52" fmla="*/ 958589 h 1125011"/>
                <a:gd name="connsiteX53" fmla="*/ 306702 w 941764"/>
                <a:gd name="connsiteY53" fmla="*/ 981121 h 1125011"/>
                <a:gd name="connsiteX54" fmla="*/ 345935 w 941764"/>
                <a:gd name="connsiteY54" fmla="*/ 1021063 h 1125011"/>
                <a:gd name="connsiteX55" fmla="*/ 384217 w 941764"/>
                <a:gd name="connsiteY55" fmla="*/ 1091435 h 1125011"/>
                <a:gd name="connsiteX56" fmla="*/ 437068 w 941764"/>
                <a:gd name="connsiteY56" fmla="*/ 1073878 h 1125011"/>
                <a:gd name="connsiteX57" fmla="*/ 452512 w 941764"/>
                <a:gd name="connsiteY57" fmla="*/ 1087631 h 1125011"/>
                <a:gd name="connsiteX58" fmla="*/ 470078 w 941764"/>
                <a:gd name="connsiteY58" fmla="*/ 1098383 h 1125011"/>
                <a:gd name="connsiteX59" fmla="*/ 514288 w 941764"/>
                <a:gd name="connsiteY59" fmla="*/ 1091435 h 1125011"/>
                <a:gd name="connsiteX60" fmla="*/ 499577 w 941764"/>
                <a:gd name="connsiteY60" fmla="*/ 1041324 h 1125011"/>
                <a:gd name="connsiteX61" fmla="*/ 603593 w 941764"/>
                <a:gd name="connsiteY61" fmla="*/ 997288 h 1125011"/>
                <a:gd name="connsiteX62" fmla="*/ 632359 w 941764"/>
                <a:gd name="connsiteY62" fmla="*/ 1034376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72299 w 941764"/>
                <a:gd name="connsiteY71" fmla="*/ 841618 h 1125011"/>
                <a:gd name="connsiteX72" fmla="*/ 836434 w 941764"/>
                <a:gd name="connsiteY72" fmla="*/ 849297 h 1125011"/>
                <a:gd name="connsiteX73" fmla="*/ 822817 w 941764"/>
                <a:gd name="connsiteY73" fmla="*/ 819966 h 1125011"/>
                <a:gd name="connsiteX74" fmla="*/ 832333 w 941764"/>
                <a:gd name="connsiteY74" fmla="*/ 679731 h 1125011"/>
                <a:gd name="connsiteX75" fmla="*/ 818573 w 941764"/>
                <a:gd name="connsiteY75" fmla="*/ 655517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83569 w 941764"/>
                <a:gd name="connsiteY50" fmla="*/ 874902 h 1125011"/>
                <a:gd name="connsiteX51" fmla="*/ 306407 w 941764"/>
                <a:gd name="connsiteY51" fmla="*/ 898677 h 1125011"/>
                <a:gd name="connsiteX52" fmla="*/ 286424 w 941764"/>
                <a:gd name="connsiteY52" fmla="*/ 958589 h 1125011"/>
                <a:gd name="connsiteX53" fmla="*/ 306702 w 941764"/>
                <a:gd name="connsiteY53" fmla="*/ 981121 h 1125011"/>
                <a:gd name="connsiteX54" fmla="*/ 345935 w 941764"/>
                <a:gd name="connsiteY54" fmla="*/ 1021063 h 1125011"/>
                <a:gd name="connsiteX55" fmla="*/ 384217 w 941764"/>
                <a:gd name="connsiteY55" fmla="*/ 1091435 h 1125011"/>
                <a:gd name="connsiteX56" fmla="*/ 437068 w 941764"/>
                <a:gd name="connsiteY56" fmla="*/ 1073878 h 1125011"/>
                <a:gd name="connsiteX57" fmla="*/ 452512 w 941764"/>
                <a:gd name="connsiteY57" fmla="*/ 1087631 h 1125011"/>
                <a:gd name="connsiteX58" fmla="*/ 467956 w 941764"/>
                <a:gd name="connsiteY58" fmla="*/ 1104749 h 1125011"/>
                <a:gd name="connsiteX59" fmla="*/ 514288 w 941764"/>
                <a:gd name="connsiteY59" fmla="*/ 1091435 h 1125011"/>
                <a:gd name="connsiteX60" fmla="*/ 499577 w 941764"/>
                <a:gd name="connsiteY60" fmla="*/ 1041324 h 1125011"/>
                <a:gd name="connsiteX61" fmla="*/ 603593 w 941764"/>
                <a:gd name="connsiteY61" fmla="*/ 997288 h 1125011"/>
                <a:gd name="connsiteX62" fmla="*/ 632359 w 941764"/>
                <a:gd name="connsiteY62" fmla="*/ 1034376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72299 w 941764"/>
                <a:gd name="connsiteY71" fmla="*/ 841618 h 1125011"/>
                <a:gd name="connsiteX72" fmla="*/ 836434 w 941764"/>
                <a:gd name="connsiteY72" fmla="*/ 849297 h 1125011"/>
                <a:gd name="connsiteX73" fmla="*/ 822817 w 941764"/>
                <a:gd name="connsiteY73" fmla="*/ 819966 h 1125011"/>
                <a:gd name="connsiteX74" fmla="*/ 832333 w 941764"/>
                <a:gd name="connsiteY74" fmla="*/ 679731 h 1125011"/>
                <a:gd name="connsiteX75" fmla="*/ 818573 w 941764"/>
                <a:gd name="connsiteY75" fmla="*/ 655517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83569 w 941764"/>
                <a:gd name="connsiteY50" fmla="*/ 874902 h 1125011"/>
                <a:gd name="connsiteX51" fmla="*/ 306407 w 941764"/>
                <a:gd name="connsiteY51" fmla="*/ 898677 h 1125011"/>
                <a:gd name="connsiteX52" fmla="*/ 277936 w 941764"/>
                <a:gd name="connsiteY52" fmla="*/ 952223 h 1125011"/>
                <a:gd name="connsiteX53" fmla="*/ 306702 w 941764"/>
                <a:gd name="connsiteY53" fmla="*/ 981121 h 1125011"/>
                <a:gd name="connsiteX54" fmla="*/ 345935 w 941764"/>
                <a:gd name="connsiteY54" fmla="*/ 1021063 h 1125011"/>
                <a:gd name="connsiteX55" fmla="*/ 384217 w 941764"/>
                <a:gd name="connsiteY55" fmla="*/ 1091435 h 1125011"/>
                <a:gd name="connsiteX56" fmla="*/ 437068 w 941764"/>
                <a:gd name="connsiteY56" fmla="*/ 1073878 h 1125011"/>
                <a:gd name="connsiteX57" fmla="*/ 452512 w 941764"/>
                <a:gd name="connsiteY57" fmla="*/ 1087631 h 1125011"/>
                <a:gd name="connsiteX58" fmla="*/ 467956 w 941764"/>
                <a:gd name="connsiteY58" fmla="*/ 1104749 h 1125011"/>
                <a:gd name="connsiteX59" fmla="*/ 514288 w 941764"/>
                <a:gd name="connsiteY59" fmla="*/ 1091435 h 1125011"/>
                <a:gd name="connsiteX60" fmla="*/ 499577 w 941764"/>
                <a:gd name="connsiteY60" fmla="*/ 1041324 h 1125011"/>
                <a:gd name="connsiteX61" fmla="*/ 603593 w 941764"/>
                <a:gd name="connsiteY61" fmla="*/ 997288 h 1125011"/>
                <a:gd name="connsiteX62" fmla="*/ 632359 w 941764"/>
                <a:gd name="connsiteY62" fmla="*/ 1034376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72299 w 941764"/>
                <a:gd name="connsiteY71" fmla="*/ 841618 h 1125011"/>
                <a:gd name="connsiteX72" fmla="*/ 836434 w 941764"/>
                <a:gd name="connsiteY72" fmla="*/ 849297 h 1125011"/>
                <a:gd name="connsiteX73" fmla="*/ 822817 w 941764"/>
                <a:gd name="connsiteY73" fmla="*/ 819966 h 1125011"/>
                <a:gd name="connsiteX74" fmla="*/ 832333 w 941764"/>
                <a:gd name="connsiteY74" fmla="*/ 679731 h 1125011"/>
                <a:gd name="connsiteX75" fmla="*/ 818573 w 941764"/>
                <a:gd name="connsiteY75" fmla="*/ 655517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83569 w 941764"/>
                <a:gd name="connsiteY50" fmla="*/ 874902 h 1125011"/>
                <a:gd name="connsiteX51" fmla="*/ 302163 w 941764"/>
                <a:gd name="connsiteY51" fmla="*/ 905043 h 1125011"/>
                <a:gd name="connsiteX52" fmla="*/ 277936 w 941764"/>
                <a:gd name="connsiteY52" fmla="*/ 952223 h 1125011"/>
                <a:gd name="connsiteX53" fmla="*/ 306702 w 941764"/>
                <a:gd name="connsiteY53" fmla="*/ 981121 h 1125011"/>
                <a:gd name="connsiteX54" fmla="*/ 345935 w 941764"/>
                <a:gd name="connsiteY54" fmla="*/ 1021063 h 1125011"/>
                <a:gd name="connsiteX55" fmla="*/ 384217 w 941764"/>
                <a:gd name="connsiteY55" fmla="*/ 1091435 h 1125011"/>
                <a:gd name="connsiteX56" fmla="*/ 437068 w 941764"/>
                <a:gd name="connsiteY56" fmla="*/ 1073878 h 1125011"/>
                <a:gd name="connsiteX57" fmla="*/ 452512 w 941764"/>
                <a:gd name="connsiteY57" fmla="*/ 1087631 h 1125011"/>
                <a:gd name="connsiteX58" fmla="*/ 467956 w 941764"/>
                <a:gd name="connsiteY58" fmla="*/ 1104749 h 1125011"/>
                <a:gd name="connsiteX59" fmla="*/ 514288 w 941764"/>
                <a:gd name="connsiteY59" fmla="*/ 1091435 h 1125011"/>
                <a:gd name="connsiteX60" fmla="*/ 499577 w 941764"/>
                <a:gd name="connsiteY60" fmla="*/ 1041324 h 1125011"/>
                <a:gd name="connsiteX61" fmla="*/ 603593 w 941764"/>
                <a:gd name="connsiteY61" fmla="*/ 997288 h 1125011"/>
                <a:gd name="connsiteX62" fmla="*/ 632359 w 941764"/>
                <a:gd name="connsiteY62" fmla="*/ 1034376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72299 w 941764"/>
                <a:gd name="connsiteY71" fmla="*/ 841618 h 1125011"/>
                <a:gd name="connsiteX72" fmla="*/ 836434 w 941764"/>
                <a:gd name="connsiteY72" fmla="*/ 849297 h 1125011"/>
                <a:gd name="connsiteX73" fmla="*/ 822817 w 941764"/>
                <a:gd name="connsiteY73" fmla="*/ 819966 h 1125011"/>
                <a:gd name="connsiteX74" fmla="*/ 832333 w 941764"/>
                <a:gd name="connsiteY74" fmla="*/ 679731 h 1125011"/>
                <a:gd name="connsiteX75" fmla="*/ 818573 w 941764"/>
                <a:gd name="connsiteY75" fmla="*/ 655517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1530 h 1125011"/>
                <a:gd name="connsiteX50" fmla="*/ 279325 w 941764"/>
                <a:gd name="connsiteY50" fmla="*/ 883390 h 1125011"/>
                <a:gd name="connsiteX51" fmla="*/ 302163 w 941764"/>
                <a:gd name="connsiteY51" fmla="*/ 905043 h 1125011"/>
                <a:gd name="connsiteX52" fmla="*/ 277936 w 941764"/>
                <a:gd name="connsiteY52" fmla="*/ 952223 h 1125011"/>
                <a:gd name="connsiteX53" fmla="*/ 306702 w 941764"/>
                <a:gd name="connsiteY53" fmla="*/ 981121 h 1125011"/>
                <a:gd name="connsiteX54" fmla="*/ 345935 w 941764"/>
                <a:gd name="connsiteY54" fmla="*/ 1021063 h 1125011"/>
                <a:gd name="connsiteX55" fmla="*/ 384217 w 941764"/>
                <a:gd name="connsiteY55" fmla="*/ 1091435 h 1125011"/>
                <a:gd name="connsiteX56" fmla="*/ 437068 w 941764"/>
                <a:gd name="connsiteY56" fmla="*/ 1073878 h 1125011"/>
                <a:gd name="connsiteX57" fmla="*/ 452512 w 941764"/>
                <a:gd name="connsiteY57" fmla="*/ 1087631 h 1125011"/>
                <a:gd name="connsiteX58" fmla="*/ 467956 w 941764"/>
                <a:gd name="connsiteY58" fmla="*/ 1104749 h 1125011"/>
                <a:gd name="connsiteX59" fmla="*/ 514288 w 941764"/>
                <a:gd name="connsiteY59" fmla="*/ 1091435 h 1125011"/>
                <a:gd name="connsiteX60" fmla="*/ 499577 w 941764"/>
                <a:gd name="connsiteY60" fmla="*/ 1041324 h 1125011"/>
                <a:gd name="connsiteX61" fmla="*/ 603593 w 941764"/>
                <a:gd name="connsiteY61" fmla="*/ 997288 h 1125011"/>
                <a:gd name="connsiteX62" fmla="*/ 632359 w 941764"/>
                <a:gd name="connsiteY62" fmla="*/ 1034376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72299 w 941764"/>
                <a:gd name="connsiteY71" fmla="*/ 841618 h 1125011"/>
                <a:gd name="connsiteX72" fmla="*/ 836434 w 941764"/>
                <a:gd name="connsiteY72" fmla="*/ 849297 h 1125011"/>
                <a:gd name="connsiteX73" fmla="*/ 822817 w 941764"/>
                <a:gd name="connsiteY73" fmla="*/ 819966 h 1125011"/>
                <a:gd name="connsiteX74" fmla="*/ 832333 w 941764"/>
                <a:gd name="connsiteY74" fmla="*/ 679731 h 1125011"/>
                <a:gd name="connsiteX75" fmla="*/ 818573 w 941764"/>
                <a:gd name="connsiteY75" fmla="*/ 655517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9797 w 941764"/>
                <a:gd name="connsiteY49" fmla="*/ 907896 h 1125011"/>
                <a:gd name="connsiteX50" fmla="*/ 279325 w 941764"/>
                <a:gd name="connsiteY50" fmla="*/ 883390 h 1125011"/>
                <a:gd name="connsiteX51" fmla="*/ 302163 w 941764"/>
                <a:gd name="connsiteY51" fmla="*/ 905043 h 1125011"/>
                <a:gd name="connsiteX52" fmla="*/ 277936 w 941764"/>
                <a:gd name="connsiteY52" fmla="*/ 952223 h 1125011"/>
                <a:gd name="connsiteX53" fmla="*/ 306702 w 941764"/>
                <a:gd name="connsiteY53" fmla="*/ 981121 h 1125011"/>
                <a:gd name="connsiteX54" fmla="*/ 345935 w 941764"/>
                <a:gd name="connsiteY54" fmla="*/ 1021063 h 1125011"/>
                <a:gd name="connsiteX55" fmla="*/ 384217 w 941764"/>
                <a:gd name="connsiteY55" fmla="*/ 1091435 h 1125011"/>
                <a:gd name="connsiteX56" fmla="*/ 437068 w 941764"/>
                <a:gd name="connsiteY56" fmla="*/ 1073878 h 1125011"/>
                <a:gd name="connsiteX57" fmla="*/ 452512 w 941764"/>
                <a:gd name="connsiteY57" fmla="*/ 1087631 h 1125011"/>
                <a:gd name="connsiteX58" fmla="*/ 467956 w 941764"/>
                <a:gd name="connsiteY58" fmla="*/ 1104749 h 1125011"/>
                <a:gd name="connsiteX59" fmla="*/ 514288 w 941764"/>
                <a:gd name="connsiteY59" fmla="*/ 1091435 h 1125011"/>
                <a:gd name="connsiteX60" fmla="*/ 499577 w 941764"/>
                <a:gd name="connsiteY60" fmla="*/ 1041324 h 1125011"/>
                <a:gd name="connsiteX61" fmla="*/ 603593 w 941764"/>
                <a:gd name="connsiteY61" fmla="*/ 997288 h 1125011"/>
                <a:gd name="connsiteX62" fmla="*/ 632359 w 941764"/>
                <a:gd name="connsiteY62" fmla="*/ 1034376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72299 w 941764"/>
                <a:gd name="connsiteY71" fmla="*/ 841618 h 1125011"/>
                <a:gd name="connsiteX72" fmla="*/ 836434 w 941764"/>
                <a:gd name="connsiteY72" fmla="*/ 849297 h 1125011"/>
                <a:gd name="connsiteX73" fmla="*/ 822817 w 941764"/>
                <a:gd name="connsiteY73" fmla="*/ 819966 h 1125011"/>
                <a:gd name="connsiteX74" fmla="*/ 832333 w 941764"/>
                <a:gd name="connsiteY74" fmla="*/ 679731 h 1125011"/>
                <a:gd name="connsiteX75" fmla="*/ 818573 w 941764"/>
                <a:gd name="connsiteY75" fmla="*/ 655517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9831 w 941764"/>
                <a:gd name="connsiteY47" fmla="*/ 884412 h 1125011"/>
                <a:gd name="connsiteX48" fmla="*/ 226475 w 941764"/>
                <a:gd name="connsiteY48" fmla="*/ 898677 h 1125011"/>
                <a:gd name="connsiteX49" fmla="*/ 231309 w 941764"/>
                <a:gd name="connsiteY49" fmla="*/ 914262 h 1125011"/>
                <a:gd name="connsiteX50" fmla="*/ 279325 w 941764"/>
                <a:gd name="connsiteY50" fmla="*/ 883390 h 1125011"/>
                <a:gd name="connsiteX51" fmla="*/ 302163 w 941764"/>
                <a:gd name="connsiteY51" fmla="*/ 905043 h 1125011"/>
                <a:gd name="connsiteX52" fmla="*/ 277936 w 941764"/>
                <a:gd name="connsiteY52" fmla="*/ 952223 h 1125011"/>
                <a:gd name="connsiteX53" fmla="*/ 306702 w 941764"/>
                <a:gd name="connsiteY53" fmla="*/ 981121 h 1125011"/>
                <a:gd name="connsiteX54" fmla="*/ 345935 w 941764"/>
                <a:gd name="connsiteY54" fmla="*/ 1021063 h 1125011"/>
                <a:gd name="connsiteX55" fmla="*/ 384217 w 941764"/>
                <a:gd name="connsiteY55" fmla="*/ 1091435 h 1125011"/>
                <a:gd name="connsiteX56" fmla="*/ 437068 w 941764"/>
                <a:gd name="connsiteY56" fmla="*/ 1073878 h 1125011"/>
                <a:gd name="connsiteX57" fmla="*/ 452512 w 941764"/>
                <a:gd name="connsiteY57" fmla="*/ 1087631 h 1125011"/>
                <a:gd name="connsiteX58" fmla="*/ 467956 w 941764"/>
                <a:gd name="connsiteY58" fmla="*/ 1104749 h 1125011"/>
                <a:gd name="connsiteX59" fmla="*/ 514288 w 941764"/>
                <a:gd name="connsiteY59" fmla="*/ 1091435 h 1125011"/>
                <a:gd name="connsiteX60" fmla="*/ 499577 w 941764"/>
                <a:gd name="connsiteY60" fmla="*/ 1041324 h 1125011"/>
                <a:gd name="connsiteX61" fmla="*/ 603593 w 941764"/>
                <a:gd name="connsiteY61" fmla="*/ 997288 h 1125011"/>
                <a:gd name="connsiteX62" fmla="*/ 632359 w 941764"/>
                <a:gd name="connsiteY62" fmla="*/ 1034376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72299 w 941764"/>
                <a:gd name="connsiteY71" fmla="*/ 841618 h 1125011"/>
                <a:gd name="connsiteX72" fmla="*/ 836434 w 941764"/>
                <a:gd name="connsiteY72" fmla="*/ 849297 h 1125011"/>
                <a:gd name="connsiteX73" fmla="*/ 822817 w 941764"/>
                <a:gd name="connsiteY73" fmla="*/ 819966 h 1125011"/>
                <a:gd name="connsiteX74" fmla="*/ 832333 w 941764"/>
                <a:gd name="connsiteY74" fmla="*/ 679731 h 1125011"/>
                <a:gd name="connsiteX75" fmla="*/ 818573 w 941764"/>
                <a:gd name="connsiteY75" fmla="*/ 655517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76993 w 941764"/>
                <a:gd name="connsiteY46" fmla="*/ 868246 h 1125011"/>
                <a:gd name="connsiteX47" fmla="*/ 193465 w 941764"/>
                <a:gd name="connsiteY47" fmla="*/ 890778 h 1125011"/>
                <a:gd name="connsiteX48" fmla="*/ 226475 w 941764"/>
                <a:gd name="connsiteY48" fmla="*/ 898677 h 1125011"/>
                <a:gd name="connsiteX49" fmla="*/ 231309 w 941764"/>
                <a:gd name="connsiteY49" fmla="*/ 914262 h 1125011"/>
                <a:gd name="connsiteX50" fmla="*/ 279325 w 941764"/>
                <a:gd name="connsiteY50" fmla="*/ 883390 h 1125011"/>
                <a:gd name="connsiteX51" fmla="*/ 302163 w 941764"/>
                <a:gd name="connsiteY51" fmla="*/ 905043 h 1125011"/>
                <a:gd name="connsiteX52" fmla="*/ 277936 w 941764"/>
                <a:gd name="connsiteY52" fmla="*/ 952223 h 1125011"/>
                <a:gd name="connsiteX53" fmla="*/ 306702 w 941764"/>
                <a:gd name="connsiteY53" fmla="*/ 981121 h 1125011"/>
                <a:gd name="connsiteX54" fmla="*/ 345935 w 941764"/>
                <a:gd name="connsiteY54" fmla="*/ 1021063 h 1125011"/>
                <a:gd name="connsiteX55" fmla="*/ 384217 w 941764"/>
                <a:gd name="connsiteY55" fmla="*/ 1091435 h 1125011"/>
                <a:gd name="connsiteX56" fmla="*/ 437068 w 941764"/>
                <a:gd name="connsiteY56" fmla="*/ 1073878 h 1125011"/>
                <a:gd name="connsiteX57" fmla="*/ 452512 w 941764"/>
                <a:gd name="connsiteY57" fmla="*/ 1087631 h 1125011"/>
                <a:gd name="connsiteX58" fmla="*/ 467956 w 941764"/>
                <a:gd name="connsiteY58" fmla="*/ 1104749 h 1125011"/>
                <a:gd name="connsiteX59" fmla="*/ 514288 w 941764"/>
                <a:gd name="connsiteY59" fmla="*/ 1091435 h 1125011"/>
                <a:gd name="connsiteX60" fmla="*/ 499577 w 941764"/>
                <a:gd name="connsiteY60" fmla="*/ 1041324 h 1125011"/>
                <a:gd name="connsiteX61" fmla="*/ 603593 w 941764"/>
                <a:gd name="connsiteY61" fmla="*/ 997288 h 1125011"/>
                <a:gd name="connsiteX62" fmla="*/ 632359 w 941764"/>
                <a:gd name="connsiteY62" fmla="*/ 1034376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72299 w 941764"/>
                <a:gd name="connsiteY71" fmla="*/ 841618 h 1125011"/>
                <a:gd name="connsiteX72" fmla="*/ 836434 w 941764"/>
                <a:gd name="connsiteY72" fmla="*/ 849297 h 1125011"/>
                <a:gd name="connsiteX73" fmla="*/ 822817 w 941764"/>
                <a:gd name="connsiteY73" fmla="*/ 819966 h 1125011"/>
                <a:gd name="connsiteX74" fmla="*/ 832333 w 941764"/>
                <a:gd name="connsiteY74" fmla="*/ 679731 h 1125011"/>
                <a:gd name="connsiteX75" fmla="*/ 818573 w 941764"/>
                <a:gd name="connsiteY75" fmla="*/ 655517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48275 h 1125011"/>
                <a:gd name="connsiteX46" fmla="*/ 166383 w 941764"/>
                <a:gd name="connsiteY46" fmla="*/ 874612 h 1125011"/>
                <a:gd name="connsiteX47" fmla="*/ 193465 w 941764"/>
                <a:gd name="connsiteY47" fmla="*/ 890778 h 1125011"/>
                <a:gd name="connsiteX48" fmla="*/ 226475 w 941764"/>
                <a:gd name="connsiteY48" fmla="*/ 898677 h 1125011"/>
                <a:gd name="connsiteX49" fmla="*/ 231309 w 941764"/>
                <a:gd name="connsiteY49" fmla="*/ 914262 h 1125011"/>
                <a:gd name="connsiteX50" fmla="*/ 279325 w 941764"/>
                <a:gd name="connsiteY50" fmla="*/ 883390 h 1125011"/>
                <a:gd name="connsiteX51" fmla="*/ 302163 w 941764"/>
                <a:gd name="connsiteY51" fmla="*/ 905043 h 1125011"/>
                <a:gd name="connsiteX52" fmla="*/ 277936 w 941764"/>
                <a:gd name="connsiteY52" fmla="*/ 952223 h 1125011"/>
                <a:gd name="connsiteX53" fmla="*/ 306702 w 941764"/>
                <a:gd name="connsiteY53" fmla="*/ 981121 h 1125011"/>
                <a:gd name="connsiteX54" fmla="*/ 345935 w 941764"/>
                <a:gd name="connsiteY54" fmla="*/ 1021063 h 1125011"/>
                <a:gd name="connsiteX55" fmla="*/ 384217 w 941764"/>
                <a:gd name="connsiteY55" fmla="*/ 1091435 h 1125011"/>
                <a:gd name="connsiteX56" fmla="*/ 437068 w 941764"/>
                <a:gd name="connsiteY56" fmla="*/ 1073878 h 1125011"/>
                <a:gd name="connsiteX57" fmla="*/ 452512 w 941764"/>
                <a:gd name="connsiteY57" fmla="*/ 1087631 h 1125011"/>
                <a:gd name="connsiteX58" fmla="*/ 467956 w 941764"/>
                <a:gd name="connsiteY58" fmla="*/ 1104749 h 1125011"/>
                <a:gd name="connsiteX59" fmla="*/ 514288 w 941764"/>
                <a:gd name="connsiteY59" fmla="*/ 1091435 h 1125011"/>
                <a:gd name="connsiteX60" fmla="*/ 499577 w 941764"/>
                <a:gd name="connsiteY60" fmla="*/ 1041324 h 1125011"/>
                <a:gd name="connsiteX61" fmla="*/ 603593 w 941764"/>
                <a:gd name="connsiteY61" fmla="*/ 997288 h 1125011"/>
                <a:gd name="connsiteX62" fmla="*/ 632359 w 941764"/>
                <a:gd name="connsiteY62" fmla="*/ 1034376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72299 w 941764"/>
                <a:gd name="connsiteY71" fmla="*/ 841618 h 1125011"/>
                <a:gd name="connsiteX72" fmla="*/ 836434 w 941764"/>
                <a:gd name="connsiteY72" fmla="*/ 849297 h 1125011"/>
                <a:gd name="connsiteX73" fmla="*/ 822817 w 941764"/>
                <a:gd name="connsiteY73" fmla="*/ 819966 h 1125011"/>
                <a:gd name="connsiteX74" fmla="*/ 832333 w 941764"/>
                <a:gd name="connsiteY74" fmla="*/ 679731 h 1125011"/>
                <a:gd name="connsiteX75" fmla="*/ 818573 w 941764"/>
                <a:gd name="connsiteY75" fmla="*/ 655517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33220 w 941764"/>
                <a:gd name="connsiteY44" fmla="*/ 841618 h 1125011"/>
                <a:gd name="connsiteX45" fmla="*/ 133220 w 941764"/>
                <a:gd name="connsiteY45" fmla="*/ 854641 h 1125011"/>
                <a:gd name="connsiteX46" fmla="*/ 166383 w 941764"/>
                <a:gd name="connsiteY46" fmla="*/ 874612 h 1125011"/>
                <a:gd name="connsiteX47" fmla="*/ 193465 w 941764"/>
                <a:gd name="connsiteY47" fmla="*/ 890778 h 1125011"/>
                <a:gd name="connsiteX48" fmla="*/ 226475 w 941764"/>
                <a:gd name="connsiteY48" fmla="*/ 898677 h 1125011"/>
                <a:gd name="connsiteX49" fmla="*/ 231309 w 941764"/>
                <a:gd name="connsiteY49" fmla="*/ 914262 h 1125011"/>
                <a:gd name="connsiteX50" fmla="*/ 279325 w 941764"/>
                <a:gd name="connsiteY50" fmla="*/ 883390 h 1125011"/>
                <a:gd name="connsiteX51" fmla="*/ 302163 w 941764"/>
                <a:gd name="connsiteY51" fmla="*/ 905043 h 1125011"/>
                <a:gd name="connsiteX52" fmla="*/ 277936 w 941764"/>
                <a:gd name="connsiteY52" fmla="*/ 952223 h 1125011"/>
                <a:gd name="connsiteX53" fmla="*/ 306702 w 941764"/>
                <a:gd name="connsiteY53" fmla="*/ 981121 h 1125011"/>
                <a:gd name="connsiteX54" fmla="*/ 345935 w 941764"/>
                <a:gd name="connsiteY54" fmla="*/ 1021063 h 1125011"/>
                <a:gd name="connsiteX55" fmla="*/ 384217 w 941764"/>
                <a:gd name="connsiteY55" fmla="*/ 1091435 h 1125011"/>
                <a:gd name="connsiteX56" fmla="*/ 437068 w 941764"/>
                <a:gd name="connsiteY56" fmla="*/ 1073878 h 1125011"/>
                <a:gd name="connsiteX57" fmla="*/ 452512 w 941764"/>
                <a:gd name="connsiteY57" fmla="*/ 1087631 h 1125011"/>
                <a:gd name="connsiteX58" fmla="*/ 467956 w 941764"/>
                <a:gd name="connsiteY58" fmla="*/ 1104749 h 1125011"/>
                <a:gd name="connsiteX59" fmla="*/ 514288 w 941764"/>
                <a:gd name="connsiteY59" fmla="*/ 1091435 h 1125011"/>
                <a:gd name="connsiteX60" fmla="*/ 499577 w 941764"/>
                <a:gd name="connsiteY60" fmla="*/ 1041324 h 1125011"/>
                <a:gd name="connsiteX61" fmla="*/ 603593 w 941764"/>
                <a:gd name="connsiteY61" fmla="*/ 997288 h 1125011"/>
                <a:gd name="connsiteX62" fmla="*/ 632359 w 941764"/>
                <a:gd name="connsiteY62" fmla="*/ 1034376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72299 w 941764"/>
                <a:gd name="connsiteY71" fmla="*/ 841618 h 1125011"/>
                <a:gd name="connsiteX72" fmla="*/ 836434 w 941764"/>
                <a:gd name="connsiteY72" fmla="*/ 849297 h 1125011"/>
                <a:gd name="connsiteX73" fmla="*/ 822817 w 941764"/>
                <a:gd name="connsiteY73" fmla="*/ 819966 h 1125011"/>
                <a:gd name="connsiteX74" fmla="*/ 832333 w 941764"/>
                <a:gd name="connsiteY74" fmla="*/ 679731 h 1125011"/>
                <a:gd name="connsiteX75" fmla="*/ 818573 w 941764"/>
                <a:gd name="connsiteY75" fmla="*/ 655517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38994 w 941764"/>
                <a:gd name="connsiteY0" fmla="*/ 526553 h 1125011"/>
                <a:gd name="connsiteX1" fmla="*/ 932686 w 941764"/>
                <a:gd name="connsiteY1" fmla="*/ 522018 h 1125011"/>
                <a:gd name="connsiteX2" fmla="*/ 941764 w 941764"/>
                <a:gd name="connsiteY2" fmla="*/ 484489 h 1125011"/>
                <a:gd name="connsiteX3" fmla="*/ 885916 w 941764"/>
                <a:gd name="connsiteY3" fmla="*/ 453618 h 1125011"/>
                <a:gd name="connsiteX4" fmla="*/ 768872 w 941764"/>
                <a:gd name="connsiteY4" fmla="*/ 476441 h 1125011"/>
                <a:gd name="connsiteX5" fmla="*/ 748889 w 941764"/>
                <a:gd name="connsiteY5" fmla="*/ 443157 h 1125011"/>
                <a:gd name="connsiteX6" fmla="*/ 682279 w 941764"/>
                <a:gd name="connsiteY6" fmla="*/ 446010 h 1125011"/>
                <a:gd name="connsiteX7" fmla="*/ 599492 w 941764"/>
                <a:gd name="connsiteY7" fmla="*/ 423186 h 1125011"/>
                <a:gd name="connsiteX8" fmla="*/ 572848 w 941764"/>
                <a:gd name="connsiteY8" fmla="*/ 363275 h 1125011"/>
                <a:gd name="connsiteX9" fmla="*/ 637774 w 941764"/>
                <a:gd name="connsiteY9" fmla="*/ 328018 h 1125011"/>
                <a:gd name="connsiteX10" fmla="*/ 686523 w 941764"/>
                <a:gd name="connsiteY10" fmla="*/ 308047 h 1125011"/>
                <a:gd name="connsiteX11" fmla="*/ 702262 w 941764"/>
                <a:gd name="connsiteY11" fmla="*/ 206363 h 1125011"/>
                <a:gd name="connsiteX12" fmla="*/ 668957 w 941764"/>
                <a:gd name="connsiteY12" fmla="*/ 190196 h 1125011"/>
                <a:gd name="connsiteX13" fmla="*/ 671812 w 941764"/>
                <a:gd name="connsiteY13" fmla="*/ 156912 h 1125011"/>
                <a:gd name="connsiteX14" fmla="*/ 626136 w 941764"/>
                <a:gd name="connsiteY14" fmla="*/ 116971 h 1125011"/>
                <a:gd name="connsiteX15" fmla="*/ 618523 w 941764"/>
                <a:gd name="connsiteY15" fmla="*/ 116971 h 1125011"/>
                <a:gd name="connsiteX16" fmla="*/ 575703 w 941764"/>
                <a:gd name="connsiteY16" fmla="*/ 143598 h 1125011"/>
                <a:gd name="connsiteX17" fmla="*/ 562380 w 941764"/>
                <a:gd name="connsiteY17" fmla="*/ 133137 h 1125011"/>
                <a:gd name="connsiteX18" fmla="*/ 495770 w 941764"/>
                <a:gd name="connsiteY18" fmla="*/ 167373 h 1125011"/>
                <a:gd name="connsiteX19" fmla="*/ 425354 w 941764"/>
                <a:gd name="connsiteY19" fmla="*/ 123628 h 1125011"/>
                <a:gd name="connsiteX20" fmla="*/ 412983 w 941764"/>
                <a:gd name="connsiteY20" fmla="*/ 70373 h 1125011"/>
                <a:gd name="connsiteX21" fmla="*/ 435821 w 941764"/>
                <a:gd name="connsiteY21" fmla="*/ 23775 h 1125011"/>
                <a:gd name="connsiteX22" fmla="*/ 409177 w 941764"/>
                <a:gd name="connsiteY22" fmla="*/ 0 h 1125011"/>
                <a:gd name="connsiteX23" fmla="*/ 382533 w 941764"/>
                <a:gd name="connsiteY23" fmla="*/ 57059 h 1125011"/>
                <a:gd name="connsiteX24" fmla="*/ 332099 w 941764"/>
                <a:gd name="connsiteY24" fmla="*/ 59912 h 1125011"/>
                <a:gd name="connsiteX25" fmla="*/ 295940 w 941764"/>
                <a:gd name="connsiteY25" fmla="*/ 113167 h 1125011"/>
                <a:gd name="connsiteX26" fmla="*/ 269296 w 941764"/>
                <a:gd name="connsiteY26" fmla="*/ 153108 h 1125011"/>
                <a:gd name="connsiteX27" fmla="*/ 252167 w 941764"/>
                <a:gd name="connsiteY27" fmla="*/ 170226 h 1125011"/>
                <a:gd name="connsiteX28" fmla="*/ 269296 w 941764"/>
                <a:gd name="connsiteY28" fmla="*/ 203510 h 1125011"/>
                <a:gd name="connsiteX29" fmla="*/ 269296 w 941764"/>
                <a:gd name="connsiteY29" fmla="*/ 203510 h 1125011"/>
                <a:gd name="connsiteX30" fmla="*/ 223620 w 941764"/>
                <a:gd name="connsiteY30" fmla="*/ 230137 h 1125011"/>
                <a:gd name="connsiteX31" fmla="*/ 213153 w 941764"/>
                <a:gd name="connsiteY31" fmla="*/ 215873 h 1125011"/>
                <a:gd name="connsiteX32" fmla="*/ 193170 w 941764"/>
                <a:gd name="connsiteY32" fmla="*/ 206363 h 1125011"/>
                <a:gd name="connsiteX33" fmla="*/ 159864 w 941764"/>
                <a:gd name="connsiteY33" fmla="*/ 226334 h 1125011"/>
                <a:gd name="connsiteX34" fmla="*/ 150349 w 941764"/>
                <a:gd name="connsiteY34" fmla="*/ 409873 h 1125011"/>
                <a:gd name="connsiteX35" fmla="*/ 199831 w 941764"/>
                <a:gd name="connsiteY35" fmla="*/ 416530 h 1125011"/>
                <a:gd name="connsiteX36" fmla="*/ 193170 w 941764"/>
                <a:gd name="connsiteY36" fmla="*/ 475490 h 1125011"/>
                <a:gd name="connsiteX37" fmla="*/ 193170 w 941764"/>
                <a:gd name="connsiteY37" fmla="*/ 475490 h 1125011"/>
                <a:gd name="connsiteX38" fmla="*/ 93254 w 941764"/>
                <a:gd name="connsiteY38" fmla="*/ 465030 h 1125011"/>
                <a:gd name="connsiteX39" fmla="*/ 79932 w 941764"/>
                <a:gd name="connsiteY39" fmla="*/ 491657 h 1125011"/>
                <a:gd name="connsiteX40" fmla="*/ 123705 w 941764"/>
                <a:gd name="connsiteY40" fmla="*/ 584853 h 1125011"/>
                <a:gd name="connsiteX41" fmla="*/ 123705 w 941764"/>
                <a:gd name="connsiteY41" fmla="*/ 655226 h 1125011"/>
                <a:gd name="connsiteX42" fmla="*/ 0 w 941764"/>
                <a:gd name="connsiteY42" fmla="*/ 735108 h 1125011"/>
                <a:gd name="connsiteX43" fmla="*/ 10467 w 941764"/>
                <a:gd name="connsiteY43" fmla="*/ 778853 h 1125011"/>
                <a:gd name="connsiteX44" fmla="*/ 124732 w 941764"/>
                <a:gd name="connsiteY44" fmla="*/ 841618 h 1125011"/>
                <a:gd name="connsiteX45" fmla="*/ 133220 w 941764"/>
                <a:gd name="connsiteY45" fmla="*/ 854641 h 1125011"/>
                <a:gd name="connsiteX46" fmla="*/ 166383 w 941764"/>
                <a:gd name="connsiteY46" fmla="*/ 874612 h 1125011"/>
                <a:gd name="connsiteX47" fmla="*/ 193465 w 941764"/>
                <a:gd name="connsiteY47" fmla="*/ 890778 h 1125011"/>
                <a:gd name="connsiteX48" fmla="*/ 226475 w 941764"/>
                <a:gd name="connsiteY48" fmla="*/ 898677 h 1125011"/>
                <a:gd name="connsiteX49" fmla="*/ 231309 w 941764"/>
                <a:gd name="connsiteY49" fmla="*/ 914262 h 1125011"/>
                <a:gd name="connsiteX50" fmla="*/ 279325 w 941764"/>
                <a:gd name="connsiteY50" fmla="*/ 883390 h 1125011"/>
                <a:gd name="connsiteX51" fmla="*/ 302163 w 941764"/>
                <a:gd name="connsiteY51" fmla="*/ 905043 h 1125011"/>
                <a:gd name="connsiteX52" fmla="*/ 277936 w 941764"/>
                <a:gd name="connsiteY52" fmla="*/ 952223 h 1125011"/>
                <a:gd name="connsiteX53" fmla="*/ 306702 w 941764"/>
                <a:gd name="connsiteY53" fmla="*/ 981121 h 1125011"/>
                <a:gd name="connsiteX54" fmla="*/ 345935 w 941764"/>
                <a:gd name="connsiteY54" fmla="*/ 1021063 h 1125011"/>
                <a:gd name="connsiteX55" fmla="*/ 384217 w 941764"/>
                <a:gd name="connsiteY55" fmla="*/ 1091435 h 1125011"/>
                <a:gd name="connsiteX56" fmla="*/ 437068 w 941764"/>
                <a:gd name="connsiteY56" fmla="*/ 1073878 h 1125011"/>
                <a:gd name="connsiteX57" fmla="*/ 452512 w 941764"/>
                <a:gd name="connsiteY57" fmla="*/ 1087631 h 1125011"/>
                <a:gd name="connsiteX58" fmla="*/ 467956 w 941764"/>
                <a:gd name="connsiteY58" fmla="*/ 1104749 h 1125011"/>
                <a:gd name="connsiteX59" fmla="*/ 514288 w 941764"/>
                <a:gd name="connsiteY59" fmla="*/ 1091435 h 1125011"/>
                <a:gd name="connsiteX60" fmla="*/ 499577 w 941764"/>
                <a:gd name="connsiteY60" fmla="*/ 1041324 h 1125011"/>
                <a:gd name="connsiteX61" fmla="*/ 603593 w 941764"/>
                <a:gd name="connsiteY61" fmla="*/ 997288 h 1125011"/>
                <a:gd name="connsiteX62" fmla="*/ 632359 w 941764"/>
                <a:gd name="connsiteY62" fmla="*/ 1034376 h 1125011"/>
                <a:gd name="connsiteX63" fmla="*/ 703213 w 941764"/>
                <a:gd name="connsiteY63" fmla="*/ 1044177 h 1125011"/>
                <a:gd name="connsiteX64" fmla="*/ 776485 w 941764"/>
                <a:gd name="connsiteY64" fmla="*/ 1117403 h 1125011"/>
                <a:gd name="connsiteX65" fmla="*/ 846901 w 941764"/>
                <a:gd name="connsiteY65" fmla="*/ 1125011 h 1125011"/>
                <a:gd name="connsiteX66" fmla="*/ 869739 w 941764"/>
                <a:gd name="connsiteY66" fmla="*/ 1034667 h 1125011"/>
                <a:gd name="connsiteX67" fmla="*/ 843095 w 941764"/>
                <a:gd name="connsiteY67" fmla="*/ 1025158 h 1125011"/>
                <a:gd name="connsiteX68" fmla="*/ 843095 w 941764"/>
                <a:gd name="connsiteY68" fmla="*/ 948128 h 1125011"/>
                <a:gd name="connsiteX69" fmla="*/ 893528 w 941764"/>
                <a:gd name="connsiteY69" fmla="*/ 948128 h 1125011"/>
                <a:gd name="connsiteX70" fmla="*/ 916366 w 941764"/>
                <a:gd name="connsiteY70" fmla="*/ 905334 h 1125011"/>
                <a:gd name="connsiteX71" fmla="*/ 872299 w 941764"/>
                <a:gd name="connsiteY71" fmla="*/ 841618 h 1125011"/>
                <a:gd name="connsiteX72" fmla="*/ 836434 w 941764"/>
                <a:gd name="connsiteY72" fmla="*/ 849297 h 1125011"/>
                <a:gd name="connsiteX73" fmla="*/ 822817 w 941764"/>
                <a:gd name="connsiteY73" fmla="*/ 819966 h 1125011"/>
                <a:gd name="connsiteX74" fmla="*/ 832333 w 941764"/>
                <a:gd name="connsiteY74" fmla="*/ 679731 h 1125011"/>
                <a:gd name="connsiteX75" fmla="*/ 818573 w 941764"/>
                <a:gd name="connsiteY75" fmla="*/ 655517 h 1125011"/>
                <a:gd name="connsiteX76" fmla="*/ 739373 w 941764"/>
                <a:gd name="connsiteY76" fmla="*/ 659321 h 1125011"/>
                <a:gd name="connsiteX77" fmla="*/ 741200 w 941764"/>
                <a:gd name="connsiteY77" fmla="*/ 627868 h 1125011"/>
                <a:gd name="connsiteX78" fmla="*/ 825672 w 941764"/>
                <a:gd name="connsiteY78" fmla="*/ 560568 h 1125011"/>
                <a:gd name="connsiteX79" fmla="*/ 838994 w 941764"/>
                <a:gd name="connsiteY79" fmla="*/ 526553 h 1125011"/>
                <a:gd name="connsiteX0" fmla="*/ 845360 w 948130"/>
                <a:gd name="connsiteY0" fmla="*/ 526553 h 1125011"/>
                <a:gd name="connsiteX1" fmla="*/ 939052 w 948130"/>
                <a:gd name="connsiteY1" fmla="*/ 522018 h 1125011"/>
                <a:gd name="connsiteX2" fmla="*/ 948130 w 948130"/>
                <a:gd name="connsiteY2" fmla="*/ 484489 h 1125011"/>
                <a:gd name="connsiteX3" fmla="*/ 892282 w 948130"/>
                <a:gd name="connsiteY3" fmla="*/ 453618 h 1125011"/>
                <a:gd name="connsiteX4" fmla="*/ 775238 w 948130"/>
                <a:gd name="connsiteY4" fmla="*/ 476441 h 1125011"/>
                <a:gd name="connsiteX5" fmla="*/ 755255 w 948130"/>
                <a:gd name="connsiteY5" fmla="*/ 443157 h 1125011"/>
                <a:gd name="connsiteX6" fmla="*/ 688645 w 948130"/>
                <a:gd name="connsiteY6" fmla="*/ 446010 h 1125011"/>
                <a:gd name="connsiteX7" fmla="*/ 605858 w 948130"/>
                <a:gd name="connsiteY7" fmla="*/ 423186 h 1125011"/>
                <a:gd name="connsiteX8" fmla="*/ 579214 w 948130"/>
                <a:gd name="connsiteY8" fmla="*/ 363275 h 1125011"/>
                <a:gd name="connsiteX9" fmla="*/ 644140 w 948130"/>
                <a:gd name="connsiteY9" fmla="*/ 328018 h 1125011"/>
                <a:gd name="connsiteX10" fmla="*/ 692889 w 948130"/>
                <a:gd name="connsiteY10" fmla="*/ 308047 h 1125011"/>
                <a:gd name="connsiteX11" fmla="*/ 708628 w 948130"/>
                <a:gd name="connsiteY11" fmla="*/ 206363 h 1125011"/>
                <a:gd name="connsiteX12" fmla="*/ 675323 w 948130"/>
                <a:gd name="connsiteY12" fmla="*/ 190196 h 1125011"/>
                <a:gd name="connsiteX13" fmla="*/ 678178 w 948130"/>
                <a:gd name="connsiteY13" fmla="*/ 156912 h 1125011"/>
                <a:gd name="connsiteX14" fmla="*/ 632502 w 948130"/>
                <a:gd name="connsiteY14" fmla="*/ 116971 h 1125011"/>
                <a:gd name="connsiteX15" fmla="*/ 624889 w 948130"/>
                <a:gd name="connsiteY15" fmla="*/ 116971 h 1125011"/>
                <a:gd name="connsiteX16" fmla="*/ 582069 w 948130"/>
                <a:gd name="connsiteY16" fmla="*/ 143598 h 1125011"/>
                <a:gd name="connsiteX17" fmla="*/ 568746 w 948130"/>
                <a:gd name="connsiteY17" fmla="*/ 133137 h 1125011"/>
                <a:gd name="connsiteX18" fmla="*/ 502136 w 948130"/>
                <a:gd name="connsiteY18" fmla="*/ 167373 h 1125011"/>
                <a:gd name="connsiteX19" fmla="*/ 431720 w 948130"/>
                <a:gd name="connsiteY19" fmla="*/ 123628 h 1125011"/>
                <a:gd name="connsiteX20" fmla="*/ 419349 w 948130"/>
                <a:gd name="connsiteY20" fmla="*/ 70373 h 1125011"/>
                <a:gd name="connsiteX21" fmla="*/ 442187 w 948130"/>
                <a:gd name="connsiteY21" fmla="*/ 23775 h 1125011"/>
                <a:gd name="connsiteX22" fmla="*/ 415543 w 948130"/>
                <a:gd name="connsiteY22" fmla="*/ 0 h 1125011"/>
                <a:gd name="connsiteX23" fmla="*/ 388899 w 948130"/>
                <a:gd name="connsiteY23" fmla="*/ 57059 h 1125011"/>
                <a:gd name="connsiteX24" fmla="*/ 338465 w 948130"/>
                <a:gd name="connsiteY24" fmla="*/ 59912 h 1125011"/>
                <a:gd name="connsiteX25" fmla="*/ 302306 w 948130"/>
                <a:gd name="connsiteY25" fmla="*/ 113167 h 1125011"/>
                <a:gd name="connsiteX26" fmla="*/ 275662 w 948130"/>
                <a:gd name="connsiteY26" fmla="*/ 153108 h 1125011"/>
                <a:gd name="connsiteX27" fmla="*/ 258533 w 948130"/>
                <a:gd name="connsiteY27" fmla="*/ 170226 h 1125011"/>
                <a:gd name="connsiteX28" fmla="*/ 275662 w 948130"/>
                <a:gd name="connsiteY28" fmla="*/ 203510 h 1125011"/>
                <a:gd name="connsiteX29" fmla="*/ 275662 w 948130"/>
                <a:gd name="connsiteY29" fmla="*/ 203510 h 1125011"/>
                <a:gd name="connsiteX30" fmla="*/ 229986 w 948130"/>
                <a:gd name="connsiteY30" fmla="*/ 230137 h 1125011"/>
                <a:gd name="connsiteX31" fmla="*/ 219519 w 948130"/>
                <a:gd name="connsiteY31" fmla="*/ 215873 h 1125011"/>
                <a:gd name="connsiteX32" fmla="*/ 199536 w 948130"/>
                <a:gd name="connsiteY32" fmla="*/ 206363 h 1125011"/>
                <a:gd name="connsiteX33" fmla="*/ 166230 w 948130"/>
                <a:gd name="connsiteY33" fmla="*/ 226334 h 1125011"/>
                <a:gd name="connsiteX34" fmla="*/ 156715 w 948130"/>
                <a:gd name="connsiteY34" fmla="*/ 409873 h 1125011"/>
                <a:gd name="connsiteX35" fmla="*/ 206197 w 948130"/>
                <a:gd name="connsiteY35" fmla="*/ 416530 h 1125011"/>
                <a:gd name="connsiteX36" fmla="*/ 199536 w 948130"/>
                <a:gd name="connsiteY36" fmla="*/ 475490 h 1125011"/>
                <a:gd name="connsiteX37" fmla="*/ 199536 w 948130"/>
                <a:gd name="connsiteY37" fmla="*/ 475490 h 1125011"/>
                <a:gd name="connsiteX38" fmla="*/ 99620 w 948130"/>
                <a:gd name="connsiteY38" fmla="*/ 465030 h 1125011"/>
                <a:gd name="connsiteX39" fmla="*/ 86298 w 948130"/>
                <a:gd name="connsiteY39" fmla="*/ 491657 h 1125011"/>
                <a:gd name="connsiteX40" fmla="*/ 130071 w 948130"/>
                <a:gd name="connsiteY40" fmla="*/ 584853 h 1125011"/>
                <a:gd name="connsiteX41" fmla="*/ 130071 w 948130"/>
                <a:gd name="connsiteY41" fmla="*/ 655226 h 1125011"/>
                <a:gd name="connsiteX42" fmla="*/ 0 w 948130"/>
                <a:gd name="connsiteY42" fmla="*/ 737230 h 1125011"/>
                <a:gd name="connsiteX43" fmla="*/ 16833 w 948130"/>
                <a:gd name="connsiteY43" fmla="*/ 778853 h 1125011"/>
                <a:gd name="connsiteX44" fmla="*/ 131098 w 948130"/>
                <a:gd name="connsiteY44" fmla="*/ 841618 h 1125011"/>
                <a:gd name="connsiteX45" fmla="*/ 139586 w 948130"/>
                <a:gd name="connsiteY45" fmla="*/ 854641 h 1125011"/>
                <a:gd name="connsiteX46" fmla="*/ 172749 w 948130"/>
                <a:gd name="connsiteY46" fmla="*/ 874612 h 1125011"/>
                <a:gd name="connsiteX47" fmla="*/ 199831 w 948130"/>
                <a:gd name="connsiteY47" fmla="*/ 890778 h 1125011"/>
                <a:gd name="connsiteX48" fmla="*/ 232841 w 948130"/>
                <a:gd name="connsiteY48" fmla="*/ 898677 h 1125011"/>
                <a:gd name="connsiteX49" fmla="*/ 237675 w 948130"/>
                <a:gd name="connsiteY49" fmla="*/ 914262 h 1125011"/>
                <a:gd name="connsiteX50" fmla="*/ 285691 w 948130"/>
                <a:gd name="connsiteY50" fmla="*/ 883390 h 1125011"/>
                <a:gd name="connsiteX51" fmla="*/ 308529 w 948130"/>
                <a:gd name="connsiteY51" fmla="*/ 905043 h 1125011"/>
                <a:gd name="connsiteX52" fmla="*/ 284302 w 948130"/>
                <a:gd name="connsiteY52" fmla="*/ 952223 h 1125011"/>
                <a:gd name="connsiteX53" fmla="*/ 313068 w 948130"/>
                <a:gd name="connsiteY53" fmla="*/ 981121 h 1125011"/>
                <a:gd name="connsiteX54" fmla="*/ 352301 w 948130"/>
                <a:gd name="connsiteY54" fmla="*/ 1021063 h 1125011"/>
                <a:gd name="connsiteX55" fmla="*/ 390583 w 948130"/>
                <a:gd name="connsiteY55" fmla="*/ 1091435 h 1125011"/>
                <a:gd name="connsiteX56" fmla="*/ 443434 w 948130"/>
                <a:gd name="connsiteY56" fmla="*/ 1073878 h 1125011"/>
                <a:gd name="connsiteX57" fmla="*/ 458878 w 948130"/>
                <a:gd name="connsiteY57" fmla="*/ 1087631 h 1125011"/>
                <a:gd name="connsiteX58" fmla="*/ 474322 w 948130"/>
                <a:gd name="connsiteY58" fmla="*/ 1104749 h 1125011"/>
                <a:gd name="connsiteX59" fmla="*/ 520654 w 948130"/>
                <a:gd name="connsiteY59" fmla="*/ 1091435 h 1125011"/>
                <a:gd name="connsiteX60" fmla="*/ 505943 w 948130"/>
                <a:gd name="connsiteY60" fmla="*/ 1041324 h 1125011"/>
                <a:gd name="connsiteX61" fmla="*/ 609959 w 948130"/>
                <a:gd name="connsiteY61" fmla="*/ 997288 h 1125011"/>
                <a:gd name="connsiteX62" fmla="*/ 638725 w 948130"/>
                <a:gd name="connsiteY62" fmla="*/ 1034376 h 1125011"/>
                <a:gd name="connsiteX63" fmla="*/ 709579 w 948130"/>
                <a:gd name="connsiteY63" fmla="*/ 1044177 h 1125011"/>
                <a:gd name="connsiteX64" fmla="*/ 782851 w 948130"/>
                <a:gd name="connsiteY64" fmla="*/ 1117403 h 1125011"/>
                <a:gd name="connsiteX65" fmla="*/ 853267 w 948130"/>
                <a:gd name="connsiteY65" fmla="*/ 1125011 h 1125011"/>
                <a:gd name="connsiteX66" fmla="*/ 876105 w 948130"/>
                <a:gd name="connsiteY66" fmla="*/ 1034667 h 1125011"/>
                <a:gd name="connsiteX67" fmla="*/ 849461 w 948130"/>
                <a:gd name="connsiteY67" fmla="*/ 1025158 h 1125011"/>
                <a:gd name="connsiteX68" fmla="*/ 849461 w 948130"/>
                <a:gd name="connsiteY68" fmla="*/ 948128 h 1125011"/>
                <a:gd name="connsiteX69" fmla="*/ 899894 w 948130"/>
                <a:gd name="connsiteY69" fmla="*/ 948128 h 1125011"/>
                <a:gd name="connsiteX70" fmla="*/ 922732 w 948130"/>
                <a:gd name="connsiteY70" fmla="*/ 905334 h 1125011"/>
                <a:gd name="connsiteX71" fmla="*/ 878665 w 948130"/>
                <a:gd name="connsiteY71" fmla="*/ 841618 h 1125011"/>
                <a:gd name="connsiteX72" fmla="*/ 842800 w 948130"/>
                <a:gd name="connsiteY72" fmla="*/ 849297 h 1125011"/>
                <a:gd name="connsiteX73" fmla="*/ 829183 w 948130"/>
                <a:gd name="connsiteY73" fmla="*/ 819966 h 1125011"/>
                <a:gd name="connsiteX74" fmla="*/ 838699 w 948130"/>
                <a:gd name="connsiteY74" fmla="*/ 679731 h 1125011"/>
                <a:gd name="connsiteX75" fmla="*/ 824939 w 948130"/>
                <a:gd name="connsiteY75" fmla="*/ 655517 h 1125011"/>
                <a:gd name="connsiteX76" fmla="*/ 745739 w 948130"/>
                <a:gd name="connsiteY76" fmla="*/ 659321 h 1125011"/>
                <a:gd name="connsiteX77" fmla="*/ 747566 w 948130"/>
                <a:gd name="connsiteY77" fmla="*/ 627868 h 1125011"/>
                <a:gd name="connsiteX78" fmla="*/ 832038 w 948130"/>
                <a:gd name="connsiteY78" fmla="*/ 560568 h 1125011"/>
                <a:gd name="connsiteX79" fmla="*/ 845360 w 948130"/>
                <a:gd name="connsiteY79" fmla="*/ 526553 h 1125011"/>
                <a:gd name="connsiteX0" fmla="*/ 845360 w 948130"/>
                <a:gd name="connsiteY0" fmla="*/ 526553 h 1125011"/>
                <a:gd name="connsiteX1" fmla="*/ 939052 w 948130"/>
                <a:gd name="connsiteY1" fmla="*/ 522018 h 1125011"/>
                <a:gd name="connsiteX2" fmla="*/ 948130 w 948130"/>
                <a:gd name="connsiteY2" fmla="*/ 484489 h 1125011"/>
                <a:gd name="connsiteX3" fmla="*/ 892282 w 948130"/>
                <a:gd name="connsiteY3" fmla="*/ 453618 h 1125011"/>
                <a:gd name="connsiteX4" fmla="*/ 775238 w 948130"/>
                <a:gd name="connsiteY4" fmla="*/ 476441 h 1125011"/>
                <a:gd name="connsiteX5" fmla="*/ 755255 w 948130"/>
                <a:gd name="connsiteY5" fmla="*/ 443157 h 1125011"/>
                <a:gd name="connsiteX6" fmla="*/ 688645 w 948130"/>
                <a:gd name="connsiteY6" fmla="*/ 446010 h 1125011"/>
                <a:gd name="connsiteX7" fmla="*/ 605858 w 948130"/>
                <a:gd name="connsiteY7" fmla="*/ 423186 h 1125011"/>
                <a:gd name="connsiteX8" fmla="*/ 579214 w 948130"/>
                <a:gd name="connsiteY8" fmla="*/ 363275 h 1125011"/>
                <a:gd name="connsiteX9" fmla="*/ 644140 w 948130"/>
                <a:gd name="connsiteY9" fmla="*/ 328018 h 1125011"/>
                <a:gd name="connsiteX10" fmla="*/ 692889 w 948130"/>
                <a:gd name="connsiteY10" fmla="*/ 308047 h 1125011"/>
                <a:gd name="connsiteX11" fmla="*/ 708628 w 948130"/>
                <a:gd name="connsiteY11" fmla="*/ 206363 h 1125011"/>
                <a:gd name="connsiteX12" fmla="*/ 675323 w 948130"/>
                <a:gd name="connsiteY12" fmla="*/ 190196 h 1125011"/>
                <a:gd name="connsiteX13" fmla="*/ 678178 w 948130"/>
                <a:gd name="connsiteY13" fmla="*/ 156912 h 1125011"/>
                <a:gd name="connsiteX14" fmla="*/ 632502 w 948130"/>
                <a:gd name="connsiteY14" fmla="*/ 116971 h 1125011"/>
                <a:gd name="connsiteX15" fmla="*/ 624889 w 948130"/>
                <a:gd name="connsiteY15" fmla="*/ 116971 h 1125011"/>
                <a:gd name="connsiteX16" fmla="*/ 582069 w 948130"/>
                <a:gd name="connsiteY16" fmla="*/ 143598 h 1125011"/>
                <a:gd name="connsiteX17" fmla="*/ 568746 w 948130"/>
                <a:gd name="connsiteY17" fmla="*/ 133137 h 1125011"/>
                <a:gd name="connsiteX18" fmla="*/ 502136 w 948130"/>
                <a:gd name="connsiteY18" fmla="*/ 167373 h 1125011"/>
                <a:gd name="connsiteX19" fmla="*/ 431720 w 948130"/>
                <a:gd name="connsiteY19" fmla="*/ 123628 h 1125011"/>
                <a:gd name="connsiteX20" fmla="*/ 419349 w 948130"/>
                <a:gd name="connsiteY20" fmla="*/ 70373 h 1125011"/>
                <a:gd name="connsiteX21" fmla="*/ 442187 w 948130"/>
                <a:gd name="connsiteY21" fmla="*/ 23775 h 1125011"/>
                <a:gd name="connsiteX22" fmla="*/ 415543 w 948130"/>
                <a:gd name="connsiteY22" fmla="*/ 0 h 1125011"/>
                <a:gd name="connsiteX23" fmla="*/ 388899 w 948130"/>
                <a:gd name="connsiteY23" fmla="*/ 57059 h 1125011"/>
                <a:gd name="connsiteX24" fmla="*/ 338465 w 948130"/>
                <a:gd name="connsiteY24" fmla="*/ 59912 h 1125011"/>
                <a:gd name="connsiteX25" fmla="*/ 302306 w 948130"/>
                <a:gd name="connsiteY25" fmla="*/ 113167 h 1125011"/>
                <a:gd name="connsiteX26" fmla="*/ 275662 w 948130"/>
                <a:gd name="connsiteY26" fmla="*/ 153108 h 1125011"/>
                <a:gd name="connsiteX27" fmla="*/ 258533 w 948130"/>
                <a:gd name="connsiteY27" fmla="*/ 170226 h 1125011"/>
                <a:gd name="connsiteX28" fmla="*/ 275662 w 948130"/>
                <a:gd name="connsiteY28" fmla="*/ 203510 h 1125011"/>
                <a:gd name="connsiteX29" fmla="*/ 275662 w 948130"/>
                <a:gd name="connsiteY29" fmla="*/ 203510 h 1125011"/>
                <a:gd name="connsiteX30" fmla="*/ 229986 w 948130"/>
                <a:gd name="connsiteY30" fmla="*/ 230137 h 1125011"/>
                <a:gd name="connsiteX31" fmla="*/ 219519 w 948130"/>
                <a:gd name="connsiteY31" fmla="*/ 215873 h 1125011"/>
                <a:gd name="connsiteX32" fmla="*/ 199536 w 948130"/>
                <a:gd name="connsiteY32" fmla="*/ 206363 h 1125011"/>
                <a:gd name="connsiteX33" fmla="*/ 166230 w 948130"/>
                <a:gd name="connsiteY33" fmla="*/ 226334 h 1125011"/>
                <a:gd name="connsiteX34" fmla="*/ 156715 w 948130"/>
                <a:gd name="connsiteY34" fmla="*/ 409873 h 1125011"/>
                <a:gd name="connsiteX35" fmla="*/ 206197 w 948130"/>
                <a:gd name="connsiteY35" fmla="*/ 416530 h 1125011"/>
                <a:gd name="connsiteX36" fmla="*/ 199536 w 948130"/>
                <a:gd name="connsiteY36" fmla="*/ 475490 h 1125011"/>
                <a:gd name="connsiteX37" fmla="*/ 199536 w 948130"/>
                <a:gd name="connsiteY37" fmla="*/ 475490 h 1125011"/>
                <a:gd name="connsiteX38" fmla="*/ 99620 w 948130"/>
                <a:gd name="connsiteY38" fmla="*/ 465030 h 1125011"/>
                <a:gd name="connsiteX39" fmla="*/ 86298 w 948130"/>
                <a:gd name="connsiteY39" fmla="*/ 491657 h 1125011"/>
                <a:gd name="connsiteX40" fmla="*/ 130071 w 948130"/>
                <a:gd name="connsiteY40" fmla="*/ 584853 h 1125011"/>
                <a:gd name="connsiteX41" fmla="*/ 130071 w 948130"/>
                <a:gd name="connsiteY41" fmla="*/ 655226 h 1125011"/>
                <a:gd name="connsiteX42" fmla="*/ 0 w 948130"/>
                <a:gd name="connsiteY42" fmla="*/ 737230 h 1125011"/>
                <a:gd name="connsiteX43" fmla="*/ 12589 w 948130"/>
                <a:gd name="connsiteY43" fmla="*/ 785219 h 1125011"/>
                <a:gd name="connsiteX44" fmla="*/ 131098 w 948130"/>
                <a:gd name="connsiteY44" fmla="*/ 841618 h 1125011"/>
                <a:gd name="connsiteX45" fmla="*/ 139586 w 948130"/>
                <a:gd name="connsiteY45" fmla="*/ 854641 h 1125011"/>
                <a:gd name="connsiteX46" fmla="*/ 172749 w 948130"/>
                <a:gd name="connsiteY46" fmla="*/ 874612 h 1125011"/>
                <a:gd name="connsiteX47" fmla="*/ 199831 w 948130"/>
                <a:gd name="connsiteY47" fmla="*/ 890778 h 1125011"/>
                <a:gd name="connsiteX48" fmla="*/ 232841 w 948130"/>
                <a:gd name="connsiteY48" fmla="*/ 898677 h 1125011"/>
                <a:gd name="connsiteX49" fmla="*/ 237675 w 948130"/>
                <a:gd name="connsiteY49" fmla="*/ 914262 h 1125011"/>
                <a:gd name="connsiteX50" fmla="*/ 285691 w 948130"/>
                <a:gd name="connsiteY50" fmla="*/ 883390 h 1125011"/>
                <a:gd name="connsiteX51" fmla="*/ 308529 w 948130"/>
                <a:gd name="connsiteY51" fmla="*/ 905043 h 1125011"/>
                <a:gd name="connsiteX52" fmla="*/ 284302 w 948130"/>
                <a:gd name="connsiteY52" fmla="*/ 952223 h 1125011"/>
                <a:gd name="connsiteX53" fmla="*/ 313068 w 948130"/>
                <a:gd name="connsiteY53" fmla="*/ 981121 h 1125011"/>
                <a:gd name="connsiteX54" fmla="*/ 352301 w 948130"/>
                <a:gd name="connsiteY54" fmla="*/ 1021063 h 1125011"/>
                <a:gd name="connsiteX55" fmla="*/ 390583 w 948130"/>
                <a:gd name="connsiteY55" fmla="*/ 1091435 h 1125011"/>
                <a:gd name="connsiteX56" fmla="*/ 443434 w 948130"/>
                <a:gd name="connsiteY56" fmla="*/ 1073878 h 1125011"/>
                <a:gd name="connsiteX57" fmla="*/ 458878 w 948130"/>
                <a:gd name="connsiteY57" fmla="*/ 1087631 h 1125011"/>
                <a:gd name="connsiteX58" fmla="*/ 474322 w 948130"/>
                <a:gd name="connsiteY58" fmla="*/ 1104749 h 1125011"/>
                <a:gd name="connsiteX59" fmla="*/ 520654 w 948130"/>
                <a:gd name="connsiteY59" fmla="*/ 1091435 h 1125011"/>
                <a:gd name="connsiteX60" fmla="*/ 505943 w 948130"/>
                <a:gd name="connsiteY60" fmla="*/ 1041324 h 1125011"/>
                <a:gd name="connsiteX61" fmla="*/ 609959 w 948130"/>
                <a:gd name="connsiteY61" fmla="*/ 997288 h 1125011"/>
                <a:gd name="connsiteX62" fmla="*/ 638725 w 948130"/>
                <a:gd name="connsiteY62" fmla="*/ 1034376 h 1125011"/>
                <a:gd name="connsiteX63" fmla="*/ 709579 w 948130"/>
                <a:gd name="connsiteY63" fmla="*/ 1044177 h 1125011"/>
                <a:gd name="connsiteX64" fmla="*/ 782851 w 948130"/>
                <a:gd name="connsiteY64" fmla="*/ 1117403 h 1125011"/>
                <a:gd name="connsiteX65" fmla="*/ 853267 w 948130"/>
                <a:gd name="connsiteY65" fmla="*/ 1125011 h 1125011"/>
                <a:gd name="connsiteX66" fmla="*/ 876105 w 948130"/>
                <a:gd name="connsiteY66" fmla="*/ 1034667 h 1125011"/>
                <a:gd name="connsiteX67" fmla="*/ 849461 w 948130"/>
                <a:gd name="connsiteY67" fmla="*/ 1025158 h 1125011"/>
                <a:gd name="connsiteX68" fmla="*/ 849461 w 948130"/>
                <a:gd name="connsiteY68" fmla="*/ 948128 h 1125011"/>
                <a:gd name="connsiteX69" fmla="*/ 899894 w 948130"/>
                <a:gd name="connsiteY69" fmla="*/ 948128 h 1125011"/>
                <a:gd name="connsiteX70" fmla="*/ 922732 w 948130"/>
                <a:gd name="connsiteY70" fmla="*/ 905334 h 1125011"/>
                <a:gd name="connsiteX71" fmla="*/ 878665 w 948130"/>
                <a:gd name="connsiteY71" fmla="*/ 841618 h 1125011"/>
                <a:gd name="connsiteX72" fmla="*/ 842800 w 948130"/>
                <a:gd name="connsiteY72" fmla="*/ 849297 h 1125011"/>
                <a:gd name="connsiteX73" fmla="*/ 829183 w 948130"/>
                <a:gd name="connsiteY73" fmla="*/ 819966 h 1125011"/>
                <a:gd name="connsiteX74" fmla="*/ 838699 w 948130"/>
                <a:gd name="connsiteY74" fmla="*/ 679731 h 1125011"/>
                <a:gd name="connsiteX75" fmla="*/ 824939 w 948130"/>
                <a:gd name="connsiteY75" fmla="*/ 655517 h 1125011"/>
                <a:gd name="connsiteX76" fmla="*/ 745739 w 948130"/>
                <a:gd name="connsiteY76" fmla="*/ 659321 h 1125011"/>
                <a:gd name="connsiteX77" fmla="*/ 747566 w 948130"/>
                <a:gd name="connsiteY77" fmla="*/ 627868 h 1125011"/>
                <a:gd name="connsiteX78" fmla="*/ 832038 w 948130"/>
                <a:gd name="connsiteY78" fmla="*/ 560568 h 1125011"/>
                <a:gd name="connsiteX79" fmla="*/ 845360 w 948130"/>
                <a:gd name="connsiteY79" fmla="*/ 526553 h 1125011"/>
                <a:gd name="connsiteX0" fmla="*/ 845360 w 948130"/>
                <a:gd name="connsiteY0" fmla="*/ 526553 h 1125011"/>
                <a:gd name="connsiteX1" fmla="*/ 939052 w 948130"/>
                <a:gd name="connsiteY1" fmla="*/ 522018 h 1125011"/>
                <a:gd name="connsiteX2" fmla="*/ 948130 w 948130"/>
                <a:gd name="connsiteY2" fmla="*/ 484489 h 1125011"/>
                <a:gd name="connsiteX3" fmla="*/ 892282 w 948130"/>
                <a:gd name="connsiteY3" fmla="*/ 453618 h 1125011"/>
                <a:gd name="connsiteX4" fmla="*/ 775238 w 948130"/>
                <a:gd name="connsiteY4" fmla="*/ 476441 h 1125011"/>
                <a:gd name="connsiteX5" fmla="*/ 755255 w 948130"/>
                <a:gd name="connsiteY5" fmla="*/ 443157 h 1125011"/>
                <a:gd name="connsiteX6" fmla="*/ 688645 w 948130"/>
                <a:gd name="connsiteY6" fmla="*/ 446010 h 1125011"/>
                <a:gd name="connsiteX7" fmla="*/ 605858 w 948130"/>
                <a:gd name="connsiteY7" fmla="*/ 423186 h 1125011"/>
                <a:gd name="connsiteX8" fmla="*/ 579214 w 948130"/>
                <a:gd name="connsiteY8" fmla="*/ 363275 h 1125011"/>
                <a:gd name="connsiteX9" fmla="*/ 644140 w 948130"/>
                <a:gd name="connsiteY9" fmla="*/ 328018 h 1125011"/>
                <a:gd name="connsiteX10" fmla="*/ 692889 w 948130"/>
                <a:gd name="connsiteY10" fmla="*/ 308047 h 1125011"/>
                <a:gd name="connsiteX11" fmla="*/ 708628 w 948130"/>
                <a:gd name="connsiteY11" fmla="*/ 206363 h 1125011"/>
                <a:gd name="connsiteX12" fmla="*/ 675323 w 948130"/>
                <a:gd name="connsiteY12" fmla="*/ 190196 h 1125011"/>
                <a:gd name="connsiteX13" fmla="*/ 678178 w 948130"/>
                <a:gd name="connsiteY13" fmla="*/ 156912 h 1125011"/>
                <a:gd name="connsiteX14" fmla="*/ 632502 w 948130"/>
                <a:gd name="connsiteY14" fmla="*/ 116971 h 1125011"/>
                <a:gd name="connsiteX15" fmla="*/ 624889 w 948130"/>
                <a:gd name="connsiteY15" fmla="*/ 116971 h 1125011"/>
                <a:gd name="connsiteX16" fmla="*/ 582069 w 948130"/>
                <a:gd name="connsiteY16" fmla="*/ 143598 h 1125011"/>
                <a:gd name="connsiteX17" fmla="*/ 568746 w 948130"/>
                <a:gd name="connsiteY17" fmla="*/ 133137 h 1125011"/>
                <a:gd name="connsiteX18" fmla="*/ 502136 w 948130"/>
                <a:gd name="connsiteY18" fmla="*/ 167373 h 1125011"/>
                <a:gd name="connsiteX19" fmla="*/ 431720 w 948130"/>
                <a:gd name="connsiteY19" fmla="*/ 123628 h 1125011"/>
                <a:gd name="connsiteX20" fmla="*/ 419349 w 948130"/>
                <a:gd name="connsiteY20" fmla="*/ 70373 h 1125011"/>
                <a:gd name="connsiteX21" fmla="*/ 442187 w 948130"/>
                <a:gd name="connsiteY21" fmla="*/ 23775 h 1125011"/>
                <a:gd name="connsiteX22" fmla="*/ 415543 w 948130"/>
                <a:gd name="connsiteY22" fmla="*/ 0 h 1125011"/>
                <a:gd name="connsiteX23" fmla="*/ 388899 w 948130"/>
                <a:gd name="connsiteY23" fmla="*/ 57059 h 1125011"/>
                <a:gd name="connsiteX24" fmla="*/ 338465 w 948130"/>
                <a:gd name="connsiteY24" fmla="*/ 59912 h 1125011"/>
                <a:gd name="connsiteX25" fmla="*/ 302306 w 948130"/>
                <a:gd name="connsiteY25" fmla="*/ 113167 h 1125011"/>
                <a:gd name="connsiteX26" fmla="*/ 275662 w 948130"/>
                <a:gd name="connsiteY26" fmla="*/ 153108 h 1125011"/>
                <a:gd name="connsiteX27" fmla="*/ 258533 w 948130"/>
                <a:gd name="connsiteY27" fmla="*/ 170226 h 1125011"/>
                <a:gd name="connsiteX28" fmla="*/ 275662 w 948130"/>
                <a:gd name="connsiteY28" fmla="*/ 203510 h 1125011"/>
                <a:gd name="connsiteX29" fmla="*/ 275662 w 948130"/>
                <a:gd name="connsiteY29" fmla="*/ 203510 h 1125011"/>
                <a:gd name="connsiteX30" fmla="*/ 229986 w 948130"/>
                <a:gd name="connsiteY30" fmla="*/ 230137 h 1125011"/>
                <a:gd name="connsiteX31" fmla="*/ 219519 w 948130"/>
                <a:gd name="connsiteY31" fmla="*/ 215873 h 1125011"/>
                <a:gd name="connsiteX32" fmla="*/ 199536 w 948130"/>
                <a:gd name="connsiteY32" fmla="*/ 206363 h 1125011"/>
                <a:gd name="connsiteX33" fmla="*/ 166230 w 948130"/>
                <a:gd name="connsiteY33" fmla="*/ 226334 h 1125011"/>
                <a:gd name="connsiteX34" fmla="*/ 156715 w 948130"/>
                <a:gd name="connsiteY34" fmla="*/ 409873 h 1125011"/>
                <a:gd name="connsiteX35" fmla="*/ 206197 w 948130"/>
                <a:gd name="connsiteY35" fmla="*/ 416530 h 1125011"/>
                <a:gd name="connsiteX36" fmla="*/ 199536 w 948130"/>
                <a:gd name="connsiteY36" fmla="*/ 475490 h 1125011"/>
                <a:gd name="connsiteX37" fmla="*/ 199536 w 948130"/>
                <a:gd name="connsiteY37" fmla="*/ 475490 h 1125011"/>
                <a:gd name="connsiteX38" fmla="*/ 99620 w 948130"/>
                <a:gd name="connsiteY38" fmla="*/ 465030 h 1125011"/>
                <a:gd name="connsiteX39" fmla="*/ 86298 w 948130"/>
                <a:gd name="connsiteY39" fmla="*/ 491657 h 1125011"/>
                <a:gd name="connsiteX40" fmla="*/ 130071 w 948130"/>
                <a:gd name="connsiteY40" fmla="*/ 584853 h 1125011"/>
                <a:gd name="connsiteX41" fmla="*/ 121583 w 948130"/>
                <a:gd name="connsiteY41" fmla="*/ 655226 h 1125011"/>
                <a:gd name="connsiteX42" fmla="*/ 0 w 948130"/>
                <a:gd name="connsiteY42" fmla="*/ 737230 h 1125011"/>
                <a:gd name="connsiteX43" fmla="*/ 12589 w 948130"/>
                <a:gd name="connsiteY43" fmla="*/ 785219 h 1125011"/>
                <a:gd name="connsiteX44" fmla="*/ 131098 w 948130"/>
                <a:gd name="connsiteY44" fmla="*/ 841618 h 1125011"/>
                <a:gd name="connsiteX45" fmla="*/ 139586 w 948130"/>
                <a:gd name="connsiteY45" fmla="*/ 854641 h 1125011"/>
                <a:gd name="connsiteX46" fmla="*/ 172749 w 948130"/>
                <a:gd name="connsiteY46" fmla="*/ 874612 h 1125011"/>
                <a:gd name="connsiteX47" fmla="*/ 199831 w 948130"/>
                <a:gd name="connsiteY47" fmla="*/ 890778 h 1125011"/>
                <a:gd name="connsiteX48" fmla="*/ 232841 w 948130"/>
                <a:gd name="connsiteY48" fmla="*/ 898677 h 1125011"/>
                <a:gd name="connsiteX49" fmla="*/ 237675 w 948130"/>
                <a:gd name="connsiteY49" fmla="*/ 914262 h 1125011"/>
                <a:gd name="connsiteX50" fmla="*/ 285691 w 948130"/>
                <a:gd name="connsiteY50" fmla="*/ 883390 h 1125011"/>
                <a:gd name="connsiteX51" fmla="*/ 308529 w 948130"/>
                <a:gd name="connsiteY51" fmla="*/ 905043 h 1125011"/>
                <a:gd name="connsiteX52" fmla="*/ 284302 w 948130"/>
                <a:gd name="connsiteY52" fmla="*/ 952223 h 1125011"/>
                <a:gd name="connsiteX53" fmla="*/ 313068 w 948130"/>
                <a:gd name="connsiteY53" fmla="*/ 981121 h 1125011"/>
                <a:gd name="connsiteX54" fmla="*/ 352301 w 948130"/>
                <a:gd name="connsiteY54" fmla="*/ 1021063 h 1125011"/>
                <a:gd name="connsiteX55" fmla="*/ 390583 w 948130"/>
                <a:gd name="connsiteY55" fmla="*/ 1091435 h 1125011"/>
                <a:gd name="connsiteX56" fmla="*/ 443434 w 948130"/>
                <a:gd name="connsiteY56" fmla="*/ 1073878 h 1125011"/>
                <a:gd name="connsiteX57" fmla="*/ 458878 w 948130"/>
                <a:gd name="connsiteY57" fmla="*/ 1087631 h 1125011"/>
                <a:gd name="connsiteX58" fmla="*/ 474322 w 948130"/>
                <a:gd name="connsiteY58" fmla="*/ 1104749 h 1125011"/>
                <a:gd name="connsiteX59" fmla="*/ 520654 w 948130"/>
                <a:gd name="connsiteY59" fmla="*/ 1091435 h 1125011"/>
                <a:gd name="connsiteX60" fmla="*/ 505943 w 948130"/>
                <a:gd name="connsiteY60" fmla="*/ 1041324 h 1125011"/>
                <a:gd name="connsiteX61" fmla="*/ 609959 w 948130"/>
                <a:gd name="connsiteY61" fmla="*/ 997288 h 1125011"/>
                <a:gd name="connsiteX62" fmla="*/ 638725 w 948130"/>
                <a:gd name="connsiteY62" fmla="*/ 1034376 h 1125011"/>
                <a:gd name="connsiteX63" fmla="*/ 709579 w 948130"/>
                <a:gd name="connsiteY63" fmla="*/ 1044177 h 1125011"/>
                <a:gd name="connsiteX64" fmla="*/ 782851 w 948130"/>
                <a:gd name="connsiteY64" fmla="*/ 1117403 h 1125011"/>
                <a:gd name="connsiteX65" fmla="*/ 853267 w 948130"/>
                <a:gd name="connsiteY65" fmla="*/ 1125011 h 1125011"/>
                <a:gd name="connsiteX66" fmla="*/ 876105 w 948130"/>
                <a:gd name="connsiteY66" fmla="*/ 1034667 h 1125011"/>
                <a:gd name="connsiteX67" fmla="*/ 849461 w 948130"/>
                <a:gd name="connsiteY67" fmla="*/ 1025158 h 1125011"/>
                <a:gd name="connsiteX68" fmla="*/ 849461 w 948130"/>
                <a:gd name="connsiteY68" fmla="*/ 948128 h 1125011"/>
                <a:gd name="connsiteX69" fmla="*/ 899894 w 948130"/>
                <a:gd name="connsiteY69" fmla="*/ 948128 h 1125011"/>
                <a:gd name="connsiteX70" fmla="*/ 922732 w 948130"/>
                <a:gd name="connsiteY70" fmla="*/ 905334 h 1125011"/>
                <a:gd name="connsiteX71" fmla="*/ 878665 w 948130"/>
                <a:gd name="connsiteY71" fmla="*/ 841618 h 1125011"/>
                <a:gd name="connsiteX72" fmla="*/ 842800 w 948130"/>
                <a:gd name="connsiteY72" fmla="*/ 849297 h 1125011"/>
                <a:gd name="connsiteX73" fmla="*/ 829183 w 948130"/>
                <a:gd name="connsiteY73" fmla="*/ 819966 h 1125011"/>
                <a:gd name="connsiteX74" fmla="*/ 838699 w 948130"/>
                <a:gd name="connsiteY74" fmla="*/ 679731 h 1125011"/>
                <a:gd name="connsiteX75" fmla="*/ 824939 w 948130"/>
                <a:gd name="connsiteY75" fmla="*/ 655517 h 1125011"/>
                <a:gd name="connsiteX76" fmla="*/ 745739 w 948130"/>
                <a:gd name="connsiteY76" fmla="*/ 659321 h 1125011"/>
                <a:gd name="connsiteX77" fmla="*/ 747566 w 948130"/>
                <a:gd name="connsiteY77" fmla="*/ 627868 h 1125011"/>
                <a:gd name="connsiteX78" fmla="*/ 832038 w 948130"/>
                <a:gd name="connsiteY78" fmla="*/ 560568 h 1125011"/>
                <a:gd name="connsiteX79" fmla="*/ 845360 w 948130"/>
                <a:gd name="connsiteY79" fmla="*/ 526553 h 1125011"/>
                <a:gd name="connsiteX0" fmla="*/ 845360 w 948130"/>
                <a:gd name="connsiteY0" fmla="*/ 526553 h 1125011"/>
                <a:gd name="connsiteX1" fmla="*/ 939052 w 948130"/>
                <a:gd name="connsiteY1" fmla="*/ 522018 h 1125011"/>
                <a:gd name="connsiteX2" fmla="*/ 948130 w 948130"/>
                <a:gd name="connsiteY2" fmla="*/ 484489 h 1125011"/>
                <a:gd name="connsiteX3" fmla="*/ 892282 w 948130"/>
                <a:gd name="connsiteY3" fmla="*/ 453618 h 1125011"/>
                <a:gd name="connsiteX4" fmla="*/ 775238 w 948130"/>
                <a:gd name="connsiteY4" fmla="*/ 476441 h 1125011"/>
                <a:gd name="connsiteX5" fmla="*/ 755255 w 948130"/>
                <a:gd name="connsiteY5" fmla="*/ 443157 h 1125011"/>
                <a:gd name="connsiteX6" fmla="*/ 688645 w 948130"/>
                <a:gd name="connsiteY6" fmla="*/ 446010 h 1125011"/>
                <a:gd name="connsiteX7" fmla="*/ 605858 w 948130"/>
                <a:gd name="connsiteY7" fmla="*/ 423186 h 1125011"/>
                <a:gd name="connsiteX8" fmla="*/ 579214 w 948130"/>
                <a:gd name="connsiteY8" fmla="*/ 363275 h 1125011"/>
                <a:gd name="connsiteX9" fmla="*/ 644140 w 948130"/>
                <a:gd name="connsiteY9" fmla="*/ 328018 h 1125011"/>
                <a:gd name="connsiteX10" fmla="*/ 692889 w 948130"/>
                <a:gd name="connsiteY10" fmla="*/ 308047 h 1125011"/>
                <a:gd name="connsiteX11" fmla="*/ 708628 w 948130"/>
                <a:gd name="connsiteY11" fmla="*/ 206363 h 1125011"/>
                <a:gd name="connsiteX12" fmla="*/ 675323 w 948130"/>
                <a:gd name="connsiteY12" fmla="*/ 190196 h 1125011"/>
                <a:gd name="connsiteX13" fmla="*/ 678178 w 948130"/>
                <a:gd name="connsiteY13" fmla="*/ 156912 h 1125011"/>
                <a:gd name="connsiteX14" fmla="*/ 632502 w 948130"/>
                <a:gd name="connsiteY14" fmla="*/ 116971 h 1125011"/>
                <a:gd name="connsiteX15" fmla="*/ 624889 w 948130"/>
                <a:gd name="connsiteY15" fmla="*/ 116971 h 1125011"/>
                <a:gd name="connsiteX16" fmla="*/ 582069 w 948130"/>
                <a:gd name="connsiteY16" fmla="*/ 143598 h 1125011"/>
                <a:gd name="connsiteX17" fmla="*/ 568746 w 948130"/>
                <a:gd name="connsiteY17" fmla="*/ 133137 h 1125011"/>
                <a:gd name="connsiteX18" fmla="*/ 502136 w 948130"/>
                <a:gd name="connsiteY18" fmla="*/ 167373 h 1125011"/>
                <a:gd name="connsiteX19" fmla="*/ 431720 w 948130"/>
                <a:gd name="connsiteY19" fmla="*/ 123628 h 1125011"/>
                <a:gd name="connsiteX20" fmla="*/ 419349 w 948130"/>
                <a:gd name="connsiteY20" fmla="*/ 70373 h 1125011"/>
                <a:gd name="connsiteX21" fmla="*/ 442187 w 948130"/>
                <a:gd name="connsiteY21" fmla="*/ 23775 h 1125011"/>
                <a:gd name="connsiteX22" fmla="*/ 415543 w 948130"/>
                <a:gd name="connsiteY22" fmla="*/ 0 h 1125011"/>
                <a:gd name="connsiteX23" fmla="*/ 388899 w 948130"/>
                <a:gd name="connsiteY23" fmla="*/ 57059 h 1125011"/>
                <a:gd name="connsiteX24" fmla="*/ 338465 w 948130"/>
                <a:gd name="connsiteY24" fmla="*/ 59912 h 1125011"/>
                <a:gd name="connsiteX25" fmla="*/ 302306 w 948130"/>
                <a:gd name="connsiteY25" fmla="*/ 113167 h 1125011"/>
                <a:gd name="connsiteX26" fmla="*/ 275662 w 948130"/>
                <a:gd name="connsiteY26" fmla="*/ 153108 h 1125011"/>
                <a:gd name="connsiteX27" fmla="*/ 258533 w 948130"/>
                <a:gd name="connsiteY27" fmla="*/ 170226 h 1125011"/>
                <a:gd name="connsiteX28" fmla="*/ 275662 w 948130"/>
                <a:gd name="connsiteY28" fmla="*/ 203510 h 1125011"/>
                <a:gd name="connsiteX29" fmla="*/ 275662 w 948130"/>
                <a:gd name="connsiteY29" fmla="*/ 203510 h 1125011"/>
                <a:gd name="connsiteX30" fmla="*/ 229986 w 948130"/>
                <a:gd name="connsiteY30" fmla="*/ 230137 h 1125011"/>
                <a:gd name="connsiteX31" fmla="*/ 219519 w 948130"/>
                <a:gd name="connsiteY31" fmla="*/ 215873 h 1125011"/>
                <a:gd name="connsiteX32" fmla="*/ 199536 w 948130"/>
                <a:gd name="connsiteY32" fmla="*/ 206363 h 1125011"/>
                <a:gd name="connsiteX33" fmla="*/ 166230 w 948130"/>
                <a:gd name="connsiteY33" fmla="*/ 226334 h 1125011"/>
                <a:gd name="connsiteX34" fmla="*/ 156715 w 948130"/>
                <a:gd name="connsiteY34" fmla="*/ 409873 h 1125011"/>
                <a:gd name="connsiteX35" fmla="*/ 206197 w 948130"/>
                <a:gd name="connsiteY35" fmla="*/ 416530 h 1125011"/>
                <a:gd name="connsiteX36" fmla="*/ 199536 w 948130"/>
                <a:gd name="connsiteY36" fmla="*/ 475490 h 1125011"/>
                <a:gd name="connsiteX37" fmla="*/ 199536 w 948130"/>
                <a:gd name="connsiteY37" fmla="*/ 475490 h 1125011"/>
                <a:gd name="connsiteX38" fmla="*/ 99620 w 948130"/>
                <a:gd name="connsiteY38" fmla="*/ 465030 h 1125011"/>
                <a:gd name="connsiteX39" fmla="*/ 86298 w 948130"/>
                <a:gd name="connsiteY39" fmla="*/ 491657 h 1125011"/>
                <a:gd name="connsiteX40" fmla="*/ 123705 w 948130"/>
                <a:gd name="connsiteY40" fmla="*/ 586975 h 1125011"/>
                <a:gd name="connsiteX41" fmla="*/ 121583 w 948130"/>
                <a:gd name="connsiteY41" fmla="*/ 655226 h 1125011"/>
                <a:gd name="connsiteX42" fmla="*/ 0 w 948130"/>
                <a:gd name="connsiteY42" fmla="*/ 737230 h 1125011"/>
                <a:gd name="connsiteX43" fmla="*/ 12589 w 948130"/>
                <a:gd name="connsiteY43" fmla="*/ 785219 h 1125011"/>
                <a:gd name="connsiteX44" fmla="*/ 131098 w 948130"/>
                <a:gd name="connsiteY44" fmla="*/ 841618 h 1125011"/>
                <a:gd name="connsiteX45" fmla="*/ 139586 w 948130"/>
                <a:gd name="connsiteY45" fmla="*/ 854641 h 1125011"/>
                <a:gd name="connsiteX46" fmla="*/ 172749 w 948130"/>
                <a:gd name="connsiteY46" fmla="*/ 874612 h 1125011"/>
                <a:gd name="connsiteX47" fmla="*/ 199831 w 948130"/>
                <a:gd name="connsiteY47" fmla="*/ 890778 h 1125011"/>
                <a:gd name="connsiteX48" fmla="*/ 232841 w 948130"/>
                <a:gd name="connsiteY48" fmla="*/ 898677 h 1125011"/>
                <a:gd name="connsiteX49" fmla="*/ 237675 w 948130"/>
                <a:gd name="connsiteY49" fmla="*/ 914262 h 1125011"/>
                <a:gd name="connsiteX50" fmla="*/ 285691 w 948130"/>
                <a:gd name="connsiteY50" fmla="*/ 883390 h 1125011"/>
                <a:gd name="connsiteX51" fmla="*/ 308529 w 948130"/>
                <a:gd name="connsiteY51" fmla="*/ 905043 h 1125011"/>
                <a:gd name="connsiteX52" fmla="*/ 284302 w 948130"/>
                <a:gd name="connsiteY52" fmla="*/ 952223 h 1125011"/>
                <a:gd name="connsiteX53" fmla="*/ 313068 w 948130"/>
                <a:gd name="connsiteY53" fmla="*/ 981121 h 1125011"/>
                <a:gd name="connsiteX54" fmla="*/ 352301 w 948130"/>
                <a:gd name="connsiteY54" fmla="*/ 1021063 h 1125011"/>
                <a:gd name="connsiteX55" fmla="*/ 390583 w 948130"/>
                <a:gd name="connsiteY55" fmla="*/ 1091435 h 1125011"/>
                <a:gd name="connsiteX56" fmla="*/ 443434 w 948130"/>
                <a:gd name="connsiteY56" fmla="*/ 1073878 h 1125011"/>
                <a:gd name="connsiteX57" fmla="*/ 458878 w 948130"/>
                <a:gd name="connsiteY57" fmla="*/ 1087631 h 1125011"/>
                <a:gd name="connsiteX58" fmla="*/ 474322 w 948130"/>
                <a:gd name="connsiteY58" fmla="*/ 1104749 h 1125011"/>
                <a:gd name="connsiteX59" fmla="*/ 520654 w 948130"/>
                <a:gd name="connsiteY59" fmla="*/ 1091435 h 1125011"/>
                <a:gd name="connsiteX60" fmla="*/ 505943 w 948130"/>
                <a:gd name="connsiteY60" fmla="*/ 1041324 h 1125011"/>
                <a:gd name="connsiteX61" fmla="*/ 609959 w 948130"/>
                <a:gd name="connsiteY61" fmla="*/ 997288 h 1125011"/>
                <a:gd name="connsiteX62" fmla="*/ 638725 w 948130"/>
                <a:gd name="connsiteY62" fmla="*/ 1034376 h 1125011"/>
                <a:gd name="connsiteX63" fmla="*/ 709579 w 948130"/>
                <a:gd name="connsiteY63" fmla="*/ 1044177 h 1125011"/>
                <a:gd name="connsiteX64" fmla="*/ 782851 w 948130"/>
                <a:gd name="connsiteY64" fmla="*/ 1117403 h 1125011"/>
                <a:gd name="connsiteX65" fmla="*/ 853267 w 948130"/>
                <a:gd name="connsiteY65" fmla="*/ 1125011 h 1125011"/>
                <a:gd name="connsiteX66" fmla="*/ 876105 w 948130"/>
                <a:gd name="connsiteY66" fmla="*/ 1034667 h 1125011"/>
                <a:gd name="connsiteX67" fmla="*/ 849461 w 948130"/>
                <a:gd name="connsiteY67" fmla="*/ 1025158 h 1125011"/>
                <a:gd name="connsiteX68" fmla="*/ 849461 w 948130"/>
                <a:gd name="connsiteY68" fmla="*/ 948128 h 1125011"/>
                <a:gd name="connsiteX69" fmla="*/ 899894 w 948130"/>
                <a:gd name="connsiteY69" fmla="*/ 948128 h 1125011"/>
                <a:gd name="connsiteX70" fmla="*/ 922732 w 948130"/>
                <a:gd name="connsiteY70" fmla="*/ 905334 h 1125011"/>
                <a:gd name="connsiteX71" fmla="*/ 878665 w 948130"/>
                <a:gd name="connsiteY71" fmla="*/ 841618 h 1125011"/>
                <a:gd name="connsiteX72" fmla="*/ 842800 w 948130"/>
                <a:gd name="connsiteY72" fmla="*/ 849297 h 1125011"/>
                <a:gd name="connsiteX73" fmla="*/ 829183 w 948130"/>
                <a:gd name="connsiteY73" fmla="*/ 819966 h 1125011"/>
                <a:gd name="connsiteX74" fmla="*/ 838699 w 948130"/>
                <a:gd name="connsiteY74" fmla="*/ 679731 h 1125011"/>
                <a:gd name="connsiteX75" fmla="*/ 824939 w 948130"/>
                <a:gd name="connsiteY75" fmla="*/ 655517 h 1125011"/>
                <a:gd name="connsiteX76" fmla="*/ 745739 w 948130"/>
                <a:gd name="connsiteY76" fmla="*/ 659321 h 1125011"/>
                <a:gd name="connsiteX77" fmla="*/ 747566 w 948130"/>
                <a:gd name="connsiteY77" fmla="*/ 627868 h 1125011"/>
                <a:gd name="connsiteX78" fmla="*/ 832038 w 948130"/>
                <a:gd name="connsiteY78" fmla="*/ 560568 h 1125011"/>
                <a:gd name="connsiteX79" fmla="*/ 845360 w 948130"/>
                <a:gd name="connsiteY79" fmla="*/ 526553 h 1125011"/>
                <a:gd name="connsiteX0" fmla="*/ 845360 w 948130"/>
                <a:gd name="connsiteY0" fmla="*/ 526553 h 1125011"/>
                <a:gd name="connsiteX1" fmla="*/ 939052 w 948130"/>
                <a:gd name="connsiteY1" fmla="*/ 522018 h 1125011"/>
                <a:gd name="connsiteX2" fmla="*/ 948130 w 948130"/>
                <a:gd name="connsiteY2" fmla="*/ 484489 h 1125011"/>
                <a:gd name="connsiteX3" fmla="*/ 892282 w 948130"/>
                <a:gd name="connsiteY3" fmla="*/ 453618 h 1125011"/>
                <a:gd name="connsiteX4" fmla="*/ 775238 w 948130"/>
                <a:gd name="connsiteY4" fmla="*/ 476441 h 1125011"/>
                <a:gd name="connsiteX5" fmla="*/ 755255 w 948130"/>
                <a:gd name="connsiteY5" fmla="*/ 443157 h 1125011"/>
                <a:gd name="connsiteX6" fmla="*/ 688645 w 948130"/>
                <a:gd name="connsiteY6" fmla="*/ 446010 h 1125011"/>
                <a:gd name="connsiteX7" fmla="*/ 605858 w 948130"/>
                <a:gd name="connsiteY7" fmla="*/ 423186 h 1125011"/>
                <a:gd name="connsiteX8" fmla="*/ 579214 w 948130"/>
                <a:gd name="connsiteY8" fmla="*/ 363275 h 1125011"/>
                <a:gd name="connsiteX9" fmla="*/ 644140 w 948130"/>
                <a:gd name="connsiteY9" fmla="*/ 328018 h 1125011"/>
                <a:gd name="connsiteX10" fmla="*/ 692889 w 948130"/>
                <a:gd name="connsiteY10" fmla="*/ 308047 h 1125011"/>
                <a:gd name="connsiteX11" fmla="*/ 708628 w 948130"/>
                <a:gd name="connsiteY11" fmla="*/ 206363 h 1125011"/>
                <a:gd name="connsiteX12" fmla="*/ 675323 w 948130"/>
                <a:gd name="connsiteY12" fmla="*/ 190196 h 1125011"/>
                <a:gd name="connsiteX13" fmla="*/ 678178 w 948130"/>
                <a:gd name="connsiteY13" fmla="*/ 156912 h 1125011"/>
                <a:gd name="connsiteX14" fmla="*/ 632502 w 948130"/>
                <a:gd name="connsiteY14" fmla="*/ 116971 h 1125011"/>
                <a:gd name="connsiteX15" fmla="*/ 624889 w 948130"/>
                <a:gd name="connsiteY15" fmla="*/ 116971 h 1125011"/>
                <a:gd name="connsiteX16" fmla="*/ 582069 w 948130"/>
                <a:gd name="connsiteY16" fmla="*/ 143598 h 1125011"/>
                <a:gd name="connsiteX17" fmla="*/ 568746 w 948130"/>
                <a:gd name="connsiteY17" fmla="*/ 133137 h 1125011"/>
                <a:gd name="connsiteX18" fmla="*/ 502136 w 948130"/>
                <a:gd name="connsiteY18" fmla="*/ 167373 h 1125011"/>
                <a:gd name="connsiteX19" fmla="*/ 431720 w 948130"/>
                <a:gd name="connsiteY19" fmla="*/ 123628 h 1125011"/>
                <a:gd name="connsiteX20" fmla="*/ 419349 w 948130"/>
                <a:gd name="connsiteY20" fmla="*/ 70373 h 1125011"/>
                <a:gd name="connsiteX21" fmla="*/ 442187 w 948130"/>
                <a:gd name="connsiteY21" fmla="*/ 23775 h 1125011"/>
                <a:gd name="connsiteX22" fmla="*/ 415543 w 948130"/>
                <a:gd name="connsiteY22" fmla="*/ 0 h 1125011"/>
                <a:gd name="connsiteX23" fmla="*/ 388899 w 948130"/>
                <a:gd name="connsiteY23" fmla="*/ 57059 h 1125011"/>
                <a:gd name="connsiteX24" fmla="*/ 338465 w 948130"/>
                <a:gd name="connsiteY24" fmla="*/ 59912 h 1125011"/>
                <a:gd name="connsiteX25" fmla="*/ 302306 w 948130"/>
                <a:gd name="connsiteY25" fmla="*/ 113167 h 1125011"/>
                <a:gd name="connsiteX26" fmla="*/ 275662 w 948130"/>
                <a:gd name="connsiteY26" fmla="*/ 153108 h 1125011"/>
                <a:gd name="connsiteX27" fmla="*/ 258533 w 948130"/>
                <a:gd name="connsiteY27" fmla="*/ 170226 h 1125011"/>
                <a:gd name="connsiteX28" fmla="*/ 275662 w 948130"/>
                <a:gd name="connsiteY28" fmla="*/ 203510 h 1125011"/>
                <a:gd name="connsiteX29" fmla="*/ 275662 w 948130"/>
                <a:gd name="connsiteY29" fmla="*/ 203510 h 1125011"/>
                <a:gd name="connsiteX30" fmla="*/ 229986 w 948130"/>
                <a:gd name="connsiteY30" fmla="*/ 230137 h 1125011"/>
                <a:gd name="connsiteX31" fmla="*/ 219519 w 948130"/>
                <a:gd name="connsiteY31" fmla="*/ 215873 h 1125011"/>
                <a:gd name="connsiteX32" fmla="*/ 199536 w 948130"/>
                <a:gd name="connsiteY32" fmla="*/ 206363 h 1125011"/>
                <a:gd name="connsiteX33" fmla="*/ 166230 w 948130"/>
                <a:gd name="connsiteY33" fmla="*/ 226334 h 1125011"/>
                <a:gd name="connsiteX34" fmla="*/ 156715 w 948130"/>
                <a:gd name="connsiteY34" fmla="*/ 409873 h 1125011"/>
                <a:gd name="connsiteX35" fmla="*/ 206197 w 948130"/>
                <a:gd name="connsiteY35" fmla="*/ 416530 h 1125011"/>
                <a:gd name="connsiteX36" fmla="*/ 199536 w 948130"/>
                <a:gd name="connsiteY36" fmla="*/ 475490 h 1125011"/>
                <a:gd name="connsiteX37" fmla="*/ 199536 w 948130"/>
                <a:gd name="connsiteY37" fmla="*/ 475490 h 1125011"/>
                <a:gd name="connsiteX38" fmla="*/ 99620 w 948130"/>
                <a:gd name="connsiteY38" fmla="*/ 465030 h 1125011"/>
                <a:gd name="connsiteX39" fmla="*/ 77810 w 948130"/>
                <a:gd name="connsiteY39" fmla="*/ 491657 h 1125011"/>
                <a:gd name="connsiteX40" fmla="*/ 123705 w 948130"/>
                <a:gd name="connsiteY40" fmla="*/ 586975 h 1125011"/>
                <a:gd name="connsiteX41" fmla="*/ 121583 w 948130"/>
                <a:gd name="connsiteY41" fmla="*/ 655226 h 1125011"/>
                <a:gd name="connsiteX42" fmla="*/ 0 w 948130"/>
                <a:gd name="connsiteY42" fmla="*/ 737230 h 1125011"/>
                <a:gd name="connsiteX43" fmla="*/ 12589 w 948130"/>
                <a:gd name="connsiteY43" fmla="*/ 785219 h 1125011"/>
                <a:gd name="connsiteX44" fmla="*/ 131098 w 948130"/>
                <a:gd name="connsiteY44" fmla="*/ 841618 h 1125011"/>
                <a:gd name="connsiteX45" fmla="*/ 139586 w 948130"/>
                <a:gd name="connsiteY45" fmla="*/ 854641 h 1125011"/>
                <a:gd name="connsiteX46" fmla="*/ 172749 w 948130"/>
                <a:gd name="connsiteY46" fmla="*/ 874612 h 1125011"/>
                <a:gd name="connsiteX47" fmla="*/ 199831 w 948130"/>
                <a:gd name="connsiteY47" fmla="*/ 890778 h 1125011"/>
                <a:gd name="connsiteX48" fmla="*/ 232841 w 948130"/>
                <a:gd name="connsiteY48" fmla="*/ 898677 h 1125011"/>
                <a:gd name="connsiteX49" fmla="*/ 237675 w 948130"/>
                <a:gd name="connsiteY49" fmla="*/ 914262 h 1125011"/>
                <a:gd name="connsiteX50" fmla="*/ 285691 w 948130"/>
                <a:gd name="connsiteY50" fmla="*/ 883390 h 1125011"/>
                <a:gd name="connsiteX51" fmla="*/ 308529 w 948130"/>
                <a:gd name="connsiteY51" fmla="*/ 905043 h 1125011"/>
                <a:gd name="connsiteX52" fmla="*/ 284302 w 948130"/>
                <a:gd name="connsiteY52" fmla="*/ 952223 h 1125011"/>
                <a:gd name="connsiteX53" fmla="*/ 313068 w 948130"/>
                <a:gd name="connsiteY53" fmla="*/ 981121 h 1125011"/>
                <a:gd name="connsiteX54" fmla="*/ 352301 w 948130"/>
                <a:gd name="connsiteY54" fmla="*/ 1021063 h 1125011"/>
                <a:gd name="connsiteX55" fmla="*/ 390583 w 948130"/>
                <a:gd name="connsiteY55" fmla="*/ 1091435 h 1125011"/>
                <a:gd name="connsiteX56" fmla="*/ 443434 w 948130"/>
                <a:gd name="connsiteY56" fmla="*/ 1073878 h 1125011"/>
                <a:gd name="connsiteX57" fmla="*/ 458878 w 948130"/>
                <a:gd name="connsiteY57" fmla="*/ 1087631 h 1125011"/>
                <a:gd name="connsiteX58" fmla="*/ 474322 w 948130"/>
                <a:gd name="connsiteY58" fmla="*/ 1104749 h 1125011"/>
                <a:gd name="connsiteX59" fmla="*/ 520654 w 948130"/>
                <a:gd name="connsiteY59" fmla="*/ 1091435 h 1125011"/>
                <a:gd name="connsiteX60" fmla="*/ 505943 w 948130"/>
                <a:gd name="connsiteY60" fmla="*/ 1041324 h 1125011"/>
                <a:gd name="connsiteX61" fmla="*/ 609959 w 948130"/>
                <a:gd name="connsiteY61" fmla="*/ 997288 h 1125011"/>
                <a:gd name="connsiteX62" fmla="*/ 638725 w 948130"/>
                <a:gd name="connsiteY62" fmla="*/ 1034376 h 1125011"/>
                <a:gd name="connsiteX63" fmla="*/ 709579 w 948130"/>
                <a:gd name="connsiteY63" fmla="*/ 1044177 h 1125011"/>
                <a:gd name="connsiteX64" fmla="*/ 782851 w 948130"/>
                <a:gd name="connsiteY64" fmla="*/ 1117403 h 1125011"/>
                <a:gd name="connsiteX65" fmla="*/ 853267 w 948130"/>
                <a:gd name="connsiteY65" fmla="*/ 1125011 h 1125011"/>
                <a:gd name="connsiteX66" fmla="*/ 876105 w 948130"/>
                <a:gd name="connsiteY66" fmla="*/ 1034667 h 1125011"/>
                <a:gd name="connsiteX67" fmla="*/ 849461 w 948130"/>
                <a:gd name="connsiteY67" fmla="*/ 1025158 h 1125011"/>
                <a:gd name="connsiteX68" fmla="*/ 849461 w 948130"/>
                <a:gd name="connsiteY68" fmla="*/ 948128 h 1125011"/>
                <a:gd name="connsiteX69" fmla="*/ 899894 w 948130"/>
                <a:gd name="connsiteY69" fmla="*/ 948128 h 1125011"/>
                <a:gd name="connsiteX70" fmla="*/ 922732 w 948130"/>
                <a:gd name="connsiteY70" fmla="*/ 905334 h 1125011"/>
                <a:gd name="connsiteX71" fmla="*/ 878665 w 948130"/>
                <a:gd name="connsiteY71" fmla="*/ 841618 h 1125011"/>
                <a:gd name="connsiteX72" fmla="*/ 842800 w 948130"/>
                <a:gd name="connsiteY72" fmla="*/ 849297 h 1125011"/>
                <a:gd name="connsiteX73" fmla="*/ 829183 w 948130"/>
                <a:gd name="connsiteY73" fmla="*/ 819966 h 1125011"/>
                <a:gd name="connsiteX74" fmla="*/ 838699 w 948130"/>
                <a:gd name="connsiteY74" fmla="*/ 679731 h 1125011"/>
                <a:gd name="connsiteX75" fmla="*/ 824939 w 948130"/>
                <a:gd name="connsiteY75" fmla="*/ 655517 h 1125011"/>
                <a:gd name="connsiteX76" fmla="*/ 745739 w 948130"/>
                <a:gd name="connsiteY76" fmla="*/ 659321 h 1125011"/>
                <a:gd name="connsiteX77" fmla="*/ 747566 w 948130"/>
                <a:gd name="connsiteY77" fmla="*/ 627868 h 1125011"/>
                <a:gd name="connsiteX78" fmla="*/ 832038 w 948130"/>
                <a:gd name="connsiteY78" fmla="*/ 560568 h 1125011"/>
                <a:gd name="connsiteX79" fmla="*/ 845360 w 948130"/>
                <a:gd name="connsiteY79" fmla="*/ 526553 h 1125011"/>
                <a:gd name="connsiteX0" fmla="*/ 845360 w 948130"/>
                <a:gd name="connsiteY0" fmla="*/ 526553 h 1125011"/>
                <a:gd name="connsiteX1" fmla="*/ 939052 w 948130"/>
                <a:gd name="connsiteY1" fmla="*/ 522018 h 1125011"/>
                <a:gd name="connsiteX2" fmla="*/ 948130 w 948130"/>
                <a:gd name="connsiteY2" fmla="*/ 484489 h 1125011"/>
                <a:gd name="connsiteX3" fmla="*/ 892282 w 948130"/>
                <a:gd name="connsiteY3" fmla="*/ 453618 h 1125011"/>
                <a:gd name="connsiteX4" fmla="*/ 775238 w 948130"/>
                <a:gd name="connsiteY4" fmla="*/ 476441 h 1125011"/>
                <a:gd name="connsiteX5" fmla="*/ 755255 w 948130"/>
                <a:gd name="connsiteY5" fmla="*/ 443157 h 1125011"/>
                <a:gd name="connsiteX6" fmla="*/ 688645 w 948130"/>
                <a:gd name="connsiteY6" fmla="*/ 446010 h 1125011"/>
                <a:gd name="connsiteX7" fmla="*/ 605858 w 948130"/>
                <a:gd name="connsiteY7" fmla="*/ 423186 h 1125011"/>
                <a:gd name="connsiteX8" fmla="*/ 579214 w 948130"/>
                <a:gd name="connsiteY8" fmla="*/ 363275 h 1125011"/>
                <a:gd name="connsiteX9" fmla="*/ 644140 w 948130"/>
                <a:gd name="connsiteY9" fmla="*/ 328018 h 1125011"/>
                <a:gd name="connsiteX10" fmla="*/ 692889 w 948130"/>
                <a:gd name="connsiteY10" fmla="*/ 308047 h 1125011"/>
                <a:gd name="connsiteX11" fmla="*/ 708628 w 948130"/>
                <a:gd name="connsiteY11" fmla="*/ 206363 h 1125011"/>
                <a:gd name="connsiteX12" fmla="*/ 675323 w 948130"/>
                <a:gd name="connsiteY12" fmla="*/ 190196 h 1125011"/>
                <a:gd name="connsiteX13" fmla="*/ 678178 w 948130"/>
                <a:gd name="connsiteY13" fmla="*/ 156912 h 1125011"/>
                <a:gd name="connsiteX14" fmla="*/ 632502 w 948130"/>
                <a:gd name="connsiteY14" fmla="*/ 116971 h 1125011"/>
                <a:gd name="connsiteX15" fmla="*/ 624889 w 948130"/>
                <a:gd name="connsiteY15" fmla="*/ 116971 h 1125011"/>
                <a:gd name="connsiteX16" fmla="*/ 582069 w 948130"/>
                <a:gd name="connsiteY16" fmla="*/ 143598 h 1125011"/>
                <a:gd name="connsiteX17" fmla="*/ 568746 w 948130"/>
                <a:gd name="connsiteY17" fmla="*/ 133137 h 1125011"/>
                <a:gd name="connsiteX18" fmla="*/ 502136 w 948130"/>
                <a:gd name="connsiteY18" fmla="*/ 167373 h 1125011"/>
                <a:gd name="connsiteX19" fmla="*/ 431720 w 948130"/>
                <a:gd name="connsiteY19" fmla="*/ 123628 h 1125011"/>
                <a:gd name="connsiteX20" fmla="*/ 419349 w 948130"/>
                <a:gd name="connsiteY20" fmla="*/ 70373 h 1125011"/>
                <a:gd name="connsiteX21" fmla="*/ 442187 w 948130"/>
                <a:gd name="connsiteY21" fmla="*/ 23775 h 1125011"/>
                <a:gd name="connsiteX22" fmla="*/ 415543 w 948130"/>
                <a:gd name="connsiteY22" fmla="*/ 0 h 1125011"/>
                <a:gd name="connsiteX23" fmla="*/ 388899 w 948130"/>
                <a:gd name="connsiteY23" fmla="*/ 57059 h 1125011"/>
                <a:gd name="connsiteX24" fmla="*/ 338465 w 948130"/>
                <a:gd name="connsiteY24" fmla="*/ 59912 h 1125011"/>
                <a:gd name="connsiteX25" fmla="*/ 302306 w 948130"/>
                <a:gd name="connsiteY25" fmla="*/ 113167 h 1125011"/>
                <a:gd name="connsiteX26" fmla="*/ 275662 w 948130"/>
                <a:gd name="connsiteY26" fmla="*/ 153108 h 1125011"/>
                <a:gd name="connsiteX27" fmla="*/ 258533 w 948130"/>
                <a:gd name="connsiteY27" fmla="*/ 170226 h 1125011"/>
                <a:gd name="connsiteX28" fmla="*/ 275662 w 948130"/>
                <a:gd name="connsiteY28" fmla="*/ 203510 h 1125011"/>
                <a:gd name="connsiteX29" fmla="*/ 275662 w 948130"/>
                <a:gd name="connsiteY29" fmla="*/ 203510 h 1125011"/>
                <a:gd name="connsiteX30" fmla="*/ 229986 w 948130"/>
                <a:gd name="connsiteY30" fmla="*/ 230137 h 1125011"/>
                <a:gd name="connsiteX31" fmla="*/ 219519 w 948130"/>
                <a:gd name="connsiteY31" fmla="*/ 215873 h 1125011"/>
                <a:gd name="connsiteX32" fmla="*/ 199536 w 948130"/>
                <a:gd name="connsiteY32" fmla="*/ 206363 h 1125011"/>
                <a:gd name="connsiteX33" fmla="*/ 166230 w 948130"/>
                <a:gd name="connsiteY33" fmla="*/ 226334 h 1125011"/>
                <a:gd name="connsiteX34" fmla="*/ 156715 w 948130"/>
                <a:gd name="connsiteY34" fmla="*/ 409873 h 1125011"/>
                <a:gd name="connsiteX35" fmla="*/ 206197 w 948130"/>
                <a:gd name="connsiteY35" fmla="*/ 416530 h 1125011"/>
                <a:gd name="connsiteX36" fmla="*/ 199536 w 948130"/>
                <a:gd name="connsiteY36" fmla="*/ 475490 h 1125011"/>
                <a:gd name="connsiteX37" fmla="*/ 199536 w 948130"/>
                <a:gd name="connsiteY37" fmla="*/ 475490 h 1125011"/>
                <a:gd name="connsiteX38" fmla="*/ 91132 w 948130"/>
                <a:gd name="connsiteY38" fmla="*/ 465030 h 1125011"/>
                <a:gd name="connsiteX39" fmla="*/ 77810 w 948130"/>
                <a:gd name="connsiteY39" fmla="*/ 491657 h 1125011"/>
                <a:gd name="connsiteX40" fmla="*/ 123705 w 948130"/>
                <a:gd name="connsiteY40" fmla="*/ 586975 h 1125011"/>
                <a:gd name="connsiteX41" fmla="*/ 121583 w 948130"/>
                <a:gd name="connsiteY41" fmla="*/ 655226 h 1125011"/>
                <a:gd name="connsiteX42" fmla="*/ 0 w 948130"/>
                <a:gd name="connsiteY42" fmla="*/ 737230 h 1125011"/>
                <a:gd name="connsiteX43" fmla="*/ 12589 w 948130"/>
                <a:gd name="connsiteY43" fmla="*/ 785219 h 1125011"/>
                <a:gd name="connsiteX44" fmla="*/ 131098 w 948130"/>
                <a:gd name="connsiteY44" fmla="*/ 841618 h 1125011"/>
                <a:gd name="connsiteX45" fmla="*/ 139586 w 948130"/>
                <a:gd name="connsiteY45" fmla="*/ 854641 h 1125011"/>
                <a:gd name="connsiteX46" fmla="*/ 172749 w 948130"/>
                <a:gd name="connsiteY46" fmla="*/ 874612 h 1125011"/>
                <a:gd name="connsiteX47" fmla="*/ 199831 w 948130"/>
                <a:gd name="connsiteY47" fmla="*/ 890778 h 1125011"/>
                <a:gd name="connsiteX48" fmla="*/ 232841 w 948130"/>
                <a:gd name="connsiteY48" fmla="*/ 898677 h 1125011"/>
                <a:gd name="connsiteX49" fmla="*/ 237675 w 948130"/>
                <a:gd name="connsiteY49" fmla="*/ 914262 h 1125011"/>
                <a:gd name="connsiteX50" fmla="*/ 285691 w 948130"/>
                <a:gd name="connsiteY50" fmla="*/ 883390 h 1125011"/>
                <a:gd name="connsiteX51" fmla="*/ 308529 w 948130"/>
                <a:gd name="connsiteY51" fmla="*/ 905043 h 1125011"/>
                <a:gd name="connsiteX52" fmla="*/ 284302 w 948130"/>
                <a:gd name="connsiteY52" fmla="*/ 952223 h 1125011"/>
                <a:gd name="connsiteX53" fmla="*/ 313068 w 948130"/>
                <a:gd name="connsiteY53" fmla="*/ 981121 h 1125011"/>
                <a:gd name="connsiteX54" fmla="*/ 352301 w 948130"/>
                <a:gd name="connsiteY54" fmla="*/ 1021063 h 1125011"/>
                <a:gd name="connsiteX55" fmla="*/ 390583 w 948130"/>
                <a:gd name="connsiteY55" fmla="*/ 1091435 h 1125011"/>
                <a:gd name="connsiteX56" fmla="*/ 443434 w 948130"/>
                <a:gd name="connsiteY56" fmla="*/ 1073878 h 1125011"/>
                <a:gd name="connsiteX57" fmla="*/ 458878 w 948130"/>
                <a:gd name="connsiteY57" fmla="*/ 1087631 h 1125011"/>
                <a:gd name="connsiteX58" fmla="*/ 474322 w 948130"/>
                <a:gd name="connsiteY58" fmla="*/ 1104749 h 1125011"/>
                <a:gd name="connsiteX59" fmla="*/ 520654 w 948130"/>
                <a:gd name="connsiteY59" fmla="*/ 1091435 h 1125011"/>
                <a:gd name="connsiteX60" fmla="*/ 505943 w 948130"/>
                <a:gd name="connsiteY60" fmla="*/ 1041324 h 1125011"/>
                <a:gd name="connsiteX61" fmla="*/ 609959 w 948130"/>
                <a:gd name="connsiteY61" fmla="*/ 997288 h 1125011"/>
                <a:gd name="connsiteX62" fmla="*/ 638725 w 948130"/>
                <a:gd name="connsiteY62" fmla="*/ 1034376 h 1125011"/>
                <a:gd name="connsiteX63" fmla="*/ 709579 w 948130"/>
                <a:gd name="connsiteY63" fmla="*/ 1044177 h 1125011"/>
                <a:gd name="connsiteX64" fmla="*/ 782851 w 948130"/>
                <a:gd name="connsiteY64" fmla="*/ 1117403 h 1125011"/>
                <a:gd name="connsiteX65" fmla="*/ 853267 w 948130"/>
                <a:gd name="connsiteY65" fmla="*/ 1125011 h 1125011"/>
                <a:gd name="connsiteX66" fmla="*/ 876105 w 948130"/>
                <a:gd name="connsiteY66" fmla="*/ 1034667 h 1125011"/>
                <a:gd name="connsiteX67" fmla="*/ 849461 w 948130"/>
                <a:gd name="connsiteY67" fmla="*/ 1025158 h 1125011"/>
                <a:gd name="connsiteX68" fmla="*/ 849461 w 948130"/>
                <a:gd name="connsiteY68" fmla="*/ 948128 h 1125011"/>
                <a:gd name="connsiteX69" fmla="*/ 899894 w 948130"/>
                <a:gd name="connsiteY69" fmla="*/ 948128 h 1125011"/>
                <a:gd name="connsiteX70" fmla="*/ 922732 w 948130"/>
                <a:gd name="connsiteY70" fmla="*/ 905334 h 1125011"/>
                <a:gd name="connsiteX71" fmla="*/ 878665 w 948130"/>
                <a:gd name="connsiteY71" fmla="*/ 841618 h 1125011"/>
                <a:gd name="connsiteX72" fmla="*/ 842800 w 948130"/>
                <a:gd name="connsiteY72" fmla="*/ 849297 h 1125011"/>
                <a:gd name="connsiteX73" fmla="*/ 829183 w 948130"/>
                <a:gd name="connsiteY73" fmla="*/ 819966 h 1125011"/>
                <a:gd name="connsiteX74" fmla="*/ 838699 w 948130"/>
                <a:gd name="connsiteY74" fmla="*/ 679731 h 1125011"/>
                <a:gd name="connsiteX75" fmla="*/ 824939 w 948130"/>
                <a:gd name="connsiteY75" fmla="*/ 655517 h 1125011"/>
                <a:gd name="connsiteX76" fmla="*/ 745739 w 948130"/>
                <a:gd name="connsiteY76" fmla="*/ 659321 h 1125011"/>
                <a:gd name="connsiteX77" fmla="*/ 747566 w 948130"/>
                <a:gd name="connsiteY77" fmla="*/ 627868 h 1125011"/>
                <a:gd name="connsiteX78" fmla="*/ 832038 w 948130"/>
                <a:gd name="connsiteY78" fmla="*/ 560568 h 1125011"/>
                <a:gd name="connsiteX79" fmla="*/ 845360 w 948130"/>
                <a:gd name="connsiteY79" fmla="*/ 526553 h 1125011"/>
                <a:gd name="connsiteX0" fmla="*/ 845360 w 948130"/>
                <a:gd name="connsiteY0" fmla="*/ 526553 h 1125011"/>
                <a:gd name="connsiteX1" fmla="*/ 939052 w 948130"/>
                <a:gd name="connsiteY1" fmla="*/ 522018 h 1125011"/>
                <a:gd name="connsiteX2" fmla="*/ 948130 w 948130"/>
                <a:gd name="connsiteY2" fmla="*/ 484489 h 1125011"/>
                <a:gd name="connsiteX3" fmla="*/ 892282 w 948130"/>
                <a:gd name="connsiteY3" fmla="*/ 453618 h 1125011"/>
                <a:gd name="connsiteX4" fmla="*/ 775238 w 948130"/>
                <a:gd name="connsiteY4" fmla="*/ 476441 h 1125011"/>
                <a:gd name="connsiteX5" fmla="*/ 755255 w 948130"/>
                <a:gd name="connsiteY5" fmla="*/ 443157 h 1125011"/>
                <a:gd name="connsiteX6" fmla="*/ 688645 w 948130"/>
                <a:gd name="connsiteY6" fmla="*/ 446010 h 1125011"/>
                <a:gd name="connsiteX7" fmla="*/ 605858 w 948130"/>
                <a:gd name="connsiteY7" fmla="*/ 423186 h 1125011"/>
                <a:gd name="connsiteX8" fmla="*/ 579214 w 948130"/>
                <a:gd name="connsiteY8" fmla="*/ 363275 h 1125011"/>
                <a:gd name="connsiteX9" fmla="*/ 644140 w 948130"/>
                <a:gd name="connsiteY9" fmla="*/ 328018 h 1125011"/>
                <a:gd name="connsiteX10" fmla="*/ 692889 w 948130"/>
                <a:gd name="connsiteY10" fmla="*/ 308047 h 1125011"/>
                <a:gd name="connsiteX11" fmla="*/ 708628 w 948130"/>
                <a:gd name="connsiteY11" fmla="*/ 206363 h 1125011"/>
                <a:gd name="connsiteX12" fmla="*/ 675323 w 948130"/>
                <a:gd name="connsiteY12" fmla="*/ 190196 h 1125011"/>
                <a:gd name="connsiteX13" fmla="*/ 678178 w 948130"/>
                <a:gd name="connsiteY13" fmla="*/ 156912 h 1125011"/>
                <a:gd name="connsiteX14" fmla="*/ 632502 w 948130"/>
                <a:gd name="connsiteY14" fmla="*/ 116971 h 1125011"/>
                <a:gd name="connsiteX15" fmla="*/ 624889 w 948130"/>
                <a:gd name="connsiteY15" fmla="*/ 116971 h 1125011"/>
                <a:gd name="connsiteX16" fmla="*/ 582069 w 948130"/>
                <a:gd name="connsiteY16" fmla="*/ 143598 h 1125011"/>
                <a:gd name="connsiteX17" fmla="*/ 568746 w 948130"/>
                <a:gd name="connsiteY17" fmla="*/ 133137 h 1125011"/>
                <a:gd name="connsiteX18" fmla="*/ 502136 w 948130"/>
                <a:gd name="connsiteY18" fmla="*/ 167373 h 1125011"/>
                <a:gd name="connsiteX19" fmla="*/ 431720 w 948130"/>
                <a:gd name="connsiteY19" fmla="*/ 123628 h 1125011"/>
                <a:gd name="connsiteX20" fmla="*/ 419349 w 948130"/>
                <a:gd name="connsiteY20" fmla="*/ 70373 h 1125011"/>
                <a:gd name="connsiteX21" fmla="*/ 442187 w 948130"/>
                <a:gd name="connsiteY21" fmla="*/ 23775 h 1125011"/>
                <a:gd name="connsiteX22" fmla="*/ 415543 w 948130"/>
                <a:gd name="connsiteY22" fmla="*/ 0 h 1125011"/>
                <a:gd name="connsiteX23" fmla="*/ 388899 w 948130"/>
                <a:gd name="connsiteY23" fmla="*/ 57059 h 1125011"/>
                <a:gd name="connsiteX24" fmla="*/ 338465 w 948130"/>
                <a:gd name="connsiteY24" fmla="*/ 59912 h 1125011"/>
                <a:gd name="connsiteX25" fmla="*/ 302306 w 948130"/>
                <a:gd name="connsiteY25" fmla="*/ 113167 h 1125011"/>
                <a:gd name="connsiteX26" fmla="*/ 275662 w 948130"/>
                <a:gd name="connsiteY26" fmla="*/ 153108 h 1125011"/>
                <a:gd name="connsiteX27" fmla="*/ 258533 w 948130"/>
                <a:gd name="connsiteY27" fmla="*/ 170226 h 1125011"/>
                <a:gd name="connsiteX28" fmla="*/ 275662 w 948130"/>
                <a:gd name="connsiteY28" fmla="*/ 203510 h 1125011"/>
                <a:gd name="connsiteX29" fmla="*/ 275662 w 948130"/>
                <a:gd name="connsiteY29" fmla="*/ 203510 h 1125011"/>
                <a:gd name="connsiteX30" fmla="*/ 229986 w 948130"/>
                <a:gd name="connsiteY30" fmla="*/ 230137 h 1125011"/>
                <a:gd name="connsiteX31" fmla="*/ 219519 w 948130"/>
                <a:gd name="connsiteY31" fmla="*/ 215873 h 1125011"/>
                <a:gd name="connsiteX32" fmla="*/ 199536 w 948130"/>
                <a:gd name="connsiteY32" fmla="*/ 206363 h 1125011"/>
                <a:gd name="connsiteX33" fmla="*/ 166230 w 948130"/>
                <a:gd name="connsiteY33" fmla="*/ 226334 h 1125011"/>
                <a:gd name="connsiteX34" fmla="*/ 156715 w 948130"/>
                <a:gd name="connsiteY34" fmla="*/ 409873 h 1125011"/>
                <a:gd name="connsiteX35" fmla="*/ 206197 w 948130"/>
                <a:gd name="connsiteY35" fmla="*/ 416530 h 1125011"/>
                <a:gd name="connsiteX36" fmla="*/ 199536 w 948130"/>
                <a:gd name="connsiteY36" fmla="*/ 475490 h 1125011"/>
                <a:gd name="connsiteX37" fmla="*/ 193170 w 948130"/>
                <a:gd name="connsiteY37" fmla="*/ 473368 h 1125011"/>
                <a:gd name="connsiteX38" fmla="*/ 91132 w 948130"/>
                <a:gd name="connsiteY38" fmla="*/ 465030 h 1125011"/>
                <a:gd name="connsiteX39" fmla="*/ 77810 w 948130"/>
                <a:gd name="connsiteY39" fmla="*/ 491657 h 1125011"/>
                <a:gd name="connsiteX40" fmla="*/ 123705 w 948130"/>
                <a:gd name="connsiteY40" fmla="*/ 586975 h 1125011"/>
                <a:gd name="connsiteX41" fmla="*/ 121583 w 948130"/>
                <a:gd name="connsiteY41" fmla="*/ 655226 h 1125011"/>
                <a:gd name="connsiteX42" fmla="*/ 0 w 948130"/>
                <a:gd name="connsiteY42" fmla="*/ 737230 h 1125011"/>
                <a:gd name="connsiteX43" fmla="*/ 12589 w 948130"/>
                <a:gd name="connsiteY43" fmla="*/ 785219 h 1125011"/>
                <a:gd name="connsiteX44" fmla="*/ 131098 w 948130"/>
                <a:gd name="connsiteY44" fmla="*/ 841618 h 1125011"/>
                <a:gd name="connsiteX45" fmla="*/ 139586 w 948130"/>
                <a:gd name="connsiteY45" fmla="*/ 854641 h 1125011"/>
                <a:gd name="connsiteX46" fmla="*/ 172749 w 948130"/>
                <a:gd name="connsiteY46" fmla="*/ 874612 h 1125011"/>
                <a:gd name="connsiteX47" fmla="*/ 199831 w 948130"/>
                <a:gd name="connsiteY47" fmla="*/ 890778 h 1125011"/>
                <a:gd name="connsiteX48" fmla="*/ 232841 w 948130"/>
                <a:gd name="connsiteY48" fmla="*/ 898677 h 1125011"/>
                <a:gd name="connsiteX49" fmla="*/ 237675 w 948130"/>
                <a:gd name="connsiteY49" fmla="*/ 914262 h 1125011"/>
                <a:gd name="connsiteX50" fmla="*/ 285691 w 948130"/>
                <a:gd name="connsiteY50" fmla="*/ 883390 h 1125011"/>
                <a:gd name="connsiteX51" fmla="*/ 308529 w 948130"/>
                <a:gd name="connsiteY51" fmla="*/ 905043 h 1125011"/>
                <a:gd name="connsiteX52" fmla="*/ 284302 w 948130"/>
                <a:gd name="connsiteY52" fmla="*/ 952223 h 1125011"/>
                <a:gd name="connsiteX53" fmla="*/ 313068 w 948130"/>
                <a:gd name="connsiteY53" fmla="*/ 981121 h 1125011"/>
                <a:gd name="connsiteX54" fmla="*/ 352301 w 948130"/>
                <a:gd name="connsiteY54" fmla="*/ 1021063 h 1125011"/>
                <a:gd name="connsiteX55" fmla="*/ 390583 w 948130"/>
                <a:gd name="connsiteY55" fmla="*/ 1091435 h 1125011"/>
                <a:gd name="connsiteX56" fmla="*/ 443434 w 948130"/>
                <a:gd name="connsiteY56" fmla="*/ 1073878 h 1125011"/>
                <a:gd name="connsiteX57" fmla="*/ 458878 w 948130"/>
                <a:gd name="connsiteY57" fmla="*/ 1087631 h 1125011"/>
                <a:gd name="connsiteX58" fmla="*/ 474322 w 948130"/>
                <a:gd name="connsiteY58" fmla="*/ 1104749 h 1125011"/>
                <a:gd name="connsiteX59" fmla="*/ 520654 w 948130"/>
                <a:gd name="connsiteY59" fmla="*/ 1091435 h 1125011"/>
                <a:gd name="connsiteX60" fmla="*/ 505943 w 948130"/>
                <a:gd name="connsiteY60" fmla="*/ 1041324 h 1125011"/>
                <a:gd name="connsiteX61" fmla="*/ 609959 w 948130"/>
                <a:gd name="connsiteY61" fmla="*/ 997288 h 1125011"/>
                <a:gd name="connsiteX62" fmla="*/ 638725 w 948130"/>
                <a:gd name="connsiteY62" fmla="*/ 1034376 h 1125011"/>
                <a:gd name="connsiteX63" fmla="*/ 709579 w 948130"/>
                <a:gd name="connsiteY63" fmla="*/ 1044177 h 1125011"/>
                <a:gd name="connsiteX64" fmla="*/ 782851 w 948130"/>
                <a:gd name="connsiteY64" fmla="*/ 1117403 h 1125011"/>
                <a:gd name="connsiteX65" fmla="*/ 853267 w 948130"/>
                <a:gd name="connsiteY65" fmla="*/ 1125011 h 1125011"/>
                <a:gd name="connsiteX66" fmla="*/ 876105 w 948130"/>
                <a:gd name="connsiteY66" fmla="*/ 1034667 h 1125011"/>
                <a:gd name="connsiteX67" fmla="*/ 849461 w 948130"/>
                <a:gd name="connsiteY67" fmla="*/ 1025158 h 1125011"/>
                <a:gd name="connsiteX68" fmla="*/ 849461 w 948130"/>
                <a:gd name="connsiteY68" fmla="*/ 948128 h 1125011"/>
                <a:gd name="connsiteX69" fmla="*/ 899894 w 948130"/>
                <a:gd name="connsiteY69" fmla="*/ 948128 h 1125011"/>
                <a:gd name="connsiteX70" fmla="*/ 922732 w 948130"/>
                <a:gd name="connsiteY70" fmla="*/ 905334 h 1125011"/>
                <a:gd name="connsiteX71" fmla="*/ 878665 w 948130"/>
                <a:gd name="connsiteY71" fmla="*/ 841618 h 1125011"/>
                <a:gd name="connsiteX72" fmla="*/ 842800 w 948130"/>
                <a:gd name="connsiteY72" fmla="*/ 849297 h 1125011"/>
                <a:gd name="connsiteX73" fmla="*/ 829183 w 948130"/>
                <a:gd name="connsiteY73" fmla="*/ 819966 h 1125011"/>
                <a:gd name="connsiteX74" fmla="*/ 838699 w 948130"/>
                <a:gd name="connsiteY74" fmla="*/ 679731 h 1125011"/>
                <a:gd name="connsiteX75" fmla="*/ 824939 w 948130"/>
                <a:gd name="connsiteY75" fmla="*/ 655517 h 1125011"/>
                <a:gd name="connsiteX76" fmla="*/ 745739 w 948130"/>
                <a:gd name="connsiteY76" fmla="*/ 659321 h 1125011"/>
                <a:gd name="connsiteX77" fmla="*/ 747566 w 948130"/>
                <a:gd name="connsiteY77" fmla="*/ 627868 h 1125011"/>
                <a:gd name="connsiteX78" fmla="*/ 832038 w 948130"/>
                <a:gd name="connsiteY78" fmla="*/ 560568 h 1125011"/>
                <a:gd name="connsiteX79" fmla="*/ 845360 w 948130"/>
                <a:gd name="connsiteY79" fmla="*/ 526553 h 1125011"/>
                <a:gd name="connsiteX0" fmla="*/ 845360 w 948130"/>
                <a:gd name="connsiteY0" fmla="*/ 526553 h 1125011"/>
                <a:gd name="connsiteX1" fmla="*/ 939052 w 948130"/>
                <a:gd name="connsiteY1" fmla="*/ 522018 h 1125011"/>
                <a:gd name="connsiteX2" fmla="*/ 948130 w 948130"/>
                <a:gd name="connsiteY2" fmla="*/ 484489 h 1125011"/>
                <a:gd name="connsiteX3" fmla="*/ 892282 w 948130"/>
                <a:gd name="connsiteY3" fmla="*/ 453618 h 1125011"/>
                <a:gd name="connsiteX4" fmla="*/ 775238 w 948130"/>
                <a:gd name="connsiteY4" fmla="*/ 476441 h 1125011"/>
                <a:gd name="connsiteX5" fmla="*/ 755255 w 948130"/>
                <a:gd name="connsiteY5" fmla="*/ 443157 h 1125011"/>
                <a:gd name="connsiteX6" fmla="*/ 688645 w 948130"/>
                <a:gd name="connsiteY6" fmla="*/ 446010 h 1125011"/>
                <a:gd name="connsiteX7" fmla="*/ 605858 w 948130"/>
                <a:gd name="connsiteY7" fmla="*/ 423186 h 1125011"/>
                <a:gd name="connsiteX8" fmla="*/ 579214 w 948130"/>
                <a:gd name="connsiteY8" fmla="*/ 363275 h 1125011"/>
                <a:gd name="connsiteX9" fmla="*/ 644140 w 948130"/>
                <a:gd name="connsiteY9" fmla="*/ 328018 h 1125011"/>
                <a:gd name="connsiteX10" fmla="*/ 692889 w 948130"/>
                <a:gd name="connsiteY10" fmla="*/ 308047 h 1125011"/>
                <a:gd name="connsiteX11" fmla="*/ 708628 w 948130"/>
                <a:gd name="connsiteY11" fmla="*/ 206363 h 1125011"/>
                <a:gd name="connsiteX12" fmla="*/ 675323 w 948130"/>
                <a:gd name="connsiteY12" fmla="*/ 190196 h 1125011"/>
                <a:gd name="connsiteX13" fmla="*/ 678178 w 948130"/>
                <a:gd name="connsiteY13" fmla="*/ 156912 h 1125011"/>
                <a:gd name="connsiteX14" fmla="*/ 632502 w 948130"/>
                <a:gd name="connsiteY14" fmla="*/ 116971 h 1125011"/>
                <a:gd name="connsiteX15" fmla="*/ 624889 w 948130"/>
                <a:gd name="connsiteY15" fmla="*/ 116971 h 1125011"/>
                <a:gd name="connsiteX16" fmla="*/ 582069 w 948130"/>
                <a:gd name="connsiteY16" fmla="*/ 143598 h 1125011"/>
                <a:gd name="connsiteX17" fmla="*/ 568746 w 948130"/>
                <a:gd name="connsiteY17" fmla="*/ 133137 h 1125011"/>
                <a:gd name="connsiteX18" fmla="*/ 502136 w 948130"/>
                <a:gd name="connsiteY18" fmla="*/ 167373 h 1125011"/>
                <a:gd name="connsiteX19" fmla="*/ 431720 w 948130"/>
                <a:gd name="connsiteY19" fmla="*/ 123628 h 1125011"/>
                <a:gd name="connsiteX20" fmla="*/ 419349 w 948130"/>
                <a:gd name="connsiteY20" fmla="*/ 70373 h 1125011"/>
                <a:gd name="connsiteX21" fmla="*/ 442187 w 948130"/>
                <a:gd name="connsiteY21" fmla="*/ 23775 h 1125011"/>
                <a:gd name="connsiteX22" fmla="*/ 415543 w 948130"/>
                <a:gd name="connsiteY22" fmla="*/ 0 h 1125011"/>
                <a:gd name="connsiteX23" fmla="*/ 388899 w 948130"/>
                <a:gd name="connsiteY23" fmla="*/ 57059 h 1125011"/>
                <a:gd name="connsiteX24" fmla="*/ 338465 w 948130"/>
                <a:gd name="connsiteY24" fmla="*/ 59912 h 1125011"/>
                <a:gd name="connsiteX25" fmla="*/ 302306 w 948130"/>
                <a:gd name="connsiteY25" fmla="*/ 113167 h 1125011"/>
                <a:gd name="connsiteX26" fmla="*/ 275662 w 948130"/>
                <a:gd name="connsiteY26" fmla="*/ 153108 h 1125011"/>
                <a:gd name="connsiteX27" fmla="*/ 258533 w 948130"/>
                <a:gd name="connsiteY27" fmla="*/ 170226 h 1125011"/>
                <a:gd name="connsiteX28" fmla="*/ 275662 w 948130"/>
                <a:gd name="connsiteY28" fmla="*/ 203510 h 1125011"/>
                <a:gd name="connsiteX29" fmla="*/ 275662 w 948130"/>
                <a:gd name="connsiteY29" fmla="*/ 203510 h 1125011"/>
                <a:gd name="connsiteX30" fmla="*/ 229986 w 948130"/>
                <a:gd name="connsiteY30" fmla="*/ 230137 h 1125011"/>
                <a:gd name="connsiteX31" fmla="*/ 219519 w 948130"/>
                <a:gd name="connsiteY31" fmla="*/ 215873 h 1125011"/>
                <a:gd name="connsiteX32" fmla="*/ 199536 w 948130"/>
                <a:gd name="connsiteY32" fmla="*/ 206363 h 1125011"/>
                <a:gd name="connsiteX33" fmla="*/ 166230 w 948130"/>
                <a:gd name="connsiteY33" fmla="*/ 226334 h 1125011"/>
                <a:gd name="connsiteX34" fmla="*/ 148227 w 948130"/>
                <a:gd name="connsiteY34" fmla="*/ 409873 h 1125011"/>
                <a:gd name="connsiteX35" fmla="*/ 206197 w 948130"/>
                <a:gd name="connsiteY35" fmla="*/ 416530 h 1125011"/>
                <a:gd name="connsiteX36" fmla="*/ 199536 w 948130"/>
                <a:gd name="connsiteY36" fmla="*/ 475490 h 1125011"/>
                <a:gd name="connsiteX37" fmla="*/ 193170 w 948130"/>
                <a:gd name="connsiteY37" fmla="*/ 473368 h 1125011"/>
                <a:gd name="connsiteX38" fmla="*/ 91132 w 948130"/>
                <a:gd name="connsiteY38" fmla="*/ 465030 h 1125011"/>
                <a:gd name="connsiteX39" fmla="*/ 77810 w 948130"/>
                <a:gd name="connsiteY39" fmla="*/ 491657 h 1125011"/>
                <a:gd name="connsiteX40" fmla="*/ 123705 w 948130"/>
                <a:gd name="connsiteY40" fmla="*/ 586975 h 1125011"/>
                <a:gd name="connsiteX41" fmla="*/ 121583 w 948130"/>
                <a:gd name="connsiteY41" fmla="*/ 655226 h 1125011"/>
                <a:gd name="connsiteX42" fmla="*/ 0 w 948130"/>
                <a:gd name="connsiteY42" fmla="*/ 737230 h 1125011"/>
                <a:gd name="connsiteX43" fmla="*/ 12589 w 948130"/>
                <a:gd name="connsiteY43" fmla="*/ 785219 h 1125011"/>
                <a:gd name="connsiteX44" fmla="*/ 131098 w 948130"/>
                <a:gd name="connsiteY44" fmla="*/ 841618 h 1125011"/>
                <a:gd name="connsiteX45" fmla="*/ 139586 w 948130"/>
                <a:gd name="connsiteY45" fmla="*/ 854641 h 1125011"/>
                <a:gd name="connsiteX46" fmla="*/ 172749 w 948130"/>
                <a:gd name="connsiteY46" fmla="*/ 874612 h 1125011"/>
                <a:gd name="connsiteX47" fmla="*/ 199831 w 948130"/>
                <a:gd name="connsiteY47" fmla="*/ 890778 h 1125011"/>
                <a:gd name="connsiteX48" fmla="*/ 232841 w 948130"/>
                <a:gd name="connsiteY48" fmla="*/ 898677 h 1125011"/>
                <a:gd name="connsiteX49" fmla="*/ 237675 w 948130"/>
                <a:gd name="connsiteY49" fmla="*/ 914262 h 1125011"/>
                <a:gd name="connsiteX50" fmla="*/ 285691 w 948130"/>
                <a:gd name="connsiteY50" fmla="*/ 883390 h 1125011"/>
                <a:gd name="connsiteX51" fmla="*/ 308529 w 948130"/>
                <a:gd name="connsiteY51" fmla="*/ 905043 h 1125011"/>
                <a:gd name="connsiteX52" fmla="*/ 284302 w 948130"/>
                <a:gd name="connsiteY52" fmla="*/ 952223 h 1125011"/>
                <a:gd name="connsiteX53" fmla="*/ 313068 w 948130"/>
                <a:gd name="connsiteY53" fmla="*/ 981121 h 1125011"/>
                <a:gd name="connsiteX54" fmla="*/ 352301 w 948130"/>
                <a:gd name="connsiteY54" fmla="*/ 1021063 h 1125011"/>
                <a:gd name="connsiteX55" fmla="*/ 390583 w 948130"/>
                <a:gd name="connsiteY55" fmla="*/ 1091435 h 1125011"/>
                <a:gd name="connsiteX56" fmla="*/ 443434 w 948130"/>
                <a:gd name="connsiteY56" fmla="*/ 1073878 h 1125011"/>
                <a:gd name="connsiteX57" fmla="*/ 458878 w 948130"/>
                <a:gd name="connsiteY57" fmla="*/ 1087631 h 1125011"/>
                <a:gd name="connsiteX58" fmla="*/ 474322 w 948130"/>
                <a:gd name="connsiteY58" fmla="*/ 1104749 h 1125011"/>
                <a:gd name="connsiteX59" fmla="*/ 520654 w 948130"/>
                <a:gd name="connsiteY59" fmla="*/ 1091435 h 1125011"/>
                <a:gd name="connsiteX60" fmla="*/ 505943 w 948130"/>
                <a:gd name="connsiteY60" fmla="*/ 1041324 h 1125011"/>
                <a:gd name="connsiteX61" fmla="*/ 609959 w 948130"/>
                <a:gd name="connsiteY61" fmla="*/ 997288 h 1125011"/>
                <a:gd name="connsiteX62" fmla="*/ 638725 w 948130"/>
                <a:gd name="connsiteY62" fmla="*/ 1034376 h 1125011"/>
                <a:gd name="connsiteX63" fmla="*/ 709579 w 948130"/>
                <a:gd name="connsiteY63" fmla="*/ 1044177 h 1125011"/>
                <a:gd name="connsiteX64" fmla="*/ 782851 w 948130"/>
                <a:gd name="connsiteY64" fmla="*/ 1117403 h 1125011"/>
                <a:gd name="connsiteX65" fmla="*/ 853267 w 948130"/>
                <a:gd name="connsiteY65" fmla="*/ 1125011 h 1125011"/>
                <a:gd name="connsiteX66" fmla="*/ 876105 w 948130"/>
                <a:gd name="connsiteY66" fmla="*/ 1034667 h 1125011"/>
                <a:gd name="connsiteX67" fmla="*/ 849461 w 948130"/>
                <a:gd name="connsiteY67" fmla="*/ 1025158 h 1125011"/>
                <a:gd name="connsiteX68" fmla="*/ 849461 w 948130"/>
                <a:gd name="connsiteY68" fmla="*/ 948128 h 1125011"/>
                <a:gd name="connsiteX69" fmla="*/ 899894 w 948130"/>
                <a:gd name="connsiteY69" fmla="*/ 948128 h 1125011"/>
                <a:gd name="connsiteX70" fmla="*/ 922732 w 948130"/>
                <a:gd name="connsiteY70" fmla="*/ 905334 h 1125011"/>
                <a:gd name="connsiteX71" fmla="*/ 878665 w 948130"/>
                <a:gd name="connsiteY71" fmla="*/ 841618 h 1125011"/>
                <a:gd name="connsiteX72" fmla="*/ 842800 w 948130"/>
                <a:gd name="connsiteY72" fmla="*/ 849297 h 1125011"/>
                <a:gd name="connsiteX73" fmla="*/ 829183 w 948130"/>
                <a:gd name="connsiteY73" fmla="*/ 819966 h 1125011"/>
                <a:gd name="connsiteX74" fmla="*/ 838699 w 948130"/>
                <a:gd name="connsiteY74" fmla="*/ 679731 h 1125011"/>
                <a:gd name="connsiteX75" fmla="*/ 824939 w 948130"/>
                <a:gd name="connsiteY75" fmla="*/ 655517 h 1125011"/>
                <a:gd name="connsiteX76" fmla="*/ 745739 w 948130"/>
                <a:gd name="connsiteY76" fmla="*/ 659321 h 1125011"/>
                <a:gd name="connsiteX77" fmla="*/ 747566 w 948130"/>
                <a:gd name="connsiteY77" fmla="*/ 627868 h 1125011"/>
                <a:gd name="connsiteX78" fmla="*/ 832038 w 948130"/>
                <a:gd name="connsiteY78" fmla="*/ 560568 h 1125011"/>
                <a:gd name="connsiteX79" fmla="*/ 845360 w 948130"/>
                <a:gd name="connsiteY79" fmla="*/ 526553 h 1125011"/>
                <a:gd name="connsiteX0" fmla="*/ 845360 w 948130"/>
                <a:gd name="connsiteY0" fmla="*/ 526553 h 1125011"/>
                <a:gd name="connsiteX1" fmla="*/ 939052 w 948130"/>
                <a:gd name="connsiteY1" fmla="*/ 522018 h 1125011"/>
                <a:gd name="connsiteX2" fmla="*/ 948130 w 948130"/>
                <a:gd name="connsiteY2" fmla="*/ 484489 h 1125011"/>
                <a:gd name="connsiteX3" fmla="*/ 892282 w 948130"/>
                <a:gd name="connsiteY3" fmla="*/ 453618 h 1125011"/>
                <a:gd name="connsiteX4" fmla="*/ 775238 w 948130"/>
                <a:gd name="connsiteY4" fmla="*/ 476441 h 1125011"/>
                <a:gd name="connsiteX5" fmla="*/ 755255 w 948130"/>
                <a:gd name="connsiteY5" fmla="*/ 443157 h 1125011"/>
                <a:gd name="connsiteX6" fmla="*/ 688645 w 948130"/>
                <a:gd name="connsiteY6" fmla="*/ 446010 h 1125011"/>
                <a:gd name="connsiteX7" fmla="*/ 605858 w 948130"/>
                <a:gd name="connsiteY7" fmla="*/ 423186 h 1125011"/>
                <a:gd name="connsiteX8" fmla="*/ 579214 w 948130"/>
                <a:gd name="connsiteY8" fmla="*/ 363275 h 1125011"/>
                <a:gd name="connsiteX9" fmla="*/ 644140 w 948130"/>
                <a:gd name="connsiteY9" fmla="*/ 328018 h 1125011"/>
                <a:gd name="connsiteX10" fmla="*/ 692889 w 948130"/>
                <a:gd name="connsiteY10" fmla="*/ 308047 h 1125011"/>
                <a:gd name="connsiteX11" fmla="*/ 708628 w 948130"/>
                <a:gd name="connsiteY11" fmla="*/ 206363 h 1125011"/>
                <a:gd name="connsiteX12" fmla="*/ 675323 w 948130"/>
                <a:gd name="connsiteY12" fmla="*/ 190196 h 1125011"/>
                <a:gd name="connsiteX13" fmla="*/ 678178 w 948130"/>
                <a:gd name="connsiteY13" fmla="*/ 156912 h 1125011"/>
                <a:gd name="connsiteX14" fmla="*/ 632502 w 948130"/>
                <a:gd name="connsiteY14" fmla="*/ 116971 h 1125011"/>
                <a:gd name="connsiteX15" fmla="*/ 624889 w 948130"/>
                <a:gd name="connsiteY15" fmla="*/ 116971 h 1125011"/>
                <a:gd name="connsiteX16" fmla="*/ 582069 w 948130"/>
                <a:gd name="connsiteY16" fmla="*/ 143598 h 1125011"/>
                <a:gd name="connsiteX17" fmla="*/ 568746 w 948130"/>
                <a:gd name="connsiteY17" fmla="*/ 133137 h 1125011"/>
                <a:gd name="connsiteX18" fmla="*/ 502136 w 948130"/>
                <a:gd name="connsiteY18" fmla="*/ 167373 h 1125011"/>
                <a:gd name="connsiteX19" fmla="*/ 431720 w 948130"/>
                <a:gd name="connsiteY19" fmla="*/ 123628 h 1125011"/>
                <a:gd name="connsiteX20" fmla="*/ 419349 w 948130"/>
                <a:gd name="connsiteY20" fmla="*/ 70373 h 1125011"/>
                <a:gd name="connsiteX21" fmla="*/ 442187 w 948130"/>
                <a:gd name="connsiteY21" fmla="*/ 23775 h 1125011"/>
                <a:gd name="connsiteX22" fmla="*/ 415543 w 948130"/>
                <a:gd name="connsiteY22" fmla="*/ 0 h 1125011"/>
                <a:gd name="connsiteX23" fmla="*/ 388899 w 948130"/>
                <a:gd name="connsiteY23" fmla="*/ 57059 h 1125011"/>
                <a:gd name="connsiteX24" fmla="*/ 338465 w 948130"/>
                <a:gd name="connsiteY24" fmla="*/ 59912 h 1125011"/>
                <a:gd name="connsiteX25" fmla="*/ 302306 w 948130"/>
                <a:gd name="connsiteY25" fmla="*/ 113167 h 1125011"/>
                <a:gd name="connsiteX26" fmla="*/ 275662 w 948130"/>
                <a:gd name="connsiteY26" fmla="*/ 153108 h 1125011"/>
                <a:gd name="connsiteX27" fmla="*/ 258533 w 948130"/>
                <a:gd name="connsiteY27" fmla="*/ 170226 h 1125011"/>
                <a:gd name="connsiteX28" fmla="*/ 275662 w 948130"/>
                <a:gd name="connsiteY28" fmla="*/ 203510 h 1125011"/>
                <a:gd name="connsiteX29" fmla="*/ 275662 w 948130"/>
                <a:gd name="connsiteY29" fmla="*/ 203510 h 1125011"/>
                <a:gd name="connsiteX30" fmla="*/ 229986 w 948130"/>
                <a:gd name="connsiteY30" fmla="*/ 230137 h 1125011"/>
                <a:gd name="connsiteX31" fmla="*/ 219519 w 948130"/>
                <a:gd name="connsiteY31" fmla="*/ 215873 h 1125011"/>
                <a:gd name="connsiteX32" fmla="*/ 199536 w 948130"/>
                <a:gd name="connsiteY32" fmla="*/ 206363 h 1125011"/>
                <a:gd name="connsiteX33" fmla="*/ 166230 w 948130"/>
                <a:gd name="connsiteY33" fmla="*/ 226334 h 1125011"/>
                <a:gd name="connsiteX34" fmla="*/ 148227 w 948130"/>
                <a:gd name="connsiteY34" fmla="*/ 409873 h 1125011"/>
                <a:gd name="connsiteX35" fmla="*/ 199831 w 948130"/>
                <a:gd name="connsiteY35" fmla="*/ 414408 h 1125011"/>
                <a:gd name="connsiteX36" fmla="*/ 199536 w 948130"/>
                <a:gd name="connsiteY36" fmla="*/ 475490 h 1125011"/>
                <a:gd name="connsiteX37" fmla="*/ 193170 w 948130"/>
                <a:gd name="connsiteY37" fmla="*/ 473368 h 1125011"/>
                <a:gd name="connsiteX38" fmla="*/ 91132 w 948130"/>
                <a:gd name="connsiteY38" fmla="*/ 465030 h 1125011"/>
                <a:gd name="connsiteX39" fmla="*/ 77810 w 948130"/>
                <a:gd name="connsiteY39" fmla="*/ 491657 h 1125011"/>
                <a:gd name="connsiteX40" fmla="*/ 123705 w 948130"/>
                <a:gd name="connsiteY40" fmla="*/ 586975 h 1125011"/>
                <a:gd name="connsiteX41" fmla="*/ 121583 w 948130"/>
                <a:gd name="connsiteY41" fmla="*/ 655226 h 1125011"/>
                <a:gd name="connsiteX42" fmla="*/ 0 w 948130"/>
                <a:gd name="connsiteY42" fmla="*/ 737230 h 1125011"/>
                <a:gd name="connsiteX43" fmla="*/ 12589 w 948130"/>
                <a:gd name="connsiteY43" fmla="*/ 785219 h 1125011"/>
                <a:gd name="connsiteX44" fmla="*/ 131098 w 948130"/>
                <a:gd name="connsiteY44" fmla="*/ 841618 h 1125011"/>
                <a:gd name="connsiteX45" fmla="*/ 139586 w 948130"/>
                <a:gd name="connsiteY45" fmla="*/ 854641 h 1125011"/>
                <a:gd name="connsiteX46" fmla="*/ 172749 w 948130"/>
                <a:gd name="connsiteY46" fmla="*/ 874612 h 1125011"/>
                <a:gd name="connsiteX47" fmla="*/ 199831 w 948130"/>
                <a:gd name="connsiteY47" fmla="*/ 890778 h 1125011"/>
                <a:gd name="connsiteX48" fmla="*/ 232841 w 948130"/>
                <a:gd name="connsiteY48" fmla="*/ 898677 h 1125011"/>
                <a:gd name="connsiteX49" fmla="*/ 237675 w 948130"/>
                <a:gd name="connsiteY49" fmla="*/ 914262 h 1125011"/>
                <a:gd name="connsiteX50" fmla="*/ 285691 w 948130"/>
                <a:gd name="connsiteY50" fmla="*/ 883390 h 1125011"/>
                <a:gd name="connsiteX51" fmla="*/ 308529 w 948130"/>
                <a:gd name="connsiteY51" fmla="*/ 905043 h 1125011"/>
                <a:gd name="connsiteX52" fmla="*/ 284302 w 948130"/>
                <a:gd name="connsiteY52" fmla="*/ 952223 h 1125011"/>
                <a:gd name="connsiteX53" fmla="*/ 313068 w 948130"/>
                <a:gd name="connsiteY53" fmla="*/ 981121 h 1125011"/>
                <a:gd name="connsiteX54" fmla="*/ 352301 w 948130"/>
                <a:gd name="connsiteY54" fmla="*/ 1021063 h 1125011"/>
                <a:gd name="connsiteX55" fmla="*/ 390583 w 948130"/>
                <a:gd name="connsiteY55" fmla="*/ 1091435 h 1125011"/>
                <a:gd name="connsiteX56" fmla="*/ 443434 w 948130"/>
                <a:gd name="connsiteY56" fmla="*/ 1073878 h 1125011"/>
                <a:gd name="connsiteX57" fmla="*/ 458878 w 948130"/>
                <a:gd name="connsiteY57" fmla="*/ 1087631 h 1125011"/>
                <a:gd name="connsiteX58" fmla="*/ 474322 w 948130"/>
                <a:gd name="connsiteY58" fmla="*/ 1104749 h 1125011"/>
                <a:gd name="connsiteX59" fmla="*/ 520654 w 948130"/>
                <a:gd name="connsiteY59" fmla="*/ 1091435 h 1125011"/>
                <a:gd name="connsiteX60" fmla="*/ 505943 w 948130"/>
                <a:gd name="connsiteY60" fmla="*/ 1041324 h 1125011"/>
                <a:gd name="connsiteX61" fmla="*/ 609959 w 948130"/>
                <a:gd name="connsiteY61" fmla="*/ 997288 h 1125011"/>
                <a:gd name="connsiteX62" fmla="*/ 638725 w 948130"/>
                <a:gd name="connsiteY62" fmla="*/ 1034376 h 1125011"/>
                <a:gd name="connsiteX63" fmla="*/ 709579 w 948130"/>
                <a:gd name="connsiteY63" fmla="*/ 1044177 h 1125011"/>
                <a:gd name="connsiteX64" fmla="*/ 782851 w 948130"/>
                <a:gd name="connsiteY64" fmla="*/ 1117403 h 1125011"/>
                <a:gd name="connsiteX65" fmla="*/ 853267 w 948130"/>
                <a:gd name="connsiteY65" fmla="*/ 1125011 h 1125011"/>
                <a:gd name="connsiteX66" fmla="*/ 876105 w 948130"/>
                <a:gd name="connsiteY66" fmla="*/ 1034667 h 1125011"/>
                <a:gd name="connsiteX67" fmla="*/ 849461 w 948130"/>
                <a:gd name="connsiteY67" fmla="*/ 1025158 h 1125011"/>
                <a:gd name="connsiteX68" fmla="*/ 849461 w 948130"/>
                <a:gd name="connsiteY68" fmla="*/ 948128 h 1125011"/>
                <a:gd name="connsiteX69" fmla="*/ 899894 w 948130"/>
                <a:gd name="connsiteY69" fmla="*/ 948128 h 1125011"/>
                <a:gd name="connsiteX70" fmla="*/ 922732 w 948130"/>
                <a:gd name="connsiteY70" fmla="*/ 905334 h 1125011"/>
                <a:gd name="connsiteX71" fmla="*/ 878665 w 948130"/>
                <a:gd name="connsiteY71" fmla="*/ 841618 h 1125011"/>
                <a:gd name="connsiteX72" fmla="*/ 842800 w 948130"/>
                <a:gd name="connsiteY72" fmla="*/ 849297 h 1125011"/>
                <a:gd name="connsiteX73" fmla="*/ 829183 w 948130"/>
                <a:gd name="connsiteY73" fmla="*/ 819966 h 1125011"/>
                <a:gd name="connsiteX74" fmla="*/ 838699 w 948130"/>
                <a:gd name="connsiteY74" fmla="*/ 679731 h 1125011"/>
                <a:gd name="connsiteX75" fmla="*/ 824939 w 948130"/>
                <a:gd name="connsiteY75" fmla="*/ 655517 h 1125011"/>
                <a:gd name="connsiteX76" fmla="*/ 745739 w 948130"/>
                <a:gd name="connsiteY76" fmla="*/ 659321 h 1125011"/>
                <a:gd name="connsiteX77" fmla="*/ 747566 w 948130"/>
                <a:gd name="connsiteY77" fmla="*/ 627868 h 1125011"/>
                <a:gd name="connsiteX78" fmla="*/ 832038 w 948130"/>
                <a:gd name="connsiteY78" fmla="*/ 560568 h 1125011"/>
                <a:gd name="connsiteX79" fmla="*/ 845360 w 948130"/>
                <a:gd name="connsiteY79" fmla="*/ 526553 h 1125011"/>
                <a:gd name="connsiteX0" fmla="*/ 845360 w 948130"/>
                <a:gd name="connsiteY0" fmla="*/ 526553 h 1125011"/>
                <a:gd name="connsiteX1" fmla="*/ 939052 w 948130"/>
                <a:gd name="connsiteY1" fmla="*/ 522018 h 1125011"/>
                <a:gd name="connsiteX2" fmla="*/ 948130 w 948130"/>
                <a:gd name="connsiteY2" fmla="*/ 484489 h 1125011"/>
                <a:gd name="connsiteX3" fmla="*/ 892282 w 948130"/>
                <a:gd name="connsiteY3" fmla="*/ 453618 h 1125011"/>
                <a:gd name="connsiteX4" fmla="*/ 775238 w 948130"/>
                <a:gd name="connsiteY4" fmla="*/ 476441 h 1125011"/>
                <a:gd name="connsiteX5" fmla="*/ 755255 w 948130"/>
                <a:gd name="connsiteY5" fmla="*/ 443157 h 1125011"/>
                <a:gd name="connsiteX6" fmla="*/ 688645 w 948130"/>
                <a:gd name="connsiteY6" fmla="*/ 446010 h 1125011"/>
                <a:gd name="connsiteX7" fmla="*/ 605858 w 948130"/>
                <a:gd name="connsiteY7" fmla="*/ 423186 h 1125011"/>
                <a:gd name="connsiteX8" fmla="*/ 579214 w 948130"/>
                <a:gd name="connsiteY8" fmla="*/ 363275 h 1125011"/>
                <a:gd name="connsiteX9" fmla="*/ 644140 w 948130"/>
                <a:gd name="connsiteY9" fmla="*/ 328018 h 1125011"/>
                <a:gd name="connsiteX10" fmla="*/ 692889 w 948130"/>
                <a:gd name="connsiteY10" fmla="*/ 308047 h 1125011"/>
                <a:gd name="connsiteX11" fmla="*/ 708628 w 948130"/>
                <a:gd name="connsiteY11" fmla="*/ 206363 h 1125011"/>
                <a:gd name="connsiteX12" fmla="*/ 675323 w 948130"/>
                <a:gd name="connsiteY12" fmla="*/ 190196 h 1125011"/>
                <a:gd name="connsiteX13" fmla="*/ 678178 w 948130"/>
                <a:gd name="connsiteY13" fmla="*/ 156912 h 1125011"/>
                <a:gd name="connsiteX14" fmla="*/ 632502 w 948130"/>
                <a:gd name="connsiteY14" fmla="*/ 116971 h 1125011"/>
                <a:gd name="connsiteX15" fmla="*/ 624889 w 948130"/>
                <a:gd name="connsiteY15" fmla="*/ 116971 h 1125011"/>
                <a:gd name="connsiteX16" fmla="*/ 582069 w 948130"/>
                <a:gd name="connsiteY16" fmla="*/ 143598 h 1125011"/>
                <a:gd name="connsiteX17" fmla="*/ 568746 w 948130"/>
                <a:gd name="connsiteY17" fmla="*/ 133137 h 1125011"/>
                <a:gd name="connsiteX18" fmla="*/ 502136 w 948130"/>
                <a:gd name="connsiteY18" fmla="*/ 167373 h 1125011"/>
                <a:gd name="connsiteX19" fmla="*/ 431720 w 948130"/>
                <a:gd name="connsiteY19" fmla="*/ 123628 h 1125011"/>
                <a:gd name="connsiteX20" fmla="*/ 419349 w 948130"/>
                <a:gd name="connsiteY20" fmla="*/ 70373 h 1125011"/>
                <a:gd name="connsiteX21" fmla="*/ 442187 w 948130"/>
                <a:gd name="connsiteY21" fmla="*/ 23775 h 1125011"/>
                <a:gd name="connsiteX22" fmla="*/ 415543 w 948130"/>
                <a:gd name="connsiteY22" fmla="*/ 0 h 1125011"/>
                <a:gd name="connsiteX23" fmla="*/ 388899 w 948130"/>
                <a:gd name="connsiteY23" fmla="*/ 57059 h 1125011"/>
                <a:gd name="connsiteX24" fmla="*/ 338465 w 948130"/>
                <a:gd name="connsiteY24" fmla="*/ 59912 h 1125011"/>
                <a:gd name="connsiteX25" fmla="*/ 302306 w 948130"/>
                <a:gd name="connsiteY25" fmla="*/ 113167 h 1125011"/>
                <a:gd name="connsiteX26" fmla="*/ 275662 w 948130"/>
                <a:gd name="connsiteY26" fmla="*/ 153108 h 1125011"/>
                <a:gd name="connsiteX27" fmla="*/ 258533 w 948130"/>
                <a:gd name="connsiteY27" fmla="*/ 170226 h 1125011"/>
                <a:gd name="connsiteX28" fmla="*/ 275662 w 948130"/>
                <a:gd name="connsiteY28" fmla="*/ 203510 h 1125011"/>
                <a:gd name="connsiteX29" fmla="*/ 275662 w 948130"/>
                <a:gd name="connsiteY29" fmla="*/ 203510 h 1125011"/>
                <a:gd name="connsiteX30" fmla="*/ 229986 w 948130"/>
                <a:gd name="connsiteY30" fmla="*/ 230137 h 1125011"/>
                <a:gd name="connsiteX31" fmla="*/ 219519 w 948130"/>
                <a:gd name="connsiteY31" fmla="*/ 215873 h 1125011"/>
                <a:gd name="connsiteX32" fmla="*/ 199536 w 948130"/>
                <a:gd name="connsiteY32" fmla="*/ 206363 h 1125011"/>
                <a:gd name="connsiteX33" fmla="*/ 166230 w 948130"/>
                <a:gd name="connsiteY33" fmla="*/ 226334 h 1125011"/>
                <a:gd name="connsiteX34" fmla="*/ 148227 w 948130"/>
                <a:gd name="connsiteY34" fmla="*/ 409873 h 1125011"/>
                <a:gd name="connsiteX35" fmla="*/ 199831 w 948130"/>
                <a:gd name="connsiteY35" fmla="*/ 414408 h 1125011"/>
                <a:gd name="connsiteX36" fmla="*/ 199536 w 948130"/>
                <a:gd name="connsiteY36" fmla="*/ 475490 h 1125011"/>
                <a:gd name="connsiteX37" fmla="*/ 178316 w 948130"/>
                <a:gd name="connsiteY37" fmla="*/ 473368 h 1125011"/>
                <a:gd name="connsiteX38" fmla="*/ 91132 w 948130"/>
                <a:gd name="connsiteY38" fmla="*/ 465030 h 1125011"/>
                <a:gd name="connsiteX39" fmla="*/ 77810 w 948130"/>
                <a:gd name="connsiteY39" fmla="*/ 491657 h 1125011"/>
                <a:gd name="connsiteX40" fmla="*/ 123705 w 948130"/>
                <a:gd name="connsiteY40" fmla="*/ 586975 h 1125011"/>
                <a:gd name="connsiteX41" fmla="*/ 121583 w 948130"/>
                <a:gd name="connsiteY41" fmla="*/ 655226 h 1125011"/>
                <a:gd name="connsiteX42" fmla="*/ 0 w 948130"/>
                <a:gd name="connsiteY42" fmla="*/ 737230 h 1125011"/>
                <a:gd name="connsiteX43" fmla="*/ 12589 w 948130"/>
                <a:gd name="connsiteY43" fmla="*/ 785219 h 1125011"/>
                <a:gd name="connsiteX44" fmla="*/ 131098 w 948130"/>
                <a:gd name="connsiteY44" fmla="*/ 841618 h 1125011"/>
                <a:gd name="connsiteX45" fmla="*/ 139586 w 948130"/>
                <a:gd name="connsiteY45" fmla="*/ 854641 h 1125011"/>
                <a:gd name="connsiteX46" fmla="*/ 172749 w 948130"/>
                <a:gd name="connsiteY46" fmla="*/ 874612 h 1125011"/>
                <a:gd name="connsiteX47" fmla="*/ 199831 w 948130"/>
                <a:gd name="connsiteY47" fmla="*/ 890778 h 1125011"/>
                <a:gd name="connsiteX48" fmla="*/ 232841 w 948130"/>
                <a:gd name="connsiteY48" fmla="*/ 898677 h 1125011"/>
                <a:gd name="connsiteX49" fmla="*/ 237675 w 948130"/>
                <a:gd name="connsiteY49" fmla="*/ 914262 h 1125011"/>
                <a:gd name="connsiteX50" fmla="*/ 285691 w 948130"/>
                <a:gd name="connsiteY50" fmla="*/ 883390 h 1125011"/>
                <a:gd name="connsiteX51" fmla="*/ 308529 w 948130"/>
                <a:gd name="connsiteY51" fmla="*/ 905043 h 1125011"/>
                <a:gd name="connsiteX52" fmla="*/ 284302 w 948130"/>
                <a:gd name="connsiteY52" fmla="*/ 952223 h 1125011"/>
                <a:gd name="connsiteX53" fmla="*/ 313068 w 948130"/>
                <a:gd name="connsiteY53" fmla="*/ 981121 h 1125011"/>
                <a:gd name="connsiteX54" fmla="*/ 352301 w 948130"/>
                <a:gd name="connsiteY54" fmla="*/ 1021063 h 1125011"/>
                <a:gd name="connsiteX55" fmla="*/ 390583 w 948130"/>
                <a:gd name="connsiteY55" fmla="*/ 1091435 h 1125011"/>
                <a:gd name="connsiteX56" fmla="*/ 443434 w 948130"/>
                <a:gd name="connsiteY56" fmla="*/ 1073878 h 1125011"/>
                <a:gd name="connsiteX57" fmla="*/ 458878 w 948130"/>
                <a:gd name="connsiteY57" fmla="*/ 1087631 h 1125011"/>
                <a:gd name="connsiteX58" fmla="*/ 474322 w 948130"/>
                <a:gd name="connsiteY58" fmla="*/ 1104749 h 1125011"/>
                <a:gd name="connsiteX59" fmla="*/ 520654 w 948130"/>
                <a:gd name="connsiteY59" fmla="*/ 1091435 h 1125011"/>
                <a:gd name="connsiteX60" fmla="*/ 505943 w 948130"/>
                <a:gd name="connsiteY60" fmla="*/ 1041324 h 1125011"/>
                <a:gd name="connsiteX61" fmla="*/ 609959 w 948130"/>
                <a:gd name="connsiteY61" fmla="*/ 997288 h 1125011"/>
                <a:gd name="connsiteX62" fmla="*/ 638725 w 948130"/>
                <a:gd name="connsiteY62" fmla="*/ 1034376 h 1125011"/>
                <a:gd name="connsiteX63" fmla="*/ 709579 w 948130"/>
                <a:gd name="connsiteY63" fmla="*/ 1044177 h 1125011"/>
                <a:gd name="connsiteX64" fmla="*/ 782851 w 948130"/>
                <a:gd name="connsiteY64" fmla="*/ 1117403 h 1125011"/>
                <a:gd name="connsiteX65" fmla="*/ 853267 w 948130"/>
                <a:gd name="connsiteY65" fmla="*/ 1125011 h 1125011"/>
                <a:gd name="connsiteX66" fmla="*/ 876105 w 948130"/>
                <a:gd name="connsiteY66" fmla="*/ 1034667 h 1125011"/>
                <a:gd name="connsiteX67" fmla="*/ 849461 w 948130"/>
                <a:gd name="connsiteY67" fmla="*/ 1025158 h 1125011"/>
                <a:gd name="connsiteX68" fmla="*/ 849461 w 948130"/>
                <a:gd name="connsiteY68" fmla="*/ 948128 h 1125011"/>
                <a:gd name="connsiteX69" fmla="*/ 899894 w 948130"/>
                <a:gd name="connsiteY69" fmla="*/ 948128 h 1125011"/>
                <a:gd name="connsiteX70" fmla="*/ 922732 w 948130"/>
                <a:gd name="connsiteY70" fmla="*/ 905334 h 1125011"/>
                <a:gd name="connsiteX71" fmla="*/ 878665 w 948130"/>
                <a:gd name="connsiteY71" fmla="*/ 841618 h 1125011"/>
                <a:gd name="connsiteX72" fmla="*/ 842800 w 948130"/>
                <a:gd name="connsiteY72" fmla="*/ 849297 h 1125011"/>
                <a:gd name="connsiteX73" fmla="*/ 829183 w 948130"/>
                <a:gd name="connsiteY73" fmla="*/ 819966 h 1125011"/>
                <a:gd name="connsiteX74" fmla="*/ 838699 w 948130"/>
                <a:gd name="connsiteY74" fmla="*/ 679731 h 1125011"/>
                <a:gd name="connsiteX75" fmla="*/ 824939 w 948130"/>
                <a:gd name="connsiteY75" fmla="*/ 655517 h 1125011"/>
                <a:gd name="connsiteX76" fmla="*/ 745739 w 948130"/>
                <a:gd name="connsiteY76" fmla="*/ 659321 h 1125011"/>
                <a:gd name="connsiteX77" fmla="*/ 747566 w 948130"/>
                <a:gd name="connsiteY77" fmla="*/ 627868 h 1125011"/>
                <a:gd name="connsiteX78" fmla="*/ 832038 w 948130"/>
                <a:gd name="connsiteY78" fmla="*/ 560568 h 1125011"/>
                <a:gd name="connsiteX79" fmla="*/ 845360 w 948130"/>
                <a:gd name="connsiteY79" fmla="*/ 526553 h 1125011"/>
                <a:gd name="connsiteX0" fmla="*/ 845360 w 948130"/>
                <a:gd name="connsiteY0" fmla="*/ 526553 h 1125011"/>
                <a:gd name="connsiteX1" fmla="*/ 939052 w 948130"/>
                <a:gd name="connsiteY1" fmla="*/ 522018 h 1125011"/>
                <a:gd name="connsiteX2" fmla="*/ 948130 w 948130"/>
                <a:gd name="connsiteY2" fmla="*/ 484489 h 1125011"/>
                <a:gd name="connsiteX3" fmla="*/ 892282 w 948130"/>
                <a:gd name="connsiteY3" fmla="*/ 453618 h 1125011"/>
                <a:gd name="connsiteX4" fmla="*/ 775238 w 948130"/>
                <a:gd name="connsiteY4" fmla="*/ 476441 h 1125011"/>
                <a:gd name="connsiteX5" fmla="*/ 755255 w 948130"/>
                <a:gd name="connsiteY5" fmla="*/ 443157 h 1125011"/>
                <a:gd name="connsiteX6" fmla="*/ 688645 w 948130"/>
                <a:gd name="connsiteY6" fmla="*/ 446010 h 1125011"/>
                <a:gd name="connsiteX7" fmla="*/ 605858 w 948130"/>
                <a:gd name="connsiteY7" fmla="*/ 423186 h 1125011"/>
                <a:gd name="connsiteX8" fmla="*/ 579214 w 948130"/>
                <a:gd name="connsiteY8" fmla="*/ 363275 h 1125011"/>
                <a:gd name="connsiteX9" fmla="*/ 644140 w 948130"/>
                <a:gd name="connsiteY9" fmla="*/ 328018 h 1125011"/>
                <a:gd name="connsiteX10" fmla="*/ 692889 w 948130"/>
                <a:gd name="connsiteY10" fmla="*/ 308047 h 1125011"/>
                <a:gd name="connsiteX11" fmla="*/ 708628 w 948130"/>
                <a:gd name="connsiteY11" fmla="*/ 206363 h 1125011"/>
                <a:gd name="connsiteX12" fmla="*/ 675323 w 948130"/>
                <a:gd name="connsiteY12" fmla="*/ 190196 h 1125011"/>
                <a:gd name="connsiteX13" fmla="*/ 678178 w 948130"/>
                <a:gd name="connsiteY13" fmla="*/ 156912 h 1125011"/>
                <a:gd name="connsiteX14" fmla="*/ 632502 w 948130"/>
                <a:gd name="connsiteY14" fmla="*/ 116971 h 1125011"/>
                <a:gd name="connsiteX15" fmla="*/ 624889 w 948130"/>
                <a:gd name="connsiteY15" fmla="*/ 116971 h 1125011"/>
                <a:gd name="connsiteX16" fmla="*/ 582069 w 948130"/>
                <a:gd name="connsiteY16" fmla="*/ 143598 h 1125011"/>
                <a:gd name="connsiteX17" fmla="*/ 568746 w 948130"/>
                <a:gd name="connsiteY17" fmla="*/ 133137 h 1125011"/>
                <a:gd name="connsiteX18" fmla="*/ 502136 w 948130"/>
                <a:gd name="connsiteY18" fmla="*/ 167373 h 1125011"/>
                <a:gd name="connsiteX19" fmla="*/ 431720 w 948130"/>
                <a:gd name="connsiteY19" fmla="*/ 123628 h 1125011"/>
                <a:gd name="connsiteX20" fmla="*/ 419349 w 948130"/>
                <a:gd name="connsiteY20" fmla="*/ 70373 h 1125011"/>
                <a:gd name="connsiteX21" fmla="*/ 442187 w 948130"/>
                <a:gd name="connsiteY21" fmla="*/ 23775 h 1125011"/>
                <a:gd name="connsiteX22" fmla="*/ 415543 w 948130"/>
                <a:gd name="connsiteY22" fmla="*/ 0 h 1125011"/>
                <a:gd name="connsiteX23" fmla="*/ 388899 w 948130"/>
                <a:gd name="connsiteY23" fmla="*/ 57059 h 1125011"/>
                <a:gd name="connsiteX24" fmla="*/ 338465 w 948130"/>
                <a:gd name="connsiteY24" fmla="*/ 59912 h 1125011"/>
                <a:gd name="connsiteX25" fmla="*/ 302306 w 948130"/>
                <a:gd name="connsiteY25" fmla="*/ 113167 h 1125011"/>
                <a:gd name="connsiteX26" fmla="*/ 275662 w 948130"/>
                <a:gd name="connsiteY26" fmla="*/ 153108 h 1125011"/>
                <a:gd name="connsiteX27" fmla="*/ 258533 w 948130"/>
                <a:gd name="connsiteY27" fmla="*/ 170226 h 1125011"/>
                <a:gd name="connsiteX28" fmla="*/ 275662 w 948130"/>
                <a:gd name="connsiteY28" fmla="*/ 203510 h 1125011"/>
                <a:gd name="connsiteX29" fmla="*/ 275662 w 948130"/>
                <a:gd name="connsiteY29" fmla="*/ 203510 h 1125011"/>
                <a:gd name="connsiteX30" fmla="*/ 229986 w 948130"/>
                <a:gd name="connsiteY30" fmla="*/ 230137 h 1125011"/>
                <a:gd name="connsiteX31" fmla="*/ 219519 w 948130"/>
                <a:gd name="connsiteY31" fmla="*/ 215873 h 1125011"/>
                <a:gd name="connsiteX32" fmla="*/ 199536 w 948130"/>
                <a:gd name="connsiteY32" fmla="*/ 206363 h 1125011"/>
                <a:gd name="connsiteX33" fmla="*/ 166230 w 948130"/>
                <a:gd name="connsiteY33" fmla="*/ 226334 h 1125011"/>
                <a:gd name="connsiteX34" fmla="*/ 148227 w 948130"/>
                <a:gd name="connsiteY34" fmla="*/ 409873 h 1125011"/>
                <a:gd name="connsiteX35" fmla="*/ 199831 w 948130"/>
                <a:gd name="connsiteY35" fmla="*/ 414408 h 1125011"/>
                <a:gd name="connsiteX36" fmla="*/ 193170 w 948130"/>
                <a:gd name="connsiteY36" fmla="*/ 477612 h 1125011"/>
                <a:gd name="connsiteX37" fmla="*/ 178316 w 948130"/>
                <a:gd name="connsiteY37" fmla="*/ 473368 h 1125011"/>
                <a:gd name="connsiteX38" fmla="*/ 91132 w 948130"/>
                <a:gd name="connsiteY38" fmla="*/ 465030 h 1125011"/>
                <a:gd name="connsiteX39" fmla="*/ 77810 w 948130"/>
                <a:gd name="connsiteY39" fmla="*/ 491657 h 1125011"/>
                <a:gd name="connsiteX40" fmla="*/ 123705 w 948130"/>
                <a:gd name="connsiteY40" fmla="*/ 586975 h 1125011"/>
                <a:gd name="connsiteX41" fmla="*/ 121583 w 948130"/>
                <a:gd name="connsiteY41" fmla="*/ 655226 h 1125011"/>
                <a:gd name="connsiteX42" fmla="*/ 0 w 948130"/>
                <a:gd name="connsiteY42" fmla="*/ 737230 h 1125011"/>
                <a:gd name="connsiteX43" fmla="*/ 12589 w 948130"/>
                <a:gd name="connsiteY43" fmla="*/ 785219 h 1125011"/>
                <a:gd name="connsiteX44" fmla="*/ 131098 w 948130"/>
                <a:gd name="connsiteY44" fmla="*/ 841618 h 1125011"/>
                <a:gd name="connsiteX45" fmla="*/ 139586 w 948130"/>
                <a:gd name="connsiteY45" fmla="*/ 854641 h 1125011"/>
                <a:gd name="connsiteX46" fmla="*/ 172749 w 948130"/>
                <a:gd name="connsiteY46" fmla="*/ 874612 h 1125011"/>
                <a:gd name="connsiteX47" fmla="*/ 199831 w 948130"/>
                <a:gd name="connsiteY47" fmla="*/ 890778 h 1125011"/>
                <a:gd name="connsiteX48" fmla="*/ 232841 w 948130"/>
                <a:gd name="connsiteY48" fmla="*/ 898677 h 1125011"/>
                <a:gd name="connsiteX49" fmla="*/ 237675 w 948130"/>
                <a:gd name="connsiteY49" fmla="*/ 914262 h 1125011"/>
                <a:gd name="connsiteX50" fmla="*/ 285691 w 948130"/>
                <a:gd name="connsiteY50" fmla="*/ 883390 h 1125011"/>
                <a:gd name="connsiteX51" fmla="*/ 308529 w 948130"/>
                <a:gd name="connsiteY51" fmla="*/ 905043 h 1125011"/>
                <a:gd name="connsiteX52" fmla="*/ 284302 w 948130"/>
                <a:gd name="connsiteY52" fmla="*/ 952223 h 1125011"/>
                <a:gd name="connsiteX53" fmla="*/ 313068 w 948130"/>
                <a:gd name="connsiteY53" fmla="*/ 981121 h 1125011"/>
                <a:gd name="connsiteX54" fmla="*/ 352301 w 948130"/>
                <a:gd name="connsiteY54" fmla="*/ 1021063 h 1125011"/>
                <a:gd name="connsiteX55" fmla="*/ 390583 w 948130"/>
                <a:gd name="connsiteY55" fmla="*/ 1091435 h 1125011"/>
                <a:gd name="connsiteX56" fmla="*/ 443434 w 948130"/>
                <a:gd name="connsiteY56" fmla="*/ 1073878 h 1125011"/>
                <a:gd name="connsiteX57" fmla="*/ 458878 w 948130"/>
                <a:gd name="connsiteY57" fmla="*/ 1087631 h 1125011"/>
                <a:gd name="connsiteX58" fmla="*/ 474322 w 948130"/>
                <a:gd name="connsiteY58" fmla="*/ 1104749 h 1125011"/>
                <a:gd name="connsiteX59" fmla="*/ 520654 w 948130"/>
                <a:gd name="connsiteY59" fmla="*/ 1091435 h 1125011"/>
                <a:gd name="connsiteX60" fmla="*/ 505943 w 948130"/>
                <a:gd name="connsiteY60" fmla="*/ 1041324 h 1125011"/>
                <a:gd name="connsiteX61" fmla="*/ 609959 w 948130"/>
                <a:gd name="connsiteY61" fmla="*/ 997288 h 1125011"/>
                <a:gd name="connsiteX62" fmla="*/ 638725 w 948130"/>
                <a:gd name="connsiteY62" fmla="*/ 1034376 h 1125011"/>
                <a:gd name="connsiteX63" fmla="*/ 709579 w 948130"/>
                <a:gd name="connsiteY63" fmla="*/ 1044177 h 1125011"/>
                <a:gd name="connsiteX64" fmla="*/ 782851 w 948130"/>
                <a:gd name="connsiteY64" fmla="*/ 1117403 h 1125011"/>
                <a:gd name="connsiteX65" fmla="*/ 853267 w 948130"/>
                <a:gd name="connsiteY65" fmla="*/ 1125011 h 1125011"/>
                <a:gd name="connsiteX66" fmla="*/ 876105 w 948130"/>
                <a:gd name="connsiteY66" fmla="*/ 1034667 h 1125011"/>
                <a:gd name="connsiteX67" fmla="*/ 849461 w 948130"/>
                <a:gd name="connsiteY67" fmla="*/ 1025158 h 1125011"/>
                <a:gd name="connsiteX68" fmla="*/ 849461 w 948130"/>
                <a:gd name="connsiteY68" fmla="*/ 948128 h 1125011"/>
                <a:gd name="connsiteX69" fmla="*/ 899894 w 948130"/>
                <a:gd name="connsiteY69" fmla="*/ 948128 h 1125011"/>
                <a:gd name="connsiteX70" fmla="*/ 922732 w 948130"/>
                <a:gd name="connsiteY70" fmla="*/ 905334 h 1125011"/>
                <a:gd name="connsiteX71" fmla="*/ 878665 w 948130"/>
                <a:gd name="connsiteY71" fmla="*/ 841618 h 1125011"/>
                <a:gd name="connsiteX72" fmla="*/ 842800 w 948130"/>
                <a:gd name="connsiteY72" fmla="*/ 849297 h 1125011"/>
                <a:gd name="connsiteX73" fmla="*/ 829183 w 948130"/>
                <a:gd name="connsiteY73" fmla="*/ 819966 h 1125011"/>
                <a:gd name="connsiteX74" fmla="*/ 838699 w 948130"/>
                <a:gd name="connsiteY74" fmla="*/ 679731 h 1125011"/>
                <a:gd name="connsiteX75" fmla="*/ 824939 w 948130"/>
                <a:gd name="connsiteY75" fmla="*/ 655517 h 1125011"/>
                <a:gd name="connsiteX76" fmla="*/ 745739 w 948130"/>
                <a:gd name="connsiteY76" fmla="*/ 659321 h 1125011"/>
                <a:gd name="connsiteX77" fmla="*/ 747566 w 948130"/>
                <a:gd name="connsiteY77" fmla="*/ 627868 h 1125011"/>
                <a:gd name="connsiteX78" fmla="*/ 832038 w 948130"/>
                <a:gd name="connsiteY78" fmla="*/ 560568 h 1125011"/>
                <a:gd name="connsiteX79" fmla="*/ 845360 w 948130"/>
                <a:gd name="connsiteY79" fmla="*/ 526553 h 1125011"/>
                <a:gd name="connsiteX0" fmla="*/ 845360 w 948130"/>
                <a:gd name="connsiteY0" fmla="*/ 526553 h 1125011"/>
                <a:gd name="connsiteX1" fmla="*/ 939052 w 948130"/>
                <a:gd name="connsiteY1" fmla="*/ 522018 h 1125011"/>
                <a:gd name="connsiteX2" fmla="*/ 948130 w 948130"/>
                <a:gd name="connsiteY2" fmla="*/ 484489 h 1125011"/>
                <a:gd name="connsiteX3" fmla="*/ 892282 w 948130"/>
                <a:gd name="connsiteY3" fmla="*/ 453618 h 1125011"/>
                <a:gd name="connsiteX4" fmla="*/ 775238 w 948130"/>
                <a:gd name="connsiteY4" fmla="*/ 476441 h 1125011"/>
                <a:gd name="connsiteX5" fmla="*/ 755255 w 948130"/>
                <a:gd name="connsiteY5" fmla="*/ 443157 h 1125011"/>
                <a:gd name="connsiteX6" fmla="*/ 688645 w 948130"/>
                <a:gd name="connsiteY6" fmla="*/ 446010 h 1125011"/>
                <a:gd name="connsiteX7" fmla="*/ 605858 w 948130"/>
                <a:gd name="connsiteY7" fmla="*/ 423186 h 1125011"/>
                <a:gd name="connsiteX8" fmla="*/ 579214 w 948130"/>
                <a:gd name="connsiteY8" fmla="*/ 363275 h 1125011"/>
                <a:gd name="connsiteX9" fmla="*/ 644140 w 948130"/>
                <a:gd name="connsiteY9" fmla="*/ 328018 h 1125011"/>
                <a:gd name="connsiteX10" fmla="*/ 692889 w 948130"/>
                <a:gd name="connsiteY10" fmla="*/ 308047 h 1125011"/>
                <a:gd name="connsiteX11" fmla="*/ 708628 w 948130"/>
                <a:gd name="connsiteY11" fmla="*/ 206363 h 1125011"/>
                <a:gd name="connsiteX12" fmla="*/ 675323 w 948130"/>
                <a:gd name="connsiteY12" fmla="*/ 190196 h 1125011"/>
                <a:gd name="connsiteX13" fmla="*/ 678178 w 948130"/>
                <a:gd name="connsiteY13" fmla="*/ 156912 h 1125011"/>
                <a:gd name="connsiteX14" fmla="*/ 632502 w 948130"/>
                <a:gd name="connsiteY14" fmla="*/ 116971 h 1125011"/>
                <a:gd name="connsiteX15" fmla="*/ 624889 w 948130"/>
                <a:gd name="connsiteY15" fmla="*/ 116971 h 1125011"/>
                <a:gd name="connsiteX16" fmla="*/ 582069 w 948130"/>
                <a:gd name="connsiteY16" fmla="*/ 143598 h 1125011"/>
                <a:gd name="connsiteX17" fmla="*/ 568746 w 948130"/>
                <a:gd name="connsiteY17" fmla="*/ 133137 h 1125011"/>
                <a:gd name="connsiteX18" fmla="*/ 502136 w 948130"/>
                <a:gd name="connsiteY18" fmla="*/ 167373 h 1125011"/>
                <a:gd name="connsiteX19" fmla="*/ 431720 w 948130"/>
                <a:gd name="connsiteY19" fmla="*/ 123628 h 1125011"/>
                <a:gd name="connsiteX20" fmla="*/ 419349 w 948130"/>
                <a:gd name="connsiteY20" fmla="*/ 70373 h 1125011"/>
                <a:gd name="connsiteX21" fmla="*/ 442187 w 948130"/>
                <a:gd name="connsiteY21" fmla="*/ 23775 h 1125011"/>
                <a:gd name="connsiteX22" fmla="*/ 415543 w 948130"/>
                <a:gd name="connsiteY22" fmla="*/ 0 h 1125011"/>
                <a:gd name="connsiteX23" fmla="*/ 388899 w 948130"/>
                <a:gd name="connsiteY23" fmla="*/ 57059 h 1125011"/>
                <a:gd name="connsiteX24" fmla="*/ 338465 w 948130"/>
                <a:gd name="connsiteY24" fmla="*/ 59912 h 1125011"/>
                <a:gd name="connsiteX25" fmla="*/ 302306 w 948130"/>
                <a:gd name="connsiteY25" fmla="*/ 113167 h 1125011"/>
                <a:gd name="connsiteX26" fmla="*/ 275662 w 948130"/>
                <a:gd name="connsiteY26" fmla="*/ 153108 h 1125011"/>
                <a:gd name="connsiteX27" fmla="*/ 258533 w 948130"/>
                <a:gd name="connsiteY27" fmla="*/ 170226 h 1125011"/>
                <a:gd name="connsiteX28" fmla="*/ 275662 w 948130"/>
                <a:gd name="connsiteY28" fmla="*/ 203510 h 1125011"/>
                <a:gd name="connsiteX29" fmla="*/ 275662 w 948130"/>
                <a:gd name="connsiteY29" fmla="*/ 203510 h 1125011"/>
                <a:gd name="connsiteX30" fmla="*/ 229986 w 948130"/>
                <a:gd name="connsiteY30" fmla="*/ 230137 h 1125011"/>
                <a:gd name="connsiteX31" fmla="*/ 219519 w 948130"/>
                <a:gd name="connsiteY31" fmla="*/ 215873 h 1125011"/>
                <a:gd name="connsiteX32" fmla="*/ 199536 w 948130"/>
                <a:gd name="connsiteY32" fmla="*/ 206363 h 1125011"/>
                <a:gd name="connsiteX33" fmla="*/ 164108 w 948130"/>
                <a:gd name="connsiteY33" fmla="*/ 222090 h 1125011"/>
                <a:gd name="connsiteX34" fmla="*/ 148227 w 948130"/>
                <a:gd name="connsiteY34" fmla="*/ 409873 h 1125011"/>
                <a:gd name="connsiteX35" fmla="*/ 199831 w 948130"/>
                <a:gd name="connsiteY35" fmla="*/ 414408 h 1125011"/>
                <a:gd name="connsiteX36" fmla="*/ 193170 w 948130"/>
                <a:gd name="connsiteY36" fmla="*/ 477612 h 1125011"/>
                <a:gd name="connsiteX37" fmla="*/ 178316 w 948130"/>
                <a:gd name="connsiteY37" fmla="*/ 473368 h 1125011"/>
                <a:gd name="connsiteX38" fmla="*/ 91132 w 948130"/>
                <a:gd name="connsiteY38" fmla="*/ 465030 h 1125011"/>
                <a:gd name="connsiteX39" fmla="*/ 77810 w 948130"/>
                <a:gd name="connsiteY39" fmla="*/ 491657 h 1125011"/>
                <a:gd name="connsiteX40" fmla="*/ 123705 w 948130"/>
                <a:gd name="connsiteY40" fmla="*/ 586975 h 1125011"/>
                <a:gd name="connsiteX41" fmla="*/ 121583 w 948130"/>
                <a:gd name="connsiteY41" fmla="*/ 655226 h 1125011"/>
                <a:gd name="connsiteX42" fmla="*/ 0 w 948130"/>
                <a:gd name="connsiteY42" fmla="*/ 737230 h 1125011"/>
                <a:gd name="connsiteX43" fmla="*/ 12589 w 948130"/>
                <a:gd name="connsiteY43" fmla="*/ 785219 h 1125011"/>
                <a:gd name="connsiteX44" fmla="*/ 131098 w 948130"/>
                <a:gd name="connsiteY44" fmla="*/ 841618 h 1125011"/>
                <a:gd name="connsiteX45" fmla="*/ 139586 w 948130"/>
                <a:gd name="connsiteY45" fmla="*/ 854641 h 1125011"/>
                <a:gd name="connsiteX46" fmla="*/ 172749 w 948130"/>
                <a:gd name="connsiteY46" fmla="*/ 874612 h 1125011"/>
                <a:gd name="connsiteX47" fmla="*/ 199831 w 948130"/>
                <a:gd name="connsiteY47" fmla="*/ 890778 h 1125011"/>
                <a:gd name="connsiteX48" fmla="*/ 232841 w 948130"/>
                <a:gd name="connsiteY48" fmla="*/ 898677 h 1125011"/>
                <a:gd name="connsiteX49" fmla="*/ 237675 w 948130"/>
                <a:gd name="connsiteY49" fmla="*/ 914262 h 1125011"/>
                <a:gd name="connsiteX50" fmla="*/ 285691 w 948130"/>
                <a:gd name="connsiteY50" fmla="*/ 883390 h 1125011"/>
                <a:gd name="connsiteX51" fmla="*/ 308529 w 948130"/>
                <a:gd name="connsiteY51" fmla="*/ 905043 h 1125011"/>
                <a:gd name="connsiteX52" fmla="*/ 284302 w 948130"/>
                <a:gd name="connsiteY52" fmla="*/ 952223 h 1125011"/>
                <a:gd name="connsiteX53" fmla="*/ 313068 w 948130"/>
                <a:gd name="connsiteY53" fmla="*/ 981121 h 1125011"/>
                <a:gd name="connsiteX54" fmla="*/ 352301 w 948130"/>
                <a:gd name="connsiteY54" fmla="*/ 1021063 h 1125011"/>
                <a:gd name="connsiteX55" fmla="*/ 390583 w 948130"/>
                <a:gd name="connsiteY55" fmla="*/ 1091435 h 1125011"/>
                <a:gd name="connsiteX56" fmla="*/ 443434 w 948130"/>
                <a:gd name="connsiteY56" fmla="*/ 1073878 h 1125011"/>
                <a:gd name="connsiteX57" fmla="*/ 458878 w 948130"/>
                <a:gd name="connsiteY57" fmla="*/ 1087631 h 1125011"/>
                <a:gd name="connsiteX58" fmla="*/ 474322 w 948130"/>
                <a:gd name="connsiteY58" fmla="*/ 1104749 h 1125011"/>
                <a:gd name="connsiteX59" fmla="*/ 520654 w 948130"/>
                <a:gd name="connsiteY59" fmla="*/ 1091435 h 1125011"/>
                <a:gd name="connsiteX60" fmla="*/ 505943 w 948130"/>
                <a:gd name="connsiteY60" fmla="*/ 1041324 h 1125011"/>
                <a:gd name="connsiteX61" fmla="*/ 609959 w 948130"/>
                <a:gd name="connsiteY61" fmla="*/ 997288 h 1125011"/>
                <a:gd name="connsiteX62" fmla="*/ 638725 w 948130"/>
                <a:gd name="connsiteY62" fmla="*/ 1034376 h 1125011"/>
                <a:gd name="connsiteX63" fmla="*/ 709579 w 948130"/>
                <a:gd name="connsiteY63" fmla="*/ 1044177 h 1125011"/>
                <a:gd name="connsiteX64" fmla="*/ 782851 w 948130"/>
                <a:gd name="connsiteY64" fmla="*/ 1117403 h 1125011"/>
                <a:gd name="connsiteX65" fmla="*/ 853267 w 948130"/>
                <a:gd name="connsiteY65" fmla="*/ 1125011 h 1125011"/>
                <a:gd name="connsiteX66" fmla="*/ 876105 w 948130"/>
                <a:gd name="connsiteY66" fmla="*/ 1034667 h 1125011"/>
                <a:gd name="connsiteX67" fmla="*/ 849461 w 948130"/>
                <a:gd name="connsiteY67" fmla="*/ 1025158 h 1125011"/>
                <a:gd name="connsiteX68" fmla="*/ 849461 w 948130"/>
                <a:gd name="connsiteY68" fmla="*/ 948128 h 1125011"/>
                <a:gd name="connsiteX69" fmla="*/ 899894 w 948130"/>
                <a:gd name="connsiteY69" fmla="*/ 948128 h 1125011"/>
                <a:gd name="connsiteX70" fmla="*/ 922732 w 948130"/>
                <a:gd name="connsiteY70" fmla="*/ 905334 h 1125011"/>
                <a:gd name="connsiteX71" fmla="*/ 878665 w 948130"/>
                <a:gd name="connsiteY71" fmla="*/ 841618 h 1125011"/>
                <a:gd name="connsiteX72" fmla="*/ 842800 w 948130"/>
                <a:gd name="connsiteY72" fmla="*/ 849297 h 1125011"/>
                <a:gd name="connsiteX73" fmla="*/ 829183 w 948130"/>
                <a:gd name="connsiteY73" fmla="*/ 819966 h 1125011"/>
                <a:gd name="connsiteX74" fmla="*/ 838699 w 948130"/>
                <a:gd name="connsiteY74" fmla="*/ 679731 h 1125011"/>
                <a:gd name="connsiteX75" fmla="*/ 824939 w 948130"/>
                <a:gd name="connsiteY75" fmla="*/ 655517 h 1125011"/>
                <a:gd name="connsiteX76" fmla="*/ 745739 w 948130"/>
                <a:gd name="connsiteY76" fmla="*/ 659321 h 1125011"/>
                <a:gd name="connsiteX77" fmla="*/ 747566 w 948130"/>
                <a:gd name="connsiteY77" fmla="*/ 627868 h 1125011"/>
                <a:gd name="connsiteX78" fmla="*/ 832038 w 948130"/>
                <a:gd name="connsiteY78" fmla="*/ 560568 h 1125011"/>
                <a:gd name="connsiteX79" fmla="*/ 845360 w 948130"/>
                <a:gd name="connsiteY79" fmla="*/ 526553 h 1125011"/>
                <a:gd name="connsiteX0" fmla="*/ 845360 w 948130"/>
                <a:gd name="connsiteY0" fmla="*/ 526553 h 1125011"/>
                <a:gd name="connsiteX1" fmla="*/ 939052 w 948130"/>
                <a:gd name="connsiteY1" fmla="*/ 522018 h 1125011"/>
                <a:gd name="connsiteX2" fmla="*/ 948130 w 948130"/>
                <a:gd name="connsiteY2" fmla="*/ 484489 h 1125011"/>
                <a:gd name="connsiteX3" fmla="*/ 892282 w 948130"/>
                <a:gd name="connsiteY3" fmla="*/ 453618 h 1125011"/>
                <a:gd name="connsiteX4" fmla="*/ 775238 w 948130"/>
                <a:gd name="connsiteY4" fmla="*/ 476441 h 1125011"/>
                <a:gd name="connsiteX5" fmla="*/ 755255 w 948130"/>
                <a:gd name="connsiteY5" fmla="*/ 443157 h 1125011"/>
                <a:gd name="connsiteX6" fmla="*/ 688645 w 948130"/>
                <a:gd name="connsiteY6" fmla="*/ 446010 h 1125011"/>
                <a:gd name="connsiteX7" fmla="*/ 605858 w 948130"/>
                <a:gd name="connsiteY7" fmla="*/ 423186 h 1125011"/>
                <a:gd name="connsiteX8" fmla="*/ 579214 w 948130"/>
                <a:gd name="connsiteY8" fmla="*/ 363275 h 1125011"/>
                <a:gd name="connsiteX9" fmla="*/ 644140 w 948130"/>
                <a:gd name="connsiteY9" fmla="*/ 328018 h 1125011"/>
                <a:gd name="connsiteX10" fmla="*/ 692889 w 948130"/>
                <a:gd name="connsiteY10" fmla="*/ 308047 h 1125011"/>
                <a:gd name="connsiteX11" fmla="*/ 708628 w 948130"/>
                <a:gd name="connsiteY11" fmla="*/ 206363 h 1125011"/>
                <a:gd name="connsiteX12" fmla="*/ 675323 w 948130"/>
                <a:gd name="connsiteY12" fmla="*/ 190196 h 1125011"/>
                <a:gd name="connsiteX13" fmla="*/ 678178 w 948130"/>
                <a:gd name="connsiteY13" fmla="*/ 156912 h 1125011"/>
                <a:gd name="connsiteX14" fmla="*/ 632502 w 948130"/>
                <a:gd name="connsiteY14" fmla="*/ 116971 h 1125011"/>
                <a:gd name="connsiteX15" fmla="*/ 624889 w 948130"/>
                <a:gd name="connsiteY15" fmla="*/ 116971 h 1125011"/>
                <a:gd name="connsiteX16" fmla="*/ 582069 w 948130"/>
                <a:gd name="connsiteY16" fmla="*/ 143598 h 1125011"/>
                <a:gd name="connsiteX17" fmla="*/ 568746 w 948130"/>
                <a:gd name="connsiteY17" fmla="*/ 133137 h 1125011"/>
                <a:gd name="connsiteX18" fmla="*/ 502136 w 948130"/>
                <a:gd name="connsiteY18" fmla="*/ 167373 h 1125011"/>
                <a:gd name="connsiteX19" fmla="*/ 431720 w 948130"/>
                <a:gd name="connsiteY19" fmla="*/ 123628 h 1125011"/>
                <a:gd name="connsiteX20" fmla="*/ 419349 w 948130"/>
                <a:gd name="connsiteY20" fmla="*/ 70373 h 1125011"/>
                <a:gd name="connsiteX21" fmla="*/ 442187 w 948130"/>
                <a:gd name="connsiteY21" fmla="*/ 23775 h 1125011"/>
                <a:gd name="connsiteX22" fmla="*/ 415543 w 948130"/>
                <a:gd name="connsiteY22" fmla="*/ 0 h 1125011"/>
                <a:gd name="connsiteX23" fmla="*/ 388899 w 948130"/>
                <a:gd name="connsiteY23" fmla="*/ 57059 h 1125011"/>
                <a:gd name="connsiteX24" fmla="*/ 332099 w 948130"/>
                <a:gd name="connsiteY24" fmla="*/ 55668 h 1125011"/>
                <a:gd name="connsiteX25" fmla="*/ 302306 w 948130"/>
                <a:gd name="connsiteY25" fmla="*/ 113167 h 1125011"/>
                <a:gd name="connsiteX26" fmla="*/ 275662 w 948130"/>
                <a:gd name="connsiteY26" fmla="*/ 153108 h 1125011"/>
                <a:gd name="connsiteX27" fmla="*/ 258533 w 948130"/>
                <a:gd name="connsiteY27" fmla="*/ 170226 h 1125011"/>
                <a:gd name="connsiteX28" fmla="*/ 275662 w 948130"/>
                <a:gd name="connsiteY28" fmla="*/ 203510 h 1125011"/>
                <a:gd name="connsiteX29" fmla="*/ 275662 w 948130"/>
                <a:gd name="connsiteY29" fmla="*/ 203510 h 1125011"/>
                <a:gd name="connsiteX30" fmla="*/ 229986 w 948130"/>
                <a:gd name="connsiteY30" fmla="*/ 230137 h 1125011"/>
                <a:gd name="connsiteX31" fmla="*/ 219519 w 948130"/>
                <a:gd name="connsiteY31" fmla="*/ 215873 h 1125011"/>
                <a:gd name="connsiteX32" fmla="*/ 199536 w 948130"/>
                <a:gd name="connsiteY32" fmla="*/ 206363 h 1125011"/>
                <a:gd name="connsiteX33" fmla="*/ 164108 w 948130"/>
                <a:gd name="connsiteY33" fmla="*/ 222090 h 1125011"/>
                <a:gd name="connsiteX34" fmla="*/ 148227 w 948130"/>
                <a:gd name="connsiteY34" fmla="*/ 409873 h 1125011"/>
                <a:gd name="connsiteX35" fmla="*/ 199831 w 948130"/>
                <a:gd name="connsiteY35" fmla="*/ 414408 h 1125011"/>
                <a:gd name="connsiteX36" fmla="*/ 193170 w 948130"/>
                <a:gd name="connsiteY36" fmla="*/ 477612 h 1125011"/>
                <a:gd name="connsiteX37" fmla="*/ 178316 w 948130"/>
                <a:gd name="connsiteY37" fmla="*/ 473368 h 1125011"/>
                <a:gd name="connsiteX38" fmla="*/ 91132 w 948130"/>
                <a:gd name="connsiteY38" fmla="*/ 465030 h 1125011"/>
                <a:gd name="connsiteX39" fmla="*/ 77810 w 948130"/>
                <a:gd name="connsiteY39" fmla="*/ 491657 h 1125011"/>
                <a:gd name="connsiteX40" fmla="*/ 123705 w 948130"/>
                <a:gd name="connsiteY40" fmla="*/ 586975 h 1125011"/>
                <a:gd name="connsiteX41" fmla="*/ 121583 w 948130"/>
                <a:gd name="connsiteY41" fmla="*/ 655226 h 1125011"/>
                <a:gd name="connsiteX42" fmla="*/ 0 w 948130"/>
                <a:gd name="connsiteY42" fmla="*/ 737230 h 1125011"/>
                <a:gd name="connsiteX43" fmla="*/ 12589 w 948130"/>
                <a:gd name="connsiteY43" fmla="*/ 785219 h 1125011"/>
                <a:gd name="connsiteX44" fmla="*/ 131098 w 948130"/>
                <a:gd name="connsiteY44" fmla="*/ 841618 h 1125011"/>
                <a:gd name="connsiteX45" fmla="*/ 139586 w 948130"/>
                <a:gd name="connsiteY45" fmla="*/ 854641 h 1125011"/>
                <a:gd name="connsiteX46" fmla="*/ 172749 w 948130"/>
                <a:gd name="connsiteY46" fmla="*/ 874612 h 1125011"/>
                <a:gd name="connsiteX47" fmla="*/ 199831 w 948130"/>
                <a:gd name="connsiteY47" fmla="*/ 890778 h 1125011"/>
                <a:gd name="connsiteX48" fmla="*/ 232841 w 948130"/>
                <a:gd name="connsiteY48" fmla="*/ 898677 h 1125011"/>
                <a:gd name="connsiteX49" fmla="*/ 237675 w 948130"/>
                <a:gd name="connsiteY49" fmla="*/ 914262 h 1125011"/>
                <a:gd name="connsiteX50" fmla="*/ 285691 w 948130"/>
                <a:gd name="connsiteY50" fmla="*/ 883390 h 1125011"/>
                <a:gd name="connsiteX51" fmla="*/ 308529 w 948130"/>
                <a:gd name="connsiteY51" fmla="*/ 905043 h 1125011"/>
                <a:gd name="connsiteX52" fmla="*/ 284302 w 948130"/>
                <a:gd name="connsiteY52" fmla="*/ 952223 h 1125011"/>
                <a:gd name="connsiteX53" fmla="*/ 313068 w 948130"/>
                <a:gd name="connsiteY53" fmla="*/ 981121 h 1125011"/>
                <a:gd name="connsiteX54" fmla="*/ 352301 w 948130"/>
                <a:gd name="connsiteY54" fmla="*/ 1021063 h 1125011"/>
                <a:gd name="connsiteX55" fmla="*/ 390583 w 948130"/>
                <a:gd name="connsiteY55" fmla="*/ 1091435 h 1125011"/>
                <a:gd name="connsiteX56" fmla="*/ 443434 w 948130"/>
                <a:gd name="connsiteY56" fmla="*/ 1073878 h 1125011"/>
                <a:gd name="connsiteX57" fmla="*/ 458878 w 948130"/>
                <a:gd name="connsiteY57" fmla="*/ 1087631 h 1125011"/>
                <a:gd name="connsiteX58" fmla="*/ 474322 w 948130"/>
                <a:gd name="connsiteY58" fmla="*/ 1104749 h 1125011"/>
                <a:gd name="connsiteX59" fmla="*/ 520654 w 948130"/>
                <a:gd name="connsiteY59" fmla="*/ 1091435 h 1125011"/>
                <a:gd name="connsiteX60" fmla="*/ 505943 w 948130"/>
                <a:gd name="connsiteY60" fmla="*/ 1041324 h 1125011"/>
                <a:gd name="connsiteX61" fmla="*/ 609959 w 948130"/>
                <a:gd name="connsiteY61" fmla="*/ 997288 h 1125011"/>
                <a:gd name="connsiteX62" fmla="*/ 638725 w 948130"/>
                <a:gd name="connsiteY62" fmla="*/ 1034376 h 1125011"/>
                <a:gd name="connsiteX63" fmla="*/ 709579 w 948130"/>
                <a:gd name="connsiteY63" fmla="*/ 1044177 h 1125011"/>
                <a:gd name="connsiteX64" fmla="*/ 782851 w 948130"/>
                <a:gd name="connsiteY64" fmla="*/ 1117403 h 1125011"/>
                <a:gd name="connsiteX65" fmla="*/ 853267 w 948130"/>
                <a:gd name="connsiteY65" fmla="*/ 1125011 h 1125011"/>
                <a:gd name="connsiteX66" fmla="*/ 876105 w 948130"/>
                <a:gd name="connsiteY66" fmla="*/ 1034667 h 1125011"/>
                <a:gd name="connsiteX67" fmla="*/ 849461 w 948130"/>
                <a:gd name="connsiteY67" fmla="*/ 1025158 h 1125011"/>
                <a:gd name="connsiteX68" fmla="*/ 849461 w 948130"/>
                <a:gd name="connsiteY68" fmla="*/ 948128 h 1125011"/>
                <a:gd name="connsiteX69" fmla="*/ 899894 w 948130"/>
                <a:gd name="connsiteY69" fmla="*/ 948128 h 1125011"/>
                <a:gd name="connsiteX70" fmla="*/ 922732 w 948130"/>
                <a:gd name="connsiteY70" fmla="*/ 905334 h 1125011"/>
                <a:gd name="connsiteX71" fmla="*/ 878665 w 948130"/>
                <a:gd name="connsiteY71" fmla="*/ 841618 h 1125011"/>
                <a:gd name="connsiteX72" fmla="*/ 842800 w 948130"/>
                <a:gd name="connsiteY72" fmla="*/ 849297 h 1125011"/>
                <a:gd name="connsiteX73" fmla="*/ 829183 w 948130"/>
                <a:gd name="connsiteY73" fmla="*/ 819966 h 1125011"/>
                <a:gd name="connsiteX74" fmla="*/ 838699 w 948130"/>
                <a:gd name="connsiteY74" fmla="*/ 679731 h 1125011"/>
                <a:gd name="connsiteX75" fmla="*/ 824939 w 948130"/>
                <a:gd name="connsiteY75" fmla="*/ 655517 h 1125011"/>
                <a:gd name="connsiteX76" fmla="*/ 745739 w 948130"/>
                <a:gd name="connsiteY76" fmla="*/ 659321 h 1125011"/>
                <a:gd name="connsiteX77" fmla="*/ 747566 w 948130"/>
                <a:gd name="connsiteY77" fmla="*/ 627868 h 1125011"/>
                <a:gd name="connsiteX78" fmla="*/ 832038 w 948130"/>
                <a:gd name="connsiteY78" fmla="*/ 560568 h 1125011"/>
                <a:gd name="connsiteX79" fmla="*/ 845360 w 948130"/>
                <a:gd name="connsiteY79" fmla="*/ 526553 h 1125011"/>
                <a:gd name="connsiteX0" fmla="*/ 845360 w 948130"/>
                <a:gd name="connsiteY0" fmla="*/ 526553 h 1125011"/>
                <a:gd name="connsiteX1" fmla="*/ 939052 w 948130"/>
                <a:gd name="connsiteY1" fmla="*/ 522018 h 1125011"/>
                <a:gd name="connsiteX2" fmla="*/ 948130 w 948130"/>
                <a:gd name="connsiteY2" fmla="*/ 484489 h 1125011"/>
                <a:gd name="connsiteX3" fmla="*/ 892282 w 948130"/>
                <a:gd name="connsiteY3" fmla="*/ 453618 h 1125011"/>
                <a:gd name="connsiteX4" fmla="*/ 775238 w 948130"/>
                <a:gd name="connsiteY4" fmla="*/ 476441 h 1125011"/>
                <a:gd name="connsiteX5" fmla="*/ 755255 w 948130"/>
                <a:gd name="connsiteY5" fmla="*/ 443157 h 1125011"/>
                <a:gd name="connsiteX6" fmla="*/ 688645 w 948130"/>
                <a:gd name="connsiteY6" fmla="*/ 446010 h 1125011"/>
                <a:gd name="connsiteX7" fmla="*/ 605858 w 948130"/>
                <a:gd name="connsiteY7" fmla="*/ 423186 h 1125011"/>
                <a:gd name="connsiteX8" fmla="*/ 579214 w 948130"/>
                <a:gd name="connsiteY8" fmla="*/ 363275 h 1125011"/>
                <a:gd name="connsiteX9" fmla="*/ 644140 w 948130"/>
                <a:gd name="connsiteY9" fmla="*/ 328018 h 1125011"/>
                <a:gd name="connsiteX10" fmla="*/ 692889 w 948130"/>
                <a:gd name="connsiteY10" fmla="*/ 308047 h 1125011"/>
                <a:gd name="connsiteX11" fmla="*/ 708628 w 948130"/>
                <a:gd name="connsiteY11" fmla="*/ 206363 h 1125011"/>
                <a:gd name="connsiteX12" fmla="*/ 675323 w 948130"/>
                <a:gd name="connsiteY12" fmla="*/ 190196 h 1125011"/>
                <a:gd name="connsiteX13" fmla="*/ 678178 w 948130"/>
                <a:gd name="connsiteY13" fmla="*/ 156912 h 1125011"/>
                <a:gd name="connsiteX14" fmla="*/ 632502 w 948130"/>
                <a:gd name="connsiteY14" fmla="*/ 116971 h 1125011"/>
                <a:gd name="connsiteX15" fmla="*/ 624889 w 948130"/>
                <a:gd name="connsiteY15" fmla="*/ 116971 h 1125011"/>
                <a:gd name="connsiteX16" fmla="*/ 582069 w 948130"/>
                <a:gd name="connsiteY16" fmla="*/ 143598 h 1125011"/>
                <a:gd name="connsiteX17" fmla="*/ 568746 w 948130"/>
                <a:gd name="connsiteY17" fmla="*/ 133137 h 1125011"/>
                <a:gd name="connsiteX18" fmla="*/ 502136 w 948130"/>
                <a:gd name="connsiteY18" fmla="*/ 167373 h 1125011"/>
                <a:gd name="connsiteX19" fmla="*/ 431720 w 948130"/>
                <a:gd name="connsiteY19" fmla="*/ 123628 h 1125011"/>
                <a:gd name="connsiteX20" fmla="*/ 419349 w 948130"/>
                <a:gd name="connsiteY20" fmla="*/ 70373 h 1125011"/>
                <a:gd name="connsiteX21" fmla="*/ 442187 w 948130"/>
                <a:gd name="connsiteY21" fmla="*/ 23775 h 1125011"/>
                <a:gd name="connsiteX22" fmla="*/ 415543 w 948130"/>
                <a:gd name="connsiteY22" fmla="*/ 0 h 1125011"/>
                <a:gd name="connsiteX23" fmla="*/ 384655 w 948130"/>
                <a:gd name="connsiteY23" fmla="*/ 50693 h 1125011"/>
                <a:gd name="connsiteX24" fmla="*/ 332099 w 948130"/>
                <a:gd name="connsiteY24" fmla="*/ 55668 h 1125011"/>
                <a:gd name="connsiteX25" fmla="*/ 302306 w 948130"/>
                <a:gd name="connsiteY25" fmla="*/ 113167 h 1125011"/>
                <a:gd name="connsiteX26" fmla="*/ 275662 w 948130"/>
                <a:gd name="connsiteY26" fmla="*/ 153108 h 1125011"/>
                <a:gd name="connsiteX27" fmla="*/ 258533 w 948130"/>
                <a:gd name="connsiteY27" fmla="*/ 170226 h 1125011"/>
                <a:gd name="connsiteX28" fmla="*/ 275662 w 948130"/>
                <a:gd name="connsiteY28" fmla="*/ 203510 h 1125011"/>
                <a:gd name="connsiteX29" fmla="*/ 275662 w 948130"/>
                <a:gd name="connsiteY29" fmla="*/ 203510 h 1125011"/>
                <a:gd name="connsiteX30" fmla="*/ 229986 w 948130"/>
                <a:gd name="connsiteY30" fmla="*/ 230137 h 1125011"/>
                <a:gd name="connsiteX31" fmla="*/ 219519 w 948130"/>
                <a:gd name="connsiteY31" fmla="*/ 215873 h 1125011"/>
                <a:gd name="connsiteX32" fmla="*/ 199536 w 948130"/>
                <a:gd name="connsiteY32" fmla="*/ 206363 h 1125011"/>
                <a:gd name="connsiteX33" fmla="*/ 164108 w 948130"/>
                <a:gd name="connsiteY33" fmla="*/ 222090 h 1125011"/>
                <a:gd name="connsiteX34" fmla="*/ 148227 w 948130"/>
                <a:gd name="connsiteY34" fmla="*/ 409873 h 1125011"/>
                <a:gd name="connsiteX35" fmla="*/ 199831 w 948130"/>
                <a:gd name="connsiteY35" fmla="*/ 414408 h 1125011"/>
                <a:gd name="connsiteX36" fmla="*/ 193170 w 948130"/>
                <a:gd name="connsiteY36" fmla="*/ 477612 h 1125011"/>
                <a:gd name="connsiteX37" fmla="*/ 178316 w 948130"/>
                <a:gd name="connsiteY37" fmla="*/ 473368 h 1125011"/>
                <a:gd name="connsiteX38" fmla="*/ 91132 w 948130"/>
                <a:gd name="connsiteY38" fmla="*/ 465030 h 1125011"/>
                <a:gd name="connsiteX39" fmla="*/ 77810 w 948130"/>
                <a:gd name="connsiteY39" fmla="*/ 491657 h 1125011"/>
                <a:gd name="connsiteX40" fmla="*/ 123705 w 948130"/>
                <a:gd name="connsiteY40" fmla="*/ 586975 h 1125011"/>
                <a:gd name="connsiteX41" fmla="*/ 121583 w 948130"/>
                <a:gd name="connsiteY41" fmla="*/ 655226 h 1125011"/>
                <a:gd name="connsiteX42" fmla="*/ 0 w 948130"/>
                <a:gd name="connsiteY42" fmla="*/ 737230 h 1125011"/>
                <a:gd name="connsiteX43" fmla="*/ 12589 w 948130"/>
                <a:gd name="connsiteY43" fmla="*/ 785219 h 1125011"/>
                <a:gd name="connsiteX44" fmla="*/ 131098 w 948130"/>
                <a:gd name="connsiteY44" fmla="*/ 841618 h 1125011"/>
                <a:gd name="connsiteX45" fmla="*/ 139586 w 948130"/>
                <a:gd name="connsiteY45" fmla="*/ 854641 h 1125011"/>
                <a:gd name="connsiteX46" fmla="*/ 172749 w 948130"/>
                <a:gd name="connsiteY46" fmla="*/ 874612 h 1125011"/>
                <a:gd name="connsiteX47" fmla="*/ 199831 w 948130"/>
                <a:gd name="connsiteY47" fmla="*/ 890778 h 1125011"/>
                <a:gd name="connsiteX48" fmla="*/ 232841 w 948130"/>
                <a:gd name="connsiteY48" fmla="*/ 898677 h 1125011"/>
                <a:gd name="connsiteX49" fmla="*/ 237675 w 948130"/>
                <a:gd name="connsiteY49" fmla="*/ 914262 h 1125011"/>
                <a:gd name="connsiteX50" fmla="*/ 285691 w 948130"/>
                <a:gd name="connsiteY50" fmla="*/ 883390 h 1125011"/>
                <a:gd name="connsiteX51" fmla="*/ 308529 w 948130"/>
                <a:gd name="connsiteY51" fmla="*/ 905043 h 1125011"/>
                <a:gd name="connsiteX52" fmla="*/ 284302 w 948130"/>
                <a:gd name="connsiteY52" fmla="*/ 952223 h 1125011"/>
                <a:gd name="connsiteX53" fmla="*/ 313068 w 948130"/>
                <a:gd name="connsiteY53" fmla="*/ 981121 h 1125011"/>
                <a:gd name="connsiteX54" fmla="*/ 352301 w 948130"/>
                <a:gd name="connsiteY54" fmla="*/ 1021063 h 1125011"/>
                <a:gd name="connsiteX55" fmla="*/ 390583 w 948130"/>
                <a:gd name="connsiteY55" fmla="*/ 1091435 h 1125011"/>
                <a:gd name="connsiteX56" fmla="*/ 443434 w 948130"/>
                <a:gd name="connsiteY56" fmla="*/ 1073878 h 1125011"/>
                <a:gd name="connsiteX57" fmla="*/ 458878 w 948130"/>
                <a:gd name="connsiteY57" fmla="*/ 1087631 h 1125011"/>
                <a:gd name="connsiteX58" fmla="*/ 474322 w 948130"/>
                <a:gd name="connsiteY58" fmla="*/ 1104749 h 1125011"/>
                <a:gd name="connsiteX59" fmla="*/ 520654 w 948130"/>
                <a:gd name="connsiteY59" fmla="*/ 1091435 h 1125011"/>
                <a:gd name="connsiteX60" fmla="*/ 505943 w 948130"/>
                <a:gd name="connsiteY60" fmla="*/ 1041324 h 1125011"/>
                <a:gd name="connsiteX61" fmla="*/ 609959 w 948130"/>
                <a:gd name="connsiteY61" fmla="*/ 997288 h 1125011"/>
                <a:gd name="connsiteX62" fmla="*/ 638725 w 948130"/>
                <a:gd name="connsiteY62" fmla="*/ 1034376 h 1125011"/>
                <a:gd name="connsiteX63" fmla="*/ 709579 w 948130"/>
                <a:gd name="connsiteY63" fmla="*/ 1044177 h 1125011"/>
                <a:gd name="connsiteX64" fmla="*/ 782851 w 948130"/>
                <a:gd name="connsiteY64" fmla="*/ 1117403 h 1125011"/>
                <a:gd name="connsiteX65" fmla="*/ 853267 w 948130"/>
                <a:gd name="connsiteY65" fmla="*/ 1125011 h 1125011"/>
                <a:gd name="connsiteX66" fmla="*/ 876105 w 948130"/>
                <a:gd name="connsiteY66" fmla="*/ 1034667 h 1125011"/>
                <a:gd name="connsiteX67" fmla="*/ 849461 w 948130"/>
                <a:gd name="connsiteY67" fmla="*/ 1025158 h 1125011"/>
                <a:gd name="connsiteX68" fmla="*/ 849461 w 948130"/>
                <a:gd name="connsiteY68" fmla="*/ 948128 h 1125011"/>
                <a:gd name="connsiteX69" fmla="*/ 899894 w 948130"/>
                <a:gd name="connsiteY69" fmla="*/ 948128 h 1125011"/>
                <a:gd name="connsiteX70" fmla="*/ 922732 w 948130"/>
                <a:gd name="connsiteY70" fmla="*/ 905334 h 1125011"/>
                <a:gd name="connsiteX71" fmla="*/ 878665 w 948130"/>
                <a:gd name="connsiteY71" fmla="*/ 841618 h 1125011"/>
                <a:gd name="connsiteX72" fmla="*/ 842800 w 948130"/>
                <a:gd name="connsiteY72" fmla="*/ 849297 h 1125011"/>
                <a:gd name="connsiteX73" fmla="*/ 829183 w 948130"/>
                <a:gd name="connsiteY73" fmla="*/ 819966 h 1125011"/>
                <a:gd name="connsiteX74" fmla="*/ 838699 w 948130"/>
                <a:gd name="connsiteY74" fmla="*/ 679731 h 1125011"/>
                <a:gd name="connsiteX75" fmla="*/ 824939 w 948130"/>
                <a:gd name="connsiteY75" fmla="*/ 655517 h 1125011"/>
                <a:gd name="connsiteX76" fmla="*/ 745739 w 948130"/>
                <a:gd name="connsiteY76" fmla="*/ 659321 h 1125011"/>
                <a:gd name="connsiteX77" fmla="*/ 747566 w 948130"/>
                <a:gd name="connsiteY77" fmla="*/ 627868 h 1125011"/>
                <a:gd name="connsiteX78" fmla="*/ 832038 w 948130"/>
                <a:gd name="connsiteY78" fmla="*/ 560568 h 1125011"/>
                <a:gd name="connsiteX79" fmla="*/ 845360 w 948130"/>
                <a:gd name="connsiteY79" fmla="*/ 526553 h 112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48130" h="1125011">
                  <a:moveTo>
                    <a:pt x="845360" y="526553"/>
                  </a:moveTo>
                  <a:lnTo>
                    <a:pt x="939052" y="522018"/>
                  </a:lnTo>
                  <a:lnTo>
                    <a:pt x="948130" y="484489"/>
                  </a:lnTo>
                  <a:lnTo>
                    <a:pt x="892282" y="453618"/>
                  </a:lnTo>
                  <a:lnTo>
                    <a:pt x="775238" y="476441"/>
                  </a:lnTo>
                  <a:lnTo>
                    <a:pt x="755255" y="443157"/>
                  </a:lnTo>
                  <a:lnTo>
                    <a:pt x="688645" y="446010"/>
                  </a:lnTo>
                  <a:lnTo>
                    <a:pt x="605858" y="423186"/>
                  </a:lnTo>
                  <a:lnTo>
                    <a:pt x="579214" y="363275"/>
                  </a:lnTo>
                  <a:lnTo>
                    <a:pt x="644140" y="328018"/>
                  </a:lnTo>
                  <a:lnTo>
                    <a:pt x="692889" y="308047"/>
                  </a:lnTo>
                  <a:lnTo>
                    <a:pt x="708628" y="206363"/>
                  </a:lnTo>
                  <a:lnTo>
                    <a:pt x="675323" y="190196"/>
                  </a:lnTo>
                  <a:lnTo>
                    <a:pt x="678178" y="156912"/>
                  </a:lnTo>
                  <a:lnTo>
                    <a:pt x="632502" y="116971"/>
                  </a:lnTo>
                  <a:lnTo>
                    <a:pt x="624889" y="116971"/>
                  </a:lnTo>
                  <a:lnTo>
                    <a:pt x="582069" y="143598"/>
                  </a:lnTo>
                  <a:lnTo>
                    <a:pt x="568746" y="133137"/>
                  </a:lnTo>
                  <a:lnTo>
                    <a:pt x="502136" y="167373"/>
                  </a:lnTo>
                  <a:lnTo>
                    <a:pt x="431720" y="123628"/>
                  </a:lnTo>
                  <a:lnTo>
                    <a:pt x="419349" y="70373"/>
                  </a:lnTo>
                  <a:lnTo>
                    <a:pt x="442187" y="23775"/>
                  </a:lnTo>
                  <a:lnTo>
                    <a:pt x="415543" y="0"/>
                  </a:lnTo>
                  <a:lnTo>
                    <a:pt x="384655" y="50693"/>
                  </a:lnTo>
                  <a:lnTo>
                    <a:pt x="332099" y="55668"/>
                  </a:lnTo>
                  <a:lnTo>
                    <a:pt x="302306" y="113167"/>
                  </a:lnTo>
                  <a:lnTo>
                    <a:pt x="275662" y="153108"/>
                  </a:lnTo>
                  <a:lnTo>
                    <a:pt x="258533" y="170226"/>
                  </a:lnTo>
                  <a:lnTo>
                    <a:pt x="275662" y="203510"/>
                  </a:lnTo>
                  <a:lnTo>
                    <a:pt x="275662" y="203510"/>
                  </a:lnTo>
                  <a:lnTo>
                    <a:pt x="229986" y="230137"/>
                  </a:lnTo>
                  <a:lnTo>
                    <a:pt x="219519" y="215873"/>
                  </a:lnTo>
                  <a:lnTo>
                    <a:pt x="199536" y="206363"/>
                  </a:lnTo>
                  <a:lnTo>
                    <a:pt x="164108" y="222090"/>
                  </a:lnTo>
                  <a:lnTo>
                    <a:pt x="148227" y="409873"/>
                  </a:lnTo>
                  <a:lnTo>
                    <a:pt x="199831" y="414408"/>
                  </a:lnTo>
                  <a:cubicBezTo>
                    <a:pt x="199733" y="434769"/>
                    <a:pt x="193268" y="457251"/>
                    <a:pt x="193170" y="477612"/>
                  </a:cubicBezTo>
                  <a:lnTo>
                    <a:pt x="178316" y="473368"/>
                  </a:lnTo>
                  <a:lnTo>
                    <a:pt x="91132" y="465030"/>
                  </a:lnTo>
                  <a:lnTo>
                    <a:pt x="77810" y="491657"/>
                  </a:lnTo>
                  <a:lnTo>
                    <a:pt x="123705" y="586975"/>
                  </a:lnTo>
                  <a:cubicBezTo>
                    <a:pt x="122998" y="609725"/>
                    <a:pt x="122290" y="632476"/>
                    <a:pt x="121583" y="655226"/>
                  </a:cubicBezTo>
                  <a:lnTo>
                    <a:pt x="0" y="737230"/>
                  </a:lnTo>
                  <a:lnTo>
                    <a:pt x="12589" y="785219"/>
                  </a:lnTo>
                  <a:lnTo>
                    <a:pt x="131098" y="841618"/>
                  </a:lnTo>
                  <a:lnTo>
                    <a:pt x="139586" y="854641"/>
                  </a:lnTo>
                  <a:lnTo>
                    <a:pt x="172749" y="874612"/>
                  </a:lnTo>
                  <a:lnTo>
                    <a:pt x="199831" y="890778"/>
                  </a:lnTo>
                  <a:lnTo>
                    <a:pt x="232841" y="898677"/>
                  </a:lnTo>
                  <a:lnTo>
                    <a:pt x="237675" y="914262"/>
                  </a:lnTo>
                  <a:lnTo>
                    <a:pt x="285691" y="883390"/>
                  </a:lnTo>
                  <a:lnTo>
                    <a:pt x="308529" y="905043"/>
                  </a:lnTo>
                  <a:lnTo>
                    <a:pt x="284302" y="952223"/>
                  </a:lnTo>
                  <a:lnTo>
                    <a:pt x="313068" y="981121"/>
                  </a:lnTo>
                  <a:lnTo>
                    <a:pt x="352301" y="1021063"/>
                  </a:lnTo>
                  <a:lnTo>
                    <a:pt x="390583" y="1091435"/>
                  </a:lnTo>
                  <a:lnTo>
                    <a:pt x="443434" y="1073878"/>
                  </a:lnTo>
                  <a:lnTo>
                    <a:pt x="458878" y="1087631"/>
                  </a:lnTo>
                  <a:lnTo>
                    <a:pt x="474322" y="1104749"/>
                  </a:lnTo>
                  <a:lnTo>
                    <a:pt x="520654" y="1091435"/>
                  </a:lnTo>
                  <a:lnTo>
                    <a:pt x="505943" y="1041324"/>
                  </a:lnTo>
                  <a:lnTo>
                    <a:pt x="609959" y="997288"/>
                  </a:lnTo>
                  <a:lnTo>
                    <a:pt x="638725" y="1034376"/>
                  </a:lnTo>
                  <a:lnTo>
                    <a:pt x="709579" y="1044177"/>
                  </a:lnTo>
                  <a:lnTo>
                    <a:pt x="782851" y="1117403"/>
                  </a:lnTo>
                  <a:lnTo>
                    <a:pt x="853267" y="1125011"/>
                  </a:lnTo>
                  <a:lnTo>
                    <a:pt x="876105" y="1034667"/>
                  </a:lnTo>
                  <a:lnTo>
                    <a:pt x="849461" y="1025158"/>
                  </a:lnTo>
                  <a:lnTo>
                    <a:pt x="849461" y="948128"/>
                  </a:lnTo>
                  <a:lnTo>
                    <a:pt x="899894" y="948128"/>
                  </a:lnTo>
                  <a:lnTo>
                    <a:pt x="922732" y="905334"/>
                  </a:lnTo>
                  <a:lnTo>
                    <a:pt x="878665" y="841618"/>
                  </a:lnTo>
                  <a:lnTo>
                    <a:pt x="842800" y="849297"/>
                  </a:lnTo>
                  <a:lnTo>
                    <a:pt x="829183" y="819966"/>
                  </a:lnTo>
                  <a:lnTo>
                    <a:pt x="838699" y="679731"/>
                  </a:lnTo>
                  <a:lnTo>
                    <a:pt x="824939" y="655517"/>
                  </a:lnTo>
                  <a:lnTo>
                    <a:pt x="745739" y="659321"/>
                  </a:lnTo>
                  <a:lnTo>
                    <a:pt x="747566" y="627868"/>
                  </a:lnTo>
                  <a:lnTo>
                    <a:pt x="832038" y="560568"/>
                  </a:lnTo>
                  <a:lnTo>
                    <a:pt x="845360" y="526553"/>
                  </a:lnTo>
                  <a:close/>
                </a:path>
              </a:pathLst>
            </a:custGeom>
            <a:solidFill>
              <a:srgbClr val="28C2C8"/>
            </a:solidFill>
            <a:ln w="15875" cap="flat">
              <a:solidFill>
                <a:schemeClr val="bg1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Rectangle: Rounded Corners 12">
              <a:extLst>
                <a:ext uri="{FF2B5EF4-FFF2-40B4-BE49-F238E27FC236}">
                  <a16:creationId xmlns:a16="http://schemas.microsoft.com/office/drawing/2014/main" id="{E285B311-5D2E-0700-6FA3-F9F1B4C56E0C}"/>
                </a:ext>
              </a:extLst>
            </p:cNvPr>
            <p:cNvSpPr/>
            <p:nvPr/>
          </p:nvSpPr>
          <p:spPr>
            <a:xfrm>
              <a:off x="5132726" y="1680868"/>
              <a:ext cx="746365" cy="324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Dreux</a:t>
              </a:r>
              <a:r>
                <a:rPr lang="en-US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 1</a:t>
              </a:r>
            </a:p>
          </p:txBody>
        </p:sp>
        <p:sp>
          <p:nvSpPr>
            <p:cNvPr id="27" name="Rectangle: Rounded Corners 12">
              <a:extLst>
                <a:ext uri="{FF2B5EF4-FFF2-40B4-BE49-F238E27FC236}">
                  <a16:creationId xmlns:a16="http://schemas.microsoft.com/office/drawing/2014/main" id="{18B969D5-4220-A13D-A52B-185C62A28C2A}"/>
                </a:ext>
              </a:extLst>
            </p:cNvPr>
            <p:cNvSpPr/>
            <p:nvPr/>
          </p:nvSpPr>
          <p:spPr>
            <a:xfrm>
              <a:off x="5661131" y="2116145"/>
              <a:ext cx="725529" cy="32399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Dreux</a:t>
              </a:r>
              <a:r>
                <a:rPr lang="en-US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  <p:sp>
          <p:nvSpPr>
            <p:cNvPr id="28" name="Rectangle: Rounded Corners 12">
              <a:extLst>
                <a:ext uri="{FF2B5EF4-FFF2-40B4-BE49-F238E27FC236}">
                  <a16:creationId xmlns:a16="http://schemas.microsoft.com/office/drawing/2014/main" id="{89750451-58D4-2F22-D72B-006228D63DC8}"/>
                </a:ext>
              </a:extLst>
            </p:cNvPr>
            <p:cNvSpPr/>
            <p:nvPr/>
          </p:nvSpPr>
          <p:spPr>
            <a:xfrm>
              <a:off x="5769018" y="1237459"/>
              <a:ext cx="725529" cy="324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Anet</a:t>
              </a:r>
              <a:endParaRPr lang="en-US" sz="1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: Rounded Corners 12">
              <a:extLst>
                <a:ext uri="{FF2B5EF4-FFF2-40B4-BE49-F238E27FC236}">
                  <a16:creationId xmlns:a16="http://schemas.microsoft.com/office/drawing/2014/main" id="{BC0DE771-E6CE-CE74-1926-1F809FF78220}"/>
                </a:ext>
              </a:extLst>
            </p:cNvPr>
            <p:cNvSpPr/>
            <p:nvPr/>
          </p:nvSpPr>
          <p:spPr>
            <a:xfrm>
              <a:off x="4077916" y="2287481"/>
              <a:ext cx="1305472" cy="40000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latin typeface="Calibri" panose="020F0502020204030204" pitchFamily="34" charset="0"/>
                  <a:cs typeface="Calibri" panose="020F0502020204030204" pitchFamily="34" charset="0"/>
                </a:rPr>
                <a:t>St </a:t>
              </a:r>
              <a:r>
                <a:rPr lang="en-US" sz="105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Lubin</a:t>
              </a:r>
              <a:r>
                <a:rPr lang="en-US" sz="1050" b="1" dirty="0">
                  <a:latin typeface="Calibri" panose="020F0502020204030204" pitchFamily="34" charset="0"/>
                  <a:cs typeface="Calibri" panose="020F0502020204030204" pitchFamily="34" charset="0"/>
                </a:rPr>
                <a:t>-des-</a:t>
              </a:r>
              <a:r>
                <a:rPr lang="en-US" sz="105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Joncherets</a:t>
              </a:r>
              <a:endParaRPr lang="en-US" sz="105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: Rounded Corners 12">
              <a:extLst>
                <a:ext uri="{FF2B5EF4-FFF2-40B4-BE49-F238E27FC236}">
                  <a16:creationId xmlns:a16="http://schemas.microsoft.com/office/drawing/2014/main" id="{C6EEB8D9-B361-5101-2AC3-6191564BE78D}"/>
                </a:ext>
              </a:extLst>
            </p:cNvPr>
            <p:cNvSpPr/>
            <p:nvPr/>
          </p:nvSpPr>
          <p:spPr>
            <a:xfrm>
              <a:off x="6641892" y="3245739"/>
              <a:ext cx="725529" cy="324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Auneau</a:t>
              </a:r>
              <a:endParaRPr lang="en-US" sz="1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: Rounded Corners 12">
              <a:extLst>
                <a:ext uri="{FF2B5EF4-FFF2-40B4-BE49-F238E27FC236}">
                  <a16:creationId xmlns:a16="http://schemas.microsoft.com/office/drawing/2014/main" id="{4110541D-6518-A524-5054-790452C85BB7}"/>
                </a:ext>
              </a:extLst>
            </p:cNvPr>
            <p:cNvSpPr/>
            <p:nvPr/>
          </p:nvSpPr>
          <p:spPr>
            <a:xfrm>
              <a:off x="5827421" y="3640845"/>
              <a:ext cx="879408" cy="324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Chartres 2</a:t>
              </a:r>
            </a:p>
          </p:txBody>
        </p:sp>
        <p:sp>
          <p:nvSpPr>
            <p:cNvPr id="32" name="Rectangle: Rounded Corners 12">
              <a:extLst>
                <a:ext uri="{FF2B5EF4-FFF2-40B4-BE49-F238E27FC236}">
                  <a16:creationId xmlns:a16="http://schemas.microsoft.com/office/drawing/2014/main" id="{98D0FAC2-073B-DE0B-3FFE-D4EA6B30C359}"/>
                </a:ext>
              </a:extLst>
            </p:cNvPr>
            <p:cNvSpPr/>
            <p:nvPr/>
          </p:nvSpPr>
          <p:spPr>
            <a:xfrm>
              <a:off x="6325037" y="4477704"/>
              <a:ext cx="1305472" cy="40000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Les Villages</a:t>
              </a:r>
              <a:br>
                <a:rPr lang="en-US" sz="11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Vovéens</a:t>
              </a:r>
              <a:endParaRPr lang="en-US" sz="1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: Rounded Corners 12">
              <a:extLst>
                <a:ext uri="{FF2B5EF4-FFF2-40B4-BE49-F238E27FC236}">
                  <a16:creationId xmlns:a16="http://schemas.microsoft.com/office/drawing/2014/main" id="{47D75857-1383-6B72-1736-BCC42159A9C1}"/>
                </a:ext>
              </a:extLst>
            </p:cNvPr>
            <p:cNvSpPr/>
            <p:nvPr/>
          </p:nvSpPr>
          <p:spPr>
            <a:xfrm>
              <a:off x="4956131" y="5015339"/>
              <a:ext cx="1305472" cy="324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Châteaudun</a:t>
              </a:r>
              <a:endParaRPr lang="en-US" sz="1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: Rounded Corners 12">
              <a:extLst>
                <a:ext uri="{FF2B5EF4-FFF2-40B4-BE49-F238E27FC236}">
                  <a16:creationId xmlns:a16="http://schemas.microsoft.com/office/drawing/2014/main" id="{C237C383-168B-D6CB-39FC-8F8FB97296FB}"/>
                </a:ext>
              </a:extLst>
            </p:cNvPr>
            <p:cNvSpPr/>
            <p:nvPr/>
          </p:nvSpPr>
          <p:spPr>
            <a:xfrm>
              <a:off x="4213428" y="4658998"/>
              <a:ext cx="740994" cy="324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Brou</a:t>
              </a:r>
              <a:endParaRPr lang="en-US" sz="1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: Rounded Corners 12">
              <a:extLst>
                <a:ext uri="{FF2B5EF4-FFF2-40B4-BE49-F238E27FC236}">
                  <a16:creationId xmlns:a16="http://schemas.microsoft.com/office/drawing/2014/main" id="{281758E3-CBE7-9993-EBCE-1FF8FBD3661A}"/>
                </a:ext>
              </a:extLst>
            </p:cNvPr>
            <p:cNvSpPr/>
            <p:nvPr/>
          </p:nvSpPr>
          <p:spPr>
            <a:xfrm>
              <a:off x="5559895" y="3392691"/>
              <a:ext cx="692086" cy="324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Lucé</a:t>
              </a:r>
              <a:endParaRPr lang="en-US" sz="1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: Rounded Corners 12">
              <a:extLst>
                <a:ext uri="{FF2B5EF4-FFF2-40B4-BE49-F238E27FC236}">
                  <a16:creationId xmlns:a16="http://schemas.microsoft.com/office/drawing/2014/main" id="{2528B4D4-13B6-2EAD-53E2-5F3977452941}"/>
                </a:ext>
              </a:extLst>
            </p:cNvPr>
            <p:cNvSpPr/>
            <p:nvPr/>
          </p:nvSpPr>
          <p:spPr>
            <a:xfrm>
              <a:off x="4833535" y="3405566"/>
              <a:ext cx="823358" cy="40000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Illiers-Combray</a:t>
              </a:r>
              <a:endParaRPr lang="en-US" sz="1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: Rounded Corners 12">
              <a:extLst>
                <a:ext uri="{FF2B5EF4-FFF2-40B4-BE49-F238E27FC236}">
                  <a16:creationId xmlns:a16="http://schemas.microsoft.com/office/drawing/2014/main" id="{72EF2160-9813-0BC0-AFA1-92E8419659D7}"/>
                </a:ext>
              </a:extLst>
            </p:cNvPr>
            <p:cNvSpPr/>
            <p:nvPr/>
          </p:nvSpPr>
          <p:spPr>
            <a:xfrm>
              <a:off x="3696707" y="3678203"/>
              <a:ext cx="1305472" cy="40000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Nogent</a:t>
              </a:r>
              <a:r>
                <a:rPr lang="en-US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  <a:br>
                <a:rPr lang="en-US" sz="11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le-</a:t>
              </a:r>
              <a:r>
                <a:rPr lang="en-US" sz="11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Rotrou</a:t>
              </a:r>
              <a:endParaRPr lang="en-US" sz="1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: Rounded Corners 12">
              <a:extLst>
                <a:ext uri="{FF2B5EF4-FFF2-40B4-BE49-F238E27FC236}">
                  <a16:creationId xmlns:a16="http://schemas.microsoft.com/office/drawing/2014/main" id="{CB9B9AE4-2FC7-09F1-65DA-F604D3187548}"/>
                </a:ext>
              </a:extLst>
            </p:cNvPr>
            <p:cNvSpPr/>
            <p:nvPr/>
          </p:nvSpPr>
          <p:spPr>
            <a:xfrm>
              <a:off x="6056401" y="2439896"/>
              <a:ext cx="808842" cy="324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Epernon</a:t>
              </a:r>
              <a:endParaRPr lang="en-US" sz="1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: Rounded Corners 12">
              <a:extLst>
                <a:ext uri="{FF2B5EF4-FFF2-40B4-BE49-F238E27FC236}">
                  <a16:creationId xmlns:a16="http://schemas.microsoft.com/office/drawing/2014/main" id="{24636751-D600-9B6D-EABA-17FDFDDFC391}"/>
                </a:ext>
              </a:extLst>
            </p:cNvPr>
            <p:cNvSpPr/>
            <p:nvPr/>
          </p:nvSpPr>
          <p:spPr>
            <a:xfrm>
              <a:off x="5640088" y="2857014"/>
              <a:ext cx="879408" cy="324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Chartres 1</a:t>
              </a:r>
            </a:p>
          </p:txBody>
        </p:sp>
        <p:sp>
          <p:nvSpPr>
            <p:cNvPr id="40" name="Rectangle: Rounded Corners 12">
              <a:extLst>
                <a:ext uri="{FF2B5EF4-FFF2-40B4-BE49-F238E27FC236}">
                  <a16:creationId xmlns:a16="http://schemas.microsoft.com/office/drawing/2014/main" id="{F69C6C9B-340F-DD63-09D0-8C0833A10540}"/>
                </a:ext>
              </a:extLst>
            </p:cNvPr>
            <p:cNvSpPr/>
            <p:nvPr/>
          </p:nvSpPr>
          <p:spPr>
            <a:xfrm>
              <a:off x="5307884" y="3067403"/>
              <a:ext cx="879408" cy="324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Chartres 3</a:t>
              </a:r>
            </a:p>
          </p:txBody>
        </p:sp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5E92E54A-AF36-A254-5697-5D8465AFF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0967" y="2349306"/>
              <a:ext cx="121931" cy="114310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0CDD015F-2C05-C5E8-BA50-98618006A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98418" y="2315708"/>
              <a:ext cx="121931" cy="114310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C1316AF8-F020-17A8-A777-5C53822EB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1471" y="2066055"/>
              <a:ext cx="121931" cy="114310"/>
            </a:xfrm>
            <a:prstGeom prst="rect">
              <a:avLst/>
            </a:prstGeom>
          </p:spPr>
        </p:pic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A35DAADD-BC42-F6E5-6D07-EB86200C4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4942" y="5301866"/>
              <a:ext cx="121931" cy="114310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E2F6E274-CB1B-01EB-FDF5-7EB08471D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1259" y="3138780"/>
              <a:ext cx="121931" cy="114310"/>
            </a:xfrm>
            <a:prstGeom prst="rect">
              <a:avLst/>
            </a:prstGeom>
          </p:spPr>
        </p:pic>
        <p:cxnSp>
          <p:nvCxnSpPr>
            <p:cNvPr id="50" name="Connecteur : en arc 49">
              <a:extLst>
                <a:ext uri="{FF2B5EF4-FFF2-40B4-BE49-F238E27FC236}">
                  <a16:creationId xmlns:a16="http://schemas.microsoft.com/office/drawing/2014/main" id="{B0D96672-0C1F-836D-9055-4777641CE7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30947" y="2888806"/>
              <a:ext cx="1412215" cy="38896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728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33F8B7DF-3724-8CDC-58CD-FAA127F533A4}"/>
                </a:ext>
              </a:extLst>
            </p:cNvPr>
            <p:cNvSpPr txBox="1"/>
            <p:nvPr/>
          </p:nvSpPr>
          <p:spPr>
            <a:xfrm>
              <a:off x="7344730" y="2676549"/>
              <a:ext cx="941437" cy="677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Chartres : </a:t>
              </a:r>
            </a:p>
            <a:p>
              <a:r>
                <a:rPr lang="fr-FR" sz="1600" dirty="0"/>
                <a:t>4 pro de santé</a:t>
              </a:r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52649981-2A0E-8294-6F2D-3069DEA54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8602" y="3778395"/>
              <a:ext cx="121931" cy="114310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D793FB94-33CF-559B-3F72-37D6CA1E2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8681" y="3795837"/>
              <a:ext cx="121931" cy="114310"/>
            </a:xfrm>
            <a:prstGeom prst="rect">
              <a:avLst/>
            </a:prstGeom>
          </p:spPr>
        </p:pic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657F2897-5D14-26F6-454A-2626A9BBD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0520" y="4936193"/>
              <a:ext cx="121931" cy="114310"/>
            </a:xfrm>
            <a:prstGeom prst="rect">
              <a:avLst/>
            </a:prstGeom>
          </p:spPr>
        </p:pic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CECFF99C-A4F1-D3CE-1CA2-B5888D1FB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8477" y="4749487"/>
              <a:ext cx="121931" cy="114310"/>
            </a:xfrm>
            <a:prstGeom prst="rect">
              <a:avLst/>
            </a:prstGeom>
          </p:spPr>
        </p:pic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7C9EED49-B2BD-4E7B-FFEF-654240C3E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7858" y="4328158"/>
              <a:ext cx="121931" cy="114310"/>
            </a:xfrm>
            <a:prstGeom prst="rect">
              <a:avLst/>
            </a:prstGeom>
          </p:spPr>
        </p:pic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92B8C5D6-F5AB-6478-6262-CB65B1EA1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4729" y="2728371"/>
              <a:ext cx="121931" cy="114310"/>
            </a:xfrm>
            <a:prstGeom prst="rect">
              <a:avLst/>
            </a:prstGeom>
          </p:spPr>
        </p:pic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7193AE80-4408-5869-BDBB-714265445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7129" y="2880771"/>
              <a:ext cx="121931" cy="114310"/>
            </a:xfrm>
            <a:prstGeom prst="rect">
              <a:avLst/>
            </a:prstGeom>
          </p:spPr>
        </p:pic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2713FDCC-5582-0E64-DFC5-CFD240D88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5805" y="5361330"/>
              <a:ext cx="121931" cy="114310"/>
            </a:xfrm>
            <a:prstGeom prst="rect">
              <a:avLst/>
            </a:prstGeom>
          </p:spPr>
        </p:pic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860C394F-73F1-005F-1809-49B6BD153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8932" y="4544688"/>
              <a:ext cx="121931" cy="114310"/>
            </a:xfrm>
            <a:prstGeom prst="rect">
              <a:avLst/>
            </a:prstGeom>
          </p:spPr>
        </p:pic>
        <p:pic>
          <p:nvPicPr>
            <p:cNvPr id="63" name="Image 62">
              <a:extLst>
                <a:ext uri="{FF2B5EF4-FFF2-40B4-BE49-F238E27FC236}">
                  <a16:creationId xmlns:a16="http://schemas.microsoft.com/office/drawing/2014/main" id="{7F436160-55C9-CCCA-8A31-59379CB3A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2916" y="3052980"/>
              <a:ext cx="121931" cy="114310"/>
            </a:xfrm>
            <a:prstGeom prst="rect">
              <a:avLst/>
            </a:prstGeom>
          </p:spPr>
        </p:pic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AEFCD932-BE52-BA8E-0C97-42565E347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4950" y="2464935"/>
              <a:ext cx="121931" cy="114310"/>
            </a:xfrm>
            <a:prstGeom prst="rect">
              <a:avLst/>
            </a:prstGeom>
          </p:spPr>
        </p:pic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E50D8938-1104-87E8-C931-E4B79ED18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4076" y="4901350"/>
              <a:ext cx="121931" cy="114310"/>
            </a:xfrm>
            <a:prstGeom prst="rect">
              <a:avLst/>
            </a:prstGeom>
          </p:spPr>
        </p:pic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522B4902-932F-F376-3D76-B37B13A78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6099" y="3760076"/>
              <a:ext cx="121931" cy="114310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1DF5F709-4BE3-3361-99E1-9E333E1AF47C}"/>
              </a:ext>
            </a:extLst>
          </p:cNvPr>
          <p:cNvGrpSpPr/>
          <p:nvPr/>
        </p:nvGrpSpPr>
        <p:grpSpPr>
          <a:xfrm>
            <a:off x="9096868" y="179478"/>
            <a:ext cx="2960967" cy="2997502"/>
            <a:chOff x="9290157" y="125215"/>
            <a:chExt cx="2879959" cy="2730587"/>
          </a:xfrm>
        </p:grpSpPr>
        <p:sp>
          <p:nvSpPr>
            <p:cNvPr id="5" name="Larme 4">
              <a:extLst>
                <a:ext uri="{FF2B5EF4-FFF2-40B4-BE49-F238E27FC236}">
                  <a16:creationId xmlns:a16="http://schemas.microsoft.com/office/drawing/2014/main" id="{2529E5BB-48B8-E82B-A1E5-E92C71F8BA80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 flipV="1">
              <a:off x="10920311" y="1427076"/>
              <a:ext cx="1130218" cy="1210446"/>
            </a:xfrm>
            <a:prstGeom prst="teardrop">
              <a:avLst/>
            </a:prstGeom>
            <a:solidFill>
              <a:srgbClr val="FF728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highlight>
                  <a:srgbClr val="64C2C8"/>
                </a:highlight>
              </a:endParaRPr>
            </a:p>
          </p:txBody>
        </p:sp>
        <p:sp>
          <p:nvSpPr>
            <p:cNvPr id="3" name="Larme 2">
              <a:extLst>
                <a:ext uri="{FF2B5EF4-FFF2-40B4-BE49-F238E27FC236}">
                  <a16:creationId xmlns:a16="http://schemas.microsoft.com/office/drawing/2014/main" id="{37A57672-2B64-45AE-FC72-0311A5BA53A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296075" y="119297"/>
              <a:ext cx="1466191" cy="1478027"/>
            </a:xfrm>
            <a:prstGeom prst="teardrop">
              <a:avLst/>
            </a:prstGeom>
            <a:solidFill>
              <a:srgbClr val="FF728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highlight>
                  <a:srgbClr val="64C2C8"/>
                </a:highlight>
              </a:endParaRP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EABC89A3-4D88-0524-D1A5-AFE22ED04AF2}"/>
                </a:ext>
              </a:extLst>
            </p:cNvPr>
            <p:cNvSpPr txBox="1"/>
            <p:nvPr/>
          </p:nvSpPr>
          <p:spPr>
            <a:xfrm>
              <a:off x="9290157" y="341800"/>
              <a:ext cx="1472138" cy="981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b="1" dirty="0">
                  <a:solidFill>
                    <a:schemeClr val="bg1"/>
                  </a:solidFill>
                  <a:latin typeface="Impact" panose="020B0806030902050204" pitchFamily="34" charset="0"/>
                  <a:cs typeface="Krub" pitchFamily="2" charset="-34"/>
                </a:rPr>
                <a:t>72</a:t>
              </a:r>
            </a:p>
            <a:p>
              <a:pPr algn="ctr"/>
              <a:r>
                <a:rPr lang="fr-FR" sz="1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sollicitations</a:t>
              </a:r>
            </a:p>
          </p:txBody>
        </p:sp>
        <p:sp>
          <p:nvSpPr>
            <p:cNvPr id="7" name="Larme 6">
              <a:extLst>
                <a:ext uri="{FF2B5EF4-FFF2-40B4-BE49-F238E27FC236}">
                  <a16:creationId xmlns:a16="http://schemas.microsoft.com/office/drawing/2014/main" id="{553DF003-1CB2-9DB9-C874-B807C7BC73DF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9606610" y="1707702"/>
              <a:ext cx="1143484" cy="1152716"/>
            </a:xfrm>
            <a:prstGeom prst="teardrop">
              <a:avLst/>
            </a:prstGeom>
            <a:solidFill>
              <a:srgbClr val="00A3C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highlight>
                  <a:srgbClr val="64C2C8"/>
                </a:highlight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C0F66E6-6B04-4778-9BAA-27736459C644}"/>
                </a:ext>
              </a:extLst>
            </p:cNvPr>
            <p:cNvSpPr txBox="1"/>
            <p:nvPr/>
          </p:nvSpPr>
          <p:spPr>
            <a:xfrm>
              <a:off x="9676021" y="1834580"/>
              <a:ext cx="1029419" cy="75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Impact" panose="020B0806030902050204" pitchFamily="34" charset="0"/>
                  <a:cs typeface="Krub" pitchFamily="2" charset="-34"/>
                </a:rPr>
                <a:t>10</a:t>
              </a:r>
            </a:p>
            <a:p>
              <a:pPr algn="ctr"/>
              <a:r>
                <a:rPr lang="fr-FR" sz="12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Eure et Loir</a:t>
              </a:r>
            </a:p>
            <a:p>
              <a:pPr algn="ctr"/>
              <a:r>
                <a:rPr lang="fr-FR" sz="12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d’origine </a:t>
              </a:r>
            </a:p>
          </p:txBody>
        </p:sp>
        <p:sp>
          <p:nvSpPr>
            <p:cNvPr id="9" name="Larme 8">
              <a:extLst>
                <a:ext uri="{FF2B5EF4-FFF2-40B4-BE49-F238E27FC236}">
                  <a16:creationId xmlns:a16="http://schemas.microsoft.com/office/drawing/2014/main" id="{E97C6C99-D2D2-4310-F76D-AFADE329E3EF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10867556" y="193082"/>
              <a:ext cx="1133446" cy="1142597"/>
            </a:xfrm>
            <a:prstGeom prst="teardrop">
              <a:avLst/>
            </a:prstGeom>
            <a:solidFill>
              <a:srgbClr val="00A3C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highlight>
                  <a:srgbClr val="64C2C8"/>
                </a:highlight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06A9549-48C1-8E33-763C-7DF445EB6C93}"/>
                </a:ext>
              </a:extLst>
            </p:cNvPr>
            <p:cNvSpPr txBox="1"/>
            <p:nvPr/>
          </p:nvSpPr>
          <p:spPr>
            <a:xfrm>
              <a:off x="10880196" y="353401"/>
              <a:ext cx="937736" cy="813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  <a:latin typeface="Impact" panose="020B0806030902050204" pitchFamily="34" charset="0"/>
                  <a:cs typeface="Krub" pitchFamily="2" charset="-34"/>
                </a:rPr>
                <a:t>23</a:t>
              </a:r>
            </a:p>
            <a:p>
              <a:pPr algn="ctr"/>
              <a:r>
                <a:rPr lang="fr-FR" sz="12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installations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544035C6-2A7C-E401-F360-90A61157CEB5}"/>
                </a:ext>
              </a:extLst>
            </p:cNvPr>
            <p:cNvSpPr txBox="1"/>
            <p:nvPr/>
          </p:nvSpPr>
          <p:spPr>
            <a:xfrm>
              <a:off x="10768184" y="1539681"/>
              <a:ext cx="1401932" cy="925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Impact" panose="020B0806030902050204" pitchFamily="34" charset="0"/>
                  <a:cs typeface="Krub" pitchFamily="2" charset="-34"/>
                </a:rPr>
                <a:t>14</a:t>
              </a:r>
            </a:p>
            <a:p>
              <a:pPr algn="ctr"/>
              <a:r>
                <a:rPr lang="fr-FR" sz="12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Hors </a:t>
              </a:r>
            </a:p>
            <a:p>
              <a:pPr algn="ctr"/>
              <a:r>
                <a:rPr lang="fr-FR" sz="12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département</a:t>
              </a:r>
            </a:p>
            <a:p>
              <a:pPr algn="ctr"/>
              <a:r>
                <a:rPr lang="fr-FR" sz="12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D’origine</a:t>
              </a:r>
            </a:p>
          </p:txBody>
        </p:sp>
      </p:grpSp>
      <p:sp>
        <p:nvSpPr>
          <p:cNvPr id="74" name="ZoneTexte 28">
            <a:extLst>
              <a:ext uri="{FF2B5EF4-FFF2-40B4-BE49-F238E27FC236}">
                <a16:creationId xmlns:a16="http://schemas.microsoft.com/office/drawing/2014/main" id="{24125C3B-AD3E-FB0D-0063-A7DD3D711FCC}"/>
              </a:ext>
            </a:extLst>
          </p:cNvPr>
          <p:cNvSpPr txBox="1"/>
          <p:nvPr/>
        </p:nvSpPr>
        <p:spPr>
          <a:xfrm>
            <a:off x="8930941" y="5756842"/>
            <a:ext cx="3864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chemeClr val="bg1"/>
                </a:solidFill>
              </a:rPr>
              <a:t>Et demain ?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On accélère 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A978F412-C58C-5325-C640-8E668CD58F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55" b="94545" l="9483" r="96552">
                        <a14:foregroundMark x1="36207" y1="19091" x2="37069" y2="56364"/>
                        <a14:foregroundMark x1="37069" y1="56364" x2="60345" y2="65455"/>
                        <a14:foregroundMark x1="60345" y1="65455" x2="68966" y2="32727"/>
                        <a14:foregroundMark x1="68966" y1="32727" x2="34483" y2="26364"/>
                        <a14:foregroundMark x1="34483" y1="26364" x2="23276" y2="39091"/>
                        <a14:foregroundMark x1="18103" y1="62727" x2="43966" y2="88182"/>
                        <a14:foregroundMark x1="43966" y1="88182" x2="67241" y2="89091"/>
                        <a14:foregroundMark x1="67241" y1="89091" x2="90517" y2="64545"/>
                        <a14:foregroundMark x1="90517" y1="64545" x2="86207" y2="33636"/>
                        <a14:foregroundMark x1="86207" y1="33636" x2="62069" y2="13636"/>
                        <a14:foregroundMark x1="62069" y1="13636" x2="36207" y2="19091"/>
                        <a14:foregroundMark x1="36207" y1="19091" x2="18966" y2="43636"/>
                        <a14:foregroundMark x1="18966" y1="43636" x2="18966" y2="60909"/>
                        <a14:foregroundMark x1="38793" y1="11818" x2="62069" y2="9091"/>
                        <a14:foregroundMark x1="62069" y1="9091" x2="86207" y2="30000"/>
                        <a14:foregroundMark x1="86207" y1="30000" x2="91379" y2="55455"/>
                        <a14:foregroundMark x1="39655" y1="7273" x2="63793" y2="5455"/>
                        <a14:foregroundMark x1="63793" y1="5455" x2="81034" y2="22727"/>
                        <a14:foregroundMark x1="81034" y1="22727" x2="96552" y2="51818"/>
                        <a14:foregroundMark x1="42241" y1="5455" x2="61207" y2="5455"/>
                        <a14:foregroundMark x1="45690" y1="94545" x2="62931" y2="92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5690" y="5852348"/>
            <a:ext cx="819555" cy="77716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BB440265-9670-FEEE-7A89-A45553D93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81" y="675048"/>
            <a:ext cx="154582" cy="140208"/>
          </a:xfrm>
          <a:prstGeom prst="rect">
            <a:avLst/>
          </a:prstGeom>
        </p:spPr>
      </p:pic>
      <p:sp>
        <p:nvSpPr>
          <p:cNvPr id="44" name="Soleil 43">
            <a:extLst>
              <a:ext uri="{FF2B5EF4-FFF2-40B4-BE49-F238E27FC236}">
                <a16:creationId xmlns:a16="http://schemas.microsoft.com/office/drawing/2014/main" id="{194D2184-D655-E6A3-5615-C00DFD6B9006}"/>
              </a:ext>
            </a:extLst>
          </p:cNvPr>
          <p:cNvSpPr/>
          <p:nvPr/>
        </p:nvSpPr>
        <p:spPr>
          <a:xfrm>
            <a:off x="4527091" y="2354807"/>
            <a:ext cx="245989" cy="233969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Soleil 50">
            <a:extLst>
              <a:ext uri="{FF2B5EF4-FFF2-40B4-BE49-F238E27FC236}">
                <a16:creationId xmlns:a16="http://schemas.microsoft.com/office/drawing/2014/main" id="{D7D5FDF4-CC0D-AF0F-164B-135A03021F96}"/>
              </a:ext>
            </a:extLst>
          </p:cNvPr>
          <p:cNvSpPr/>
          <p:nvPr/>
        </p:nvSpPr>
        <p:spPr>
          <a:xfrm>
            <a:off x="5382561" y="2286924"/>
            <a:ext cx="245989" cy="233969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Soleil 51">
            <a:extLst>
              <a:ext uri="{FF2B5EF4-FFF2-40B4-BE49-F238E27FC236}">
                <a16:creationId xmlns:a16="http://schemas.microsoft.com/office/drawing/2014/main" id="{6A0F45B6-35F1-E7C5-619E-30CB0E34A431}"/>
              </a:ext>
            </a:extLst>
          </p:cNvPr>
          <p:cNvSpPr/>
          <p:nvPr/>
        </p:nvSpPr>
        <p:spPr>
          <a:xfrm>
            <a:off x="303977" y="4266993"/>
            <a:ext cx="245989" cy="233969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Soleil 67">
            <a:extLst>
              <a:ext uri="{FF2B5EF4-FFF2-40B4-BE49-F238E27FC236}">
                <a16:creationId xmlns:a16="http://schemas.microsoft.com/office/drawing/2014/main" id="{911B2357-1EAE-DE3F-AD60-BFB908CCFF32}"/>
              </a:ext>
            </a:extLst>
          </p:cNvPr>
          <p:cNvSpPr/>
          <p:nvPr/>
        </p:nvSpPr>
        <p:spPr>
          <a:xfrm>
            <a:off x="5927949" y="2720159"/>
            <a:ext cx="245989" cy="233969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Soleil 70">
            <a:extLst>
              <a:ext uri="{FF2B5EF4-FFF2-40B4-BE49-F238E27FC236}">
                <a16:creationId xmlns:a16="http://schemas.microsoft.com/office/drawing/2014/main" id="{AFF7F7A5-21DD-954A-B407-F11C8ED38D6A}"/>
              </a:ext>
            </a:extLst>
          </p:cNvPr>
          <p:cNvSpPr/>
          <p:nvPr/>
        </p:nvSpPr>
        <p:spPr>
          <a:xfrm>
            <a:off x="6270414" y="3229826"/>
            <a:ext cx="245989" cy="233969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3" name="Image 72">
            <a:extLst>
              <a:ext uri="{FF2B5EF4-FFF2-40B4-BE49-F238E27FC236}">
                <a16:creationId xmlns:a16="http://schemas.microsoft.com/office/drawing/2014/main" id="{29FC160E-B057-25AF-1839-505C9877E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797" y="3312919"/>
            <a:ext cx="154582" cy="140208"/>
          </a:xfrm>
          <a:prstGeom prst="rect">
            <a:avLst/>
          </a:prstGeom>
        </p:spPr>
      </p:pic>
      <p:sp>
        <p:nvSpPr>
          <p:cNvPr id="78" name="Oval 5">
            <a:extLst>
              <a:ext uri="{FF2B5EF4-FFF2-40B4-BE49-F238E27FC236}">
                <a16:creationId xmlns:a16="http://schemas.microsoft.com/office/drawing/2014/main" id="{EC01E07A-0FE9-B185-A4AF-8621315B2467}"/>
              </a:ext>
            </a:extLst>
          </p:cNvPr>
          <p:cNvSpPr/>
          <p:nvPr/>
        </p:nvSpPr>
        <p:spPr>
          <a:xfrm>
            <a:off x="5008696" y="5664711"/>
            <a:ext cx="176317" cy="187225"/>
          </a:xfrm>
          <a:prstGeom prst="ellipse">
            <a:avLst/>
          </a:prstGeom>
          <a:solidFill>
            <a:schemeClr val="bg1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6">
            <a:extLst>
              <a:ext uri="{FF2B5EF4-FFF2-40B4-BE49-F238E27FC236}">
                <a16:creationId xmlns:a16="http://schemas.microsoft.com/office/drawing/2014/main" id="{3807EAE5-00EA-E055-F674-369AED0298F5}"/>
              </a:ext>
            </a:extLst>
          </p:cNvPr>
          <p:cNvSpPr/>
          <p:nvPr/>
        </p:nvSpPr>
        <p:spPr>
          <a:xfrm>
            <a:off x="4827612" y="4799421"/>
            <a:ext cx="176317" cy="187225"/>
          </a:xfrm>
          <a:prstGeom prst="ellipse">
            <a:avLst/>
          </a:prstGeom>
          <a:solidFill>
            <a:schemeClr val="bg1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">
            <a:extLst>
              <a:ext uri="{FF2B5EF4-FFF2-40B4-BE49-F238E27FC236}">
                <a16:creationId xmlns:a16="http://schemas.microsoft.com/office/drawing/2014/main" id="{984CF165-8553-E989-7EB0-68908F319901}"/>
              </a:ext>
            </a:extLst>
          </p:cNvPr>
          <p:cNvSpPr/>
          <p:nvPr/>
        </p:nvSpPr>
        <p:spPr>
          <a:xfrm>
            <a:off x="6226891" y="3389318"/>
            <a:ext cx="176317" cy="187225"/>
          </a:xfrm>
          <a:prstGeom prst="ellipse">
            <a:avLst/>
          </a:prstGeom>
          <a:solidFill>
            <a:schemeClr val="bg1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">
            <a:extLst>
              <a:ext uri="{FF2B5EF4-FFF2-40B4-BE49-F238E27FC236}">
                <a16:creationId xmlns:a16="http://schemas.microsoft.com/office/drawing/2014/main" id="{B09595D6-2642-7931-6CE8-179C493FF880}"/>
              </a:ext>
            </a:extLst>
          </p:cNvPr>
          <p:cNvSpPr/>
          <p:nvPr/>
        </p:nvSpPr>
        <p:spPr>
          <a:xfrm>
            <a:off x="6589056" y="3100889"/>
            <a:ext cx="176317" cy="187225"/>
          </a:xfrm>
          <a:prstGeom prst="ellipse">
            <a:avLst/>
          </a:prstGeom>
          <a:solidFill>
            <a:schemeClr val="bg1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9">
            <a:extLst>
              <a:ext uri="{FF2B5EF4-FFF2-40B4-BE49-F238E27FC236}">
                <a16:creationId xmlns:a16="http://schemas.microsoft.com/office/drawing/2014/main" id="{F41AE27E-E005-ADDD-F773-22347F1B6E49}"/>
              </a:ext>
            </a:extLst>
          </p:cNvPr>
          <p:cNvSpPr/>
          <p:nvPr/>
        </p:nvSpPr>
        <p:spPr>
          <a:xfrm>
            <a:off x="6994580" y="2074221"/>
            <a:ext cx="176317" cy="187225"/>
          </a:xfrm>
          <a:prstGeom prst="ellipse">
            <a:avLst/>
          </a:prstGeom>
          <a:solidFill>
            <a:schemeClr val="bg1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10">
            <a:extLst>
              <a:ext uri="{FF2B5EF4-FFF2-40B4-BE49-F238E27FC236}">
                <a16:creationId xmlns:a16="http://schemas.microsoft.com/office/drawing/2014/main" id="{A07F1731-3FDF-3A61-3821-F6ECD16F8A03}"/>
              </a:ext>
            </a:extLst>
          </p:cNvPr>
          <p:cNvSpPr/>
          <p:nvPr/>
        </p:nvSpPr>
        <p:spPr>
          <a:xfrm>
            <a:off x="4350211" y="4222561"/>
            <a:ext cx="176317" cy="187225"/>
          </a:xfrm>
          <a:prstGeom prst="ellipse">
            <a:avLst/>
          </a:prstGeom>
          <a:solidFill>
            <a:schemeClr val="bg1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11">
            <a:extLst>
              <a:ext uri="{FF2B5EF4-FFF2-40B4-BE49-F238E27FC236}">
                <a16:creationId xmlns:a16="http://schemas.microsoft.com/office/drawing/2014/main" id="{D134C813-B394-E7F9-7925-4E0D005FCECF}"/>
              </a:ext>
            </a:extLst>
          </p:cNvPr>
          <p:cNvSpPr/>
          <p:nvPr/>
        </p:nvSpPr>
        <p:spPr>
          <a:xfrm>
            <a:off x="7774326" y="3100885"/>
            <a:ext cx="176317" cy="187225"/>
          </a:xfrm>
          <a:prstGeom prst="ellipse">
            <a:avLst/>
          </a:prstGeom>
          <a:solidFill>
            <a:schemeClr val="bg1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12">
            <a:extLst>
              <a:ext uri="{FF2B5EF4-FFF2-40B4-BE49-F238E27FC236}">
                <a16:creationId xmlns:a16="http://schemas.microsoft.com/office/drawing/2014/main" id="{2C1BEC10-4ADA-12E2-42CD-38B3045F090D}"/>
              </a:ext>
            </a:extLst>
          </p:cNvPr>
          <p:cNvSpPr/>
          <p:nvPr/>
        </p:nvSpPr>
        <p:spPr>
          <a:xfrm>
            <a:off x="6687828" y="1145973"/>
            <a:ext cx="176317" cy="187225"/>
          </a:xfrm>
          <a:prstGeom prst="ellipse">
            <a:avLst/>
          </a:prstGeom>
          <a:solidFill>
            <a:schemeClr val="bg1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13">
            <a:extLst>
              <a:ext uri="{FF2B5EF4-FFF2-40B4-BE49-F238E27FC236}">
                <a16:creationId xmlns:a16="http://schemas.microsoft.com/office/drawing/2014/main" id="{A5EA7448-7E6D-E1A4-5F03-3BA94C113338}"/>
              </a:ext>
            </a:extLst>
          </p:cNvPr>
          <p:cNvSpPr/>
          <p:nvPr/>
        </p:nvSpPr>
        <p:spPr>
          <a:xfrm>
            <a:off x="6095192" y="5840970"/>
            <a:ext cx="176317" cy="187225"/>
          </a:xfrm>
          <a:prstGeom prst="ellipse">
            <a:avLst/>
          </a:prstGeom>
          <a:solidFill>
            <a:schemeClr val="bg1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14">
            <a:extLst>
              <a:ext uri="{FF2B5EF4-FFF2-40B4-BE49-F238E27FC236}">
                <a16:creationId xmlns:a16="http://schemas.microsoft.com/office/drawing/2014/main" id="{824C92FC-81C7-B761-057E-901636731FF0}"/>
              </a:ext>
            </a:extLst>
          </p:cNvPr>
          <p:cNvSpPr/>
          <p:nvPr/>
        </p:nvSpPr>
        <p:spPr>
          <a:xfrm>
            <a:off x="4745301" y="1754881"/>
            <a:ext cx="176317" cy="187225"/>
          </a:xfrm>
          <a:prstGeom prst="ellipse">
            <a:avLst/>
          </a:prstGeom>
          <a:solidFill>
            <a:schemeClr val="bg1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15">
            <a:extLst>
              <a:ext uri="{FF2B5EF4-FFF2-40B4-BE49-F238E27FC236}">
                <a16:creationId xmlns:a16="http://schemas.microsoft.com/office/drawing/2014/main" id="{AB00A463-9D29-9C18-C19B-F1D0C1C2227C}"/>
              </a:ext>
            </a:extLst>
          </p:cNvPr>
          <p:cNvSpPr/>
          <p:nvPr/>
        </p:nvSpPr>
        <p:spPr>
          <a:xfrm>
            <a:off x="6407970" y="2251621"/>
            <a:ext cx="176317" cy="187225"/>
          </a:xfrm>
          <a:prstGeom prst="ellipse">
            <a:avLst/>
          </a:prstGeom>
          <a:solidFill>
            <a:schemeClr val="bg1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20">
            <a:extLst>
              <a:ext uri="{FF2B5EF4-FFF2-40B4-BE49-F238E27FC236}">
                <a16:creationId xmlns:a16="http://schemas.microsoft.com/office/drawing/2014/main" id="{4CC1186E-3022-866F-ABF7-14F89C9DC9EA}"/>
              </a:ext>
            </a:extLst>
          </p:cNvPr>
          <p:cNvSpPr/>
          <p:nvPr/>
        </p:nvSpPr>
        <p:spPr>
          <a:xfrm>
            <a:off x="5173314" y="1995238"/>
            <a:ext cx="176317" cy="187225"/>
          </a:xfrm>
          <a:prstGeom prst="ellipse">
            <a:avLst/>
          </a:prstGeom>
          <a:solidFill>
            <a:schemeClr val="bg1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21">
            <a:extLst>
              <a:ext uri="{FF2B5EF4-FFF2-40B4-BE49-F238E27FC236}">
                <a16:creationId xmlns:a16="http://schemas.microsoft.com/office/drawing/2014/main" id="{CB3B6245-B27E-DDEE-9230-6DDA9F520C4B}"/>
              </a:ext>
            </a:extLst>
          </p:cNvPr>
          <p:cNvSpPr/>
          <p:nvPr/>
        </p:nvSpPr>
        <p:spPr>
          <a:xfrm>
            <a:off x="7774325" y="5216038"/>
            <a:ext cx="176317" cy="187225"/>
          </a:xfrm>
          <a:prstGeom prst="ellipse">
            <a:avLst/>
          </a:prstGeom>
          <a:solidFill>
            <a:schemeClr val="bg1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E71AF692-2317-E3B8-01A8-75D006C85639}"/>
              </a:ext>
            </a:extLst>
          </p:cNvPr>
          <p:cNvSpPr/>
          <p:nvPr/>
        </p:nvSpPr>
        <p:spPr>
          <a:xfrm>
            <a:off x="349681" y="5720466"/>
            <a:ext cx="167268" cy="156117"/>
          </a:xfrm>
          <a:prstGeom prst="ellipse">
            <a:avLst/>
          </a:prstGeom>
          <a:solidFill>
            <a:schemeClr val="bg1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6845C885-EE0D-7DAD-678D-C9750A598F66}"/>
              </a:ext>
            </a:extLst>
          </p:cNvPr>
          <p:cNvSpPr txBox="1"/>
          <p:nvPr/>
        </p:nvSpPr>
        <p:spPr>
          <a:xfrm>
            <a:off x="586677" y="5549869"/>
            <a:ext cx="3059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15 territoires accompagnés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4029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E29E44B-3D82-FFEF-81B4-6AED9A581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2461" y1="27525" x2="23828" y2="71485"/>
                        <a14:foregroundMark x1="23828" y1="71485" x2="56445" y2="70693"/>
                        <a14:foregroundMark x1="56445" y1="70693" x2="73047" y2="70891"/>
                        <a14:foregroundMark x1="73047" y1="70891" x2="73828" y2="29901"/>
                        <a14:foregroundMark x1="73828" y1="29901" x2="40234" y2="26733"/>
                        <a14:foregroundMark x1="40234" y1="26733" x2="34766" y2="51089"/>
                        <a14:foregroundMark x1="34766" y1="51089" x2="52930" y2="65347"/>
                        <a14:foregroundMark x1="52930" y1="65347" x2="65430" y2="63366"/>
                        <a14:foregroundMark x1="65430" y1="63366" x2="66602" y2="42574"/>
                        <a14:foregroundMark x1="66602" y1="42574" x2="51367" y2="35644"/>
                        <a14:foregroundMark x1="51367" y1="35644" x2="41406" y2="48317"/>
                        <a14:foregroundMark x1="41406" y1="48317" x2="57422" y2="58614"/>
                        <a14:foregroundMark x1="57422" y1="58614" x2="58398" y2="58218"/>
                        <a14:foregroundMark x1="14844" y1="74455" x2="33594" y2="73267"/>
                        <a14:foregroundMark x1="33594" y1="73267" x2="69727" y2="73663"/>
                        <a14:foregroundMark x1="69727" y1="73663" x2="82031" y2="68911"/>
                        <a14:foregroundMark x1="82031" y1="68911" x2="73242" y2="37228"/>
                        <a14:foregroundMark x1="73242" y1="37228" x2="81445" y2="57030"/>
                        <a14:foregroundMark x1="81445" y1="57030" x2="80469" y2="76040"/>
                        <a14:foregroundMark x1="80469" y1="76040" x2="30078" y2="72871"/>
                        <a14:foregroundMark x1="30078" y1="72871" x2="20508" y2="58020"/>
                        <a14:foregroundMark x1="20508" y1="58020" x2="24414" y2="38020"/>
                        <a14:foregroundMark x1="24414" y1="38020" x2="24805" y2="56436"/>
                        <a14:foregroundMark x1="24805" y1="56436" x2="30078" y2="73663"/>
                        <a14:foregroundMark x1="30078" y1="73663" x2="20117" y2="75644"/>
                        <a14:foregroundMark x1="17188" y1="62376" x2="33984" y2="78416"/>
                        <a14:foregroundMark x1="33984" y1="78416" x2="60156" y2="54257"/>
                        <a14:foregroundMark x1="60156" y1="54257" x2="40039" y2="64554"/>
                        <a14:foregroundMark x1="40039" y1="64554" x2="32617" y2="44356"/>
                        <a14:foregroundMark x1="32617" y1="44356" x2="34180" y2="29109"/>
                        <a14:foregroundMark x1="65430" y1="26733" x2="78711" y2="37228"/>
                        <a14:foregroundMark x1="78711" y1="37228" x2="75000" y2="42970"/>
                        <a14:foregroundMark x1="46094" y1="56832" x2="42383" y2="71683"/>
                        <a14:foregroundMark x1="42383" y1="71683" x2="41406" y2="71683"/>
                        <a14:foregroundMark x1="38672" y1="67327" x2="49609" y2="75644"/>
                        <a14:foregroundMark x1="49609" y1="75644" x2="49609" y2="76634"/>
                        <a14:foregroundMark x1="28711" y1="24752" x2="30273" y2="46337"/>
                        <a14:foregroundMark x1="80664" y1="24356" x2="74414" y2="40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639" y="-99284"/>
            <a:ext cx="1196673" cy="118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34C967E-BD01-0F52-6109-C8B3EFFD5775}"/>
              </a:ext>
            </a:extLst>
          </p:cNvPr>
          <p:cNvSpPr txBox="1"/>
          <p:nvPr/>
        </p:nvSpPr>
        <p:spPr>
          <a:xfrm>
            <a:off x="0" y="1314786"/>
            <a:ext cx="3901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ongenial SemiBold" panose="020F0502020204030204" pitchFamily="2" charset="0"/>
              </a:rPr>
              <a:t>LE GUICHET UNIQUE </a:t>
            </a:r>
          </a:p>
          <a:p>
            <a:pPr algn="ctr"/>
            <a:r>
              <a:rPr lang="fr-FR" sz="2000" dirty="0">
                <a:latin typeface="Congenial SemiBold" panose="020F0502020204030204" pitchFamily="2" charset="0"/>
              </a:rPr>
              <a:t>DE LA SANTE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A9E3D0-ADB7-8AC4-EC61-C309689F54F0}"/>
              </a:ext>
            </a:extLst>
          </p:cNvPr>
          <p:cNvSpPr txBox="1"/>
          <p:nvPr/>
        </p:nvSpPr>
        <p:spPr>
          <a:xfrm>
            <a:off x="98724" y="2862591"/>
            <a:ext cx="39017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ongenial SemiBold" panose="020F0502020204030204" pitchFamily="2" charset="0"/>
              </a:rPr>
              <a:t>Unique</a:t>
            </a:r>
          </a:p>
          <a:p>
            <a:pPr algn="ctr"/>
            <a:endParaRPr lang="fr-FR" sz="2800" dirty="0">
              <a:latin typeface="Congenial SemiBold" panose="020F0502020204030204" pitchFamily="2" charset="0"/>
            </a:endParaRPr>
          </a:p>
          <a:p>
            <a:pPr algn="ctr"/>
            <a:endParaRPr lang="fr-FR" sz="2800" dirty="0">
              <a:latin typeface="Congenial SemiBold" panose="020F0502020204030204" pitchFamily="2" charset="0"/>
            </a:endParaRPr>
          </a:p>
          <a:p>
            <a:pPr algn="ctr"/>
            <a:r>
              <a:rPr lang="fr-FR" sz="2800" dirty="0">
                <a:latin typeface="Congenial SemiBold" panose="020F0502020204030204" pitchFamily="2" charset="0"/>
              </a:rPr>
              <a:t>Innovant</a:t>
            </a:r>
          </a:p>
          <a:p>
            <a:pPr algn="ctr"/>
            <a:endParaRPr lang="fr-FR" sz="2800" dirty="0">
              <a:latin typeface="Congenial SemiBold" panose="020F0502020204030204" pitchFamily="2" charset="0"/>
            </a:endParaRPr>
          </a:p>
          <a:p>
            <a:pPr algn="ctr"/>
            <a:endParaRPr lang="fr-FR" sz="2800" dirty="0">
              <a:latin typeface="Congenial SemiBold" panose="020F0502020204030204" pitchFamily="2" charset="0"/>
            </a:endParaRPr>
          </a:p>
          <a:p>
            <a:pPr algn="ctr"/>
            <a:r>
              <a:rPr lang="fr-FR" sz="2800" dirty="0">
                <a:latin typeface="Congenial SemiBold" panose="020F0502020204030204" pitchFamily="2" charset="0"/>
              </a:rPr>
              <a:t>partenarial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A3C59CB-BAE4-5336-68E7-B581D7F01A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776" t="81908" r="34012"/>
          <a:stretch>
            <a:fillRect/>
          </a:stretch>
        </p:blipFill>
        <p:spPr>
          <a:xfrm>
            <a:off x="1695677" y="3432324"/>
            <a:ext cx="793751" cy="7256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381D960-227B-7831-0741-471219AEF6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1202" r="89294" b="59241"/>
          <a:stretch>
            <a:fillRect/>
          </a:stretch>
        </p:blipFill>
        <p:spPr>
          <a:xfrm>
            <a:off x="1670675" y="4770197"/>
            <a:ext cx="790459" cy="7451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6004B5B-0C12-7924-4B74-69DF2F4AB9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202" r="33892" b="81095"/>
          <a:stretch>
            <a:fillRect/>
          </a:stretch>
        </p:blipFill>
        <p:spPr>
          <a:xfrm>
            <a:off x="1670675" y="2051054"/>
            <a:ext cx="843754" cy="75477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1AD4F99-B385-43B2-79C7-38BC6F68A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1938" y="0"/>
            <a:ext cx="8860062" cy="448967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F17BB0D-8B59-287B-3546-88BCF10331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25683">
            <a:off x="4102149" y="3934250"/>
            <a:ext cx="2142818" cy="277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634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CD28 TYPE" id="{32E8C353-3EA4-4043-90DC-D76B61820497}" vid="{3FDC55D8-54E9-E146-BD19-219281E14F4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4653</TotalTime>
  <Words>439</Words>
  <Application>Microsoft Office PowerPoint</Application>
  <PresentationFormat>Grand écran</PresentationFormat>
  <Paragraphs>109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Congenial SemiBold</vt:lpstr>
      <vt:lpstr>Impact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LEGEAY Alain</dc:creator>
  <cp:lastModifiedBy>CHANTEPERDRIX Flora</cp:lastModifiedBy>
  <cp:revision>15</cp:revision>
  <cp:lastPrinted>2025-12-12T10:35:26Z</cp:lastPrinted>
  <dcterms:created xsi:type="dcterms:W3CDTF">2024-06-20T09:57:14Z</dcterms:created>
  <dcterms:modified xsi:type="dcterms:W3CDTF">2026-05-26T13:54:02Z</dcterms:modified>
</cp:coreProperties>
</file>